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3CA8-DDFD-4913-B4A9-3C3C4C62351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0D97-E5C3-44A0-982D-C306DAC80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49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3CA8-DDFD-4913-B4A9-3C3C4C62351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0D97-E5C3-44A0-982D-C306DAC80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3CA8-DDFD-4913-B4A9-3C3C4C62351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0D97-E5C3-44A0-982D-C306DAC80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5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3CA8-DDFD-4913-B4A9-3C3C4C62351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0D97-E5C3-44A0-982D-C306DAC80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73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3CA8-DDFD-4913-B4A9-3C3C4C62351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0D97-E5C3-44A0-982D-C306DAC80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4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3CA8-DDFD-4913-B4A9-3C3C4C62351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0D97-E5C3-44A0-982D-C306DAC80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8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3CA8-DDFD-4913-B4A9-3C3C4C62351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0D97-E5C3-44A0-982D-C306DAC80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3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3CA8-DDFD-4913-B4A9-3C3C4C62351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0D97-E5C3-44A0-982D-C306DAC80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4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3CA8-DDFD-4913-B4A9-3C3C4C62351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0D97-E5C3-44A0-982D-C306DAC80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9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3CA8-DDFD-4913-B4A9-3C3C4C62351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0D97-E5C3-44A0-982D-C306DAC80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78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3CA8-DDFD-4913-B4A9-3C3C4C62351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0D97-E5C3-44A0-982D-C306DAC80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5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3CA8-DDFD-4913-B4A9-3C3C4C62351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F0D97-E5C3-44A0-982D-C306DAC80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0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1803501</a:t>
            </a:r>
            <a:r>
              <a:rPr lang="ko-KR" altLang="en-US" dirty="0" smtClean="0"/>
              <a:t>班 </a:t>
            </a:r>
            <a:r>
              <a:rPr lang="ko-KR" altLang="en-US" dirty="0" err="1" smtClean="0"/>
              <a:t>卢兑玧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学号</a:t>
            </a:r>
            <a:r>
              <a:rPr lang="en-US" altLang="ko-KR" smtClean="0">
                <a:solidFill>
                  <a:schemeClr val="tx1"/>
                </a:solidFill>
              </a:rPr>
              <a:t>: </a:t>
            </a:r>
            <a:r>
              <a:rPr lang="en-US" altLang="ko-KR" smtClean="0">
                <a:solidFill>
                  <a:schemeClr val="tx1"/>
                </a:solidFill>
              </a:rPr>
              <a:t>L170300901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0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OH TAEYUN\Desktop\1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" y="712636"/>
            <a:ext cx="9109520" cy="511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28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1803501班 卢兑玧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1803501班 卢兑玧 </dc:title>
  <dc:creator>NOH TAEYUN</dc:creator>
  <cp:lastModifiedBy>NOH TAEYUN</cp:lastModifiedBy>
  <cp:revision>3</cp:revision>
  <dcterms:created xsi:type="dcterms:W3CDTF">2021-04-26T10:04:00Z</dcterms:created>
  <dcterms:modified xsi:type="dcterms:W3CDTF">2021-04-27T07:11:55Z</dcterms:modified>
</cp:coreProperties>
</file>