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1" d="100"/>
          <a:sy n="61" d="100"/>
        </p:scale>
        <p:origin x="786" y="9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理解并分析实验要求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</a:t>
            </a:r>
            <a:r>
              <a:rPr lang="zh-CN" altLang="en-US" sz="2800" dirty="0" smtClean="0"/>
              <a:t>注释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 smtClean="0"/>
              <a:t>可以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</a:t>
            </a:r>
            <a:r>
              <a:rPr lang="zh-CN" altLang="zh-CN" sz="2800" dirty="0" smtClean="0"/>
              <a:t>数据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禁用</a:t>
            </a:r>
            <a:r>
              <a:rPr lang="zh-CN" altLang="zh-CN" sz="2800" dirty="0" smtClean="0"/>
              <a:t>浮点</a:t>
            </a:r>
            <a:r>
              <a:rPr lang="zh-CN" altLang="zh-CN" sz="2800" dirty="0"/>
              <a:t>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zh-CN" sz="2800" dirty="0" smtClean="0"/>
              <a:t>浮点数函数</a:t>
            </a:r>
            <a:r>
              <a:rPr lang="zh-CN" altLang="zh-CN" sz="2800" dirty="0"/>
              <a:t>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 smtClean="0"/>
              <a:t>infinity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分析实验原型与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 smtClean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1 if positive 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 -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、修改</a:t>
            </a:r>
            <a:r>
              <a:rPr lang="en-US" altLang="zh-CN" sz="2800" b="0" dirty="0" err="1" smtClean="0"/>
              <a:t>bits.c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、语法检查（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-e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、编译生成</a:t>
            </a:r>
            <a:r>
              <a:rPr lang="zh-CN" altLang="en-US" sz="2800" b="0" dirty="0"/>
              <a:t>可执行文件</a:t>
            </a:r>
            <a:endParaRPr lang="en-US" altLang="zh-CN" sz="2800" b="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$make  </a:t>
            </a:r>
            <a:r>
              <a:rPr lang="en-US" altLang="zh-CN" sz="2400" dirty="0" smtClean="0"/>
              <a:t>   </a:t>
            </a:r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bits.c</a:t>
            </a:r>
            <a:r>
              <a:rPr lang="zh-CN" altLang="en-US" sz="2400" dirty="0" smtClean="0"/>
              <a:t>必须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完成编译，链接，执行文件生成</a:t>
            </a:r>
            <a:endParaRPr lang="en-US" altLang="zh-CN" sz="2400" dirty="0"/>
          </a:p>
          <a:p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、正确性检查</a:t>
            </a:r>
            <a:r>
              <a:rPr lang="en-US" altLang="zh-CN" sz="2800" b="0" dirty="0" smtClean="0"/>
              <a:t>              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–f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sz="2400" dirty="0"/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-1  0xf  </a:t>
            </a:r>
            <a:r>
              <a:rPr lang="en-US" altLang="zh-CN" sz="2400" dirty="0">
                <a:solidFill>
                  <a:srgbClr val="0000FF"/>
                </a:solidFill>
              </a:rPr>
              <a:t>-2 </a:t>
            </a:r>
            <a:r>
              <a:rPr lang="en-US" altLang="zh-CN" sz="2400" dirty="0" smtClean="0">
                <a:solidFill>
                  <a:srgbClr val="0000FF"/>
                </a:solidFill>
              </a:rPr>
              <a:t>1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$./</a:t>
            </a:r>
            <a:r>
              <a:rPr lang="en-US" altLang="zh-CN" sz="2400" dirty="0" smtClean="0">
                <a:solidFill>
                  <a:srgbClr val="0000FF"/>
                </a:solidFill>
              </a:rPr>
              <a:t>driver.pl 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    （代码比较工具）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CS1601_H170301099</a:t>
            </a:r>
            <a:r>
              <a:rPr lang="en-US" altLang="zh-CN" dirty="0" smtClean="0"/>
              <a:t>_</a:t>
            </a:r>
            <a:r>
              <a:rPr lang="zh-CN" altLang="en-US" dirty="0" smtClean="0"/>
              <a:t>学霸</a:t>
            </a:r>
            <a:r>
              <a:rPr lang="en-US" altLang="zh-CN" dirty="0" smtClean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计算机</a:t>
            </a:r>
            <a:r>
              <a:rPr lang="en-US" altLang="zh-CN" dirty="0" smtClean="0"/>
              <a:t> </a:t>
            </a:r>
            <a:r>
              <a:rPr lang="en-US" altLang="zh-CN" dirty="0"/>
              <a:t>CS   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SE </a:t>
            </a:r>
            <a:r>
              <a:rPr lang="zh-CN" altLang="en-US" dirty="0" smtClean="0"/>
              <a:t> 英才</a:t>
            </a:r>
            <a:r>
              <a:rPr lang="zh-CN" altLang="zh-CN" dirty="0" smtClean="0"/>
              <a:t>班</a:t>
            </a:r>
            <a:r>
              <a:rPr lang="en-US" altLang="zh-CN" dirty="0" smtClean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英才班：挑战教授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</a:t>
            </a:r>
            <a:r>
              <a:rPr lang="zh-CN" altLang="en-US" dirty="0"/>
              <a:t>学生提交每个问题的最优解（操作符</a:t>
            </a:r>
            <a:r>
              <a:rPr lang="zh-CN" altLang="en-US" dirty="0" smtClean="0"/>
              <a:t>最少）</a:t>
            </a:r>
            <a:endParaRPr lang="en-US" altLang="zh-CN" dirty="0" smtClean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</a:t>
            </a:r>
            <a:r>
              <a:rPr lang="en-US" altLang="zh-CN" dirty="0" smtClean="0"/>
              <a:t>Username  </a:t>
            </a:r>
            <a:r>
              <a:rPr lang="zh-CN" altLang="en-US" dirty="0" smtClean="0"/>
              <a:t>（特殊的服务器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CS1701_H170301099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smtClean="0"/>
              <a:t>c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CS1701_H160301099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CS1701_H160301099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实验类型：设计型实验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</a:t>
            </a:r>
            <a:r>
              <a:rPr lang="zh-CN" altLang="en-US" dirty="0" smtClean="0"/>
              <a:t>的</a:t>
            </a:r>
            <a:r>
              <a:rPr lang="en-US" altLang="zh-CN" smtClean="0"/>
              <a:t>5</a:t>
            </a:r>
            <a:r>
              <a:rPr lang="zh-CN" altLang="en-US" smtClean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endParaRPr lang="en-US" altLang="zh-CN" dirty="0"/>
          </a:p>
          <a:p>
            <a:pPr lvl="1"/>
            <a:r>
              <a:rPr lang="zh-CN" altLang="en-US" dirty="0" smtClean="0"/>
              <a:t>无符号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</a:t>
            </a:r>
            <a:endParaRPr lang="en-US" altLang="zh-CN" dirty="0" smtClean="0"/>
          </a:p>
          <a:p>
            <a:r>
              <a:rPr lang="zh-CN" altLang="en-US" dirty="0" smtClean="0"/>
              <a:t>写出汇编语言下的位操作指令：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测试、位测试</a:t>
            </a:r>
            <a:r>
              <a:rPr lang="en-US" altLang="zh-CN" dirty="0" err="1" smtClean="0"/>
              <a:t>BTx</a:t>
            </a:r>
            <a:endParaRPr lang="en-US" altLang="zh-CN" dirty="0"/>
          </a:p>
          <a:p>
            <a:pPr lvl="1"/>
            <a:r>
              <a:rPr lang="zh-CN" altLang="en-US" dirty="0" smtClean="0"/>
              <a:t>条件传送</a:t>
            </a:r>
            <a:r>
              <a:rPr lang="en-US" altLang="zh-CN" dirty="0" err="1" smtClean="0"/>
              <a:t>CMOVxx</a:t>
            </a:r>
            <a:endParaRPr lang="en-US" altLang="zh-CN" dirty="0" smtClean="0"/>
          </a:p>
          <a:p>
            <a:pPr lvl="1"/>
            <a:r>
              <a:rPr lang="zh-CN" altLang="en-US" dirty="0"/>
              <a:t>条件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SETCxx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进位位操作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位编译与运行环境（为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lab1-handout.tar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/>
              <a:t>要保证代码的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多道题，选题不同而已）</a:t>
            </a:r>
            <a:endParaRPr lang="en-US" altLang="zh-CN" dirty="0" smtClean="0"/>
          </a:p>
          <a:p>
            <a:r>
              <a:rPr lang="en-US" altLang="zh-CN" dirty="0" smtClean="0"/>
              <a:t>3.Linux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blog.csdn.net/xiaoguaihai/article/details/8705992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下的命令行比较下，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用</a:t>
            </a:r>
            <a:r>
              <a:rPr lang="zh-CN" altLang="en-US" dirty="0"/>
              <a:t>什么</a:t>
            </a:r>
            <a:r>
              <a:rPr lang="zh-CN" altLang="en-US" dirty="0" smtClean="0"/>
              <a:t>命令，哪些没有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文件*？</a:t>
            </a:r>
            <a:endParaRPr lang="en-US" altLang="zh-CN" dirty="0" smtClean="0"/>
          </a:p>
          <a:p>
            <a:pPr lvl="1"/>
            <a:r>
              <a:rPr lang="zh-CN" altLang="en-US" dirty="0"/>
              <a:t>可以单独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   vim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建议，当然也可用其他集成环境如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Blocks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建立实验代码框架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</a:t>
            </a:r>
            <a:r>
              <a:rPr lang="en-US" altLang="zh-CN" sz="2400" dirty="0" smtClean="0"/>
              <a:t>lab1-handout</a:t>
            </a:r>
            <a:endParaRPr lang="en-US" altLang="zh-CN" sz="2400" dirty="0"/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</a:t>
            </a:r>
            <a:r>
              <a:rPr lang="zh-CN" altLang="en-US" sz="2400" dirty="0" smtClean="0"/>
              <a:t>文件</a:t>
            </a:r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测试实验代码框架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gedit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subl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分析实验代码框架</a:t>
            </a:r>
            <a:endParaRPr lang="en-US" altLang="zh-CN" sz="2800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README </a:t>
            </a:r>
            <a:r>
              <a:rPr lang="zh-CN" altLang="zh-CN" sz="2400" b="1" dirty="0" smtClean="0"/>
              <a:t>实验</a:t>
            </a:r>
            <a:r>
              <a:rPr lang="zh-CN" altLang="zh-CN" sz="2400" b="1" dirty="0"/>
              <a:t>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工作</a:t>
            </a:r>
            <a:r>
              <a:rPr lang="zh-CN" altLang="en-US" sz="2400" b="1" dirty="0"/>
              <a:t>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 smtClean="0"/>
              <a:t>判断</a:t>
            </a:r>
            <a:r>
              <a:rPr lang="zh-CN" altLang="zh-CN" sz="2400" b="1" dirty="0"/>
              <a:t>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</a:t>
            </a:r>
            <a:r>
              <a:rPr lang="en-US" altLang="zh-CN" sz="2400" b="1" dirty="0">
                <a:solidFill>
                  <a:srgbClr val="FF0000"/>
                </a:solidFill>
              </a:rPr>
              <a:t>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fshow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 </a:t>
            </a:r>
            <a:r>
              <a:rPr lang="en-US" altLang="zh-CN" sz="2400" b="1" dirty="0">
                <a:solidFill>
                  <a:srgbClr val="FF0000"/>
                </a:solidFill>
              </a:rPr>
              <a:t>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分析实验程序的函数分类与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函数、补码</a:t>
            </a:r>
            <a:r>
              <a:rPr lang="zh-CN" altLang="en-US" sz="2400" b="1" dirty="0">
                <a:solidFill>
                  <a:srgbClr val="0000FF"/>
                </a:solidFill>
              </a:rPr>
              <a:t>运算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函数、浮点数</a:t>
            </a:r>
            <a:r>
              <a:rPr lang="zh-CN" altLang="en-US" sz="2400" b="1" dirty="0">
                <a:solidFill>
                  <a:srgbClr val="0000FF"/>
                </a:solidFill>
              </a:rPr>
              <a:t>表示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4290</TotalTime>
  <Pages>0</Pages>
  <Words>1374</Words>
  <Characters>0</Characters>
  <Application>Microsoft Office PowerPoint</Application>
  <PresentationFormat>全屏显示(4:3)</PresentationFormat>
  <Lines>0</Lines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265</cp:revision>
  <cp:lastPrinted>2012-09-05T04:08:39Z</cp:lastPrinted>
  <dcterms:created xsi:type="dcterms:W3CDTF">2012-09-06T15:16:51Z</dcterms:created>
  <dcterms:modified xsi:type="dcterms:W3CDTF">2018-09-25T07:40:51Z</dcterms:modified>
</cp:coreProperties>
</file>