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C44-4D38-4C76-BD93-C81A7F0D180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9CF-461E-4839-BAB9-BBA484D1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7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C44-4D38-4C76-BD93-C81A7F0D180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9CF-461E-4839-BAB9-BBA484D1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6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C44-4D38-4C76-BD93-C81A7F0D180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9CF-461E-4839-BAB9-BBA484D1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9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C44-4D38-4C76-BD93-C81A7F0D180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9CF-461E-4839-BAB9-BBA484D1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6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C44-4D38-4C76-BD93-C81A7F0D180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9CF-461E-4839-BAB9-BBA484D1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4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C44-4D38-4C76-BD93-C81A7F0D180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9CF-461E-4839-BAB9-BBA484D1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6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C44-4D38-4C76-BD93-C81A7F0D180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9CF-461E-4839-BAB9-BBA484D1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0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C44-4D38-4C76-BD93-C81A7F0D180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9CF-461E-4839-BAB9-BBA484D1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1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C44-4D38-4C76-BD93-C81A7F0D180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9CF-461E-4839-BAB9-BBA484D1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7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C44-4D38-4C76-BD93-C81A7F0D180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9CF-461E-4839-BAB9-BBA484D1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9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C44-4D38-4C76-BD93-C81A7F0D180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09CF-461E-4839-BAB9-BBA484D1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4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3C44-4D38-4C76-BD93-C81A7F0D180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909CF-461E-4839-BAB9-BBA484D1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9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7693"/>
            <a:ext cx="1218061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0"/>
              </a:spcAft>
              <a:buAutoNum type="arabicPeriod"/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请结合我们上课内容以及课外论文阅读，完成论述“人工智能的发展趋势”的论文（题目自拟），内容需包括人工智能构建的方法 。（论文正文长度不超过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页，图，表，字体等格式参照毕业论文标准）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注意：论文中内容请勿抄袭！！</a:t>
            </a:r>
            <a:endParaRPr lang="en-US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论文需包括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一、简介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需要阐明：人工智能的不同研究方法及其发展现状。可以包括但不限于，历史，学派，研究领域，目前研究热点等。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二、人工智能的方法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至少需要包括以知识为核心的研究方法。例如：以知识获取→知识表示→知识推理的流程论述构建人工智能的方法。内容需至少覆盖：知识表示方法，确定性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不确定推理方法，搜索策略等。可延伸知识工程，神经网络等现在前沿研究方法内容。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三、讨论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结合</a:t>
            </a:r>
            <a:r>
              <a:rPr lang="zh-CN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人工智能主要研究领域、途径和技术方法，选取</a:t>
            </a:r>
            <a:r>
              <a:rPr lang="en-US" altLang="zh-CN" sz="2400" kern="100" dirty="0">
                <a:latin typeface="Arial" panose="020B0604020202020204" pitchFamily="34" charset="0"/>
                <a:ea typeface="宋体" panose="02010600030101010101" pitchFamily="2" charset="-122"/>
              </a:rPr>
              <a:t>1-2</a:t>
            </a:r>
            <a:r>
              <a:rPr lang="zh-CN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例现实中人工应用的典型事例，</a:t>
            </a:r>
            <a:r>
              <a:rPr lang="zh-CN" altLang="en-US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对比各学派研究理论与方法，</a:t>
            </a:r>
            <a:r>
              <a:rPr lang="zh-CN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论述你对人工智能的发展趋势</a:t>
            </a:r>
            <a:r>
              <a:rPr lang="zh-CN" altLang="en-US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的观点。</a:t>
            </a:r>
            <a:r>
              <a:rPr lang="zh-CN" altLang="zh-CN" sz="2400" kern="100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en-US" altLang="zh-CN" sz="2400" kern="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四、结论</a:t>
            </a:r>
            <a:endParaRPr lang="en-US" altLang="zh-CN" sz="2400" kern="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zh-CN" altLang="en-US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得出你对以人工智能</a:t>
            </a:r>
            <a:r>
              <a:rPr lang="zh-CN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发展趋势</a:t>
            </a:r>
            <a:r>
              <a:rPr lang="zh-CN" altLang="en-US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以及</a:t>
            </a:r>
            <a:r>
              <a:rPr lang="zh-CN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“人工智能是否会取代人类？”的</a:t>
            </a:r>
            <a:r>
              <a:rPr lang="zh-CN" altLang="en-US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结论</a:t>
            </a:r>
            <a:r>
              <a:rPr lang="zh-CN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2400" b="1" kern="1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注：二、三部分是论文的主要部分，可以结合实例并配以相应图片、表格、公式进行阐释。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29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252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chen_zhe0825@163.com</dc:creator>
  <cp:lastModifiedBy>李钦策</cp:lastModifiedBy>
  <cp:revision>35</cp:revision>
  <dcterms:created xsi:type="dcterms:W3CDTF">2020-04-25T10:02:14Z</dcterms:created>
  <dcterms:modified xsi:type="dcterms:W3CDTF">2020-11-19T09:30:01Z</dcterms:modified>
</cp:coreProperties>
</file>