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4"/>
  </p:notesMasterIdLst>
  <p:handoutMasterIdLst>
    <p:handoutMasterId r:id="rId35"/>
  </p:handoutMasterIdLst>
  <p:sldIdLst>
    <p:sldId id="302" r:id="rId2"/>
    <p:sldId id="266" r:id="rId3"/>
    <p:sldId id="259" r:id="rId4"/>
    <p:sldId id="309" r:id="rId5"/>
    <p:sldId id="306" r:id="rId6"/>
    <p:sldId id="307" r:id="rId7"/>
    <p:sldId id="310" r:id="rId8"/>
    <p:sldId id="263" r:id="rId9"/>
    <p:sldId id="312" r:id="rId10"/>
    <p:sldId id="311" r:id="rId11"/>
    <p:sldId id="265" r:id="rId12"/>
    <p:sldId id="293" r:id="rId13"/>
    <p:sldId id="267" r:id="rId14"/>
    <p:sldId id="313" r:id="rId15"/>
    <p:sldId id="287" r:id="rId16"/>
    <p:sldId id="292" r:id="rId17"/>
    <p:sldId id="268" r:id="rId18"/>
    <p:sldId id="269" r:id="rId19"/>
    <p:sldId id="270" r:id="rId20"/>
    <p:sldId id="271" r:id="rId21"/>
    <p:sldId id="272" r:id="rId22"/>
    <p:sldId id="273" r:id="rId23"/>
    <p:sldId id="314" r:id="rId24"/>
    <p:sldId id="274" r:id="rId25"/>
    <p:sldId id="315" r:id="rId26"/>
    <p:sldId id="275" r:id="rId27"/>
    <p:sldId id="316" r:id="rId28"/>
    <p:sldId id="299" r:id="rId29"/>
    <p:sldId id="294" r:id="rId30"/>
    <p:sldId id="295" r:id="rId31"/>
    <p:sldId id="296" r:id="rId32"/>
    <p:sldId id="297" r:id="rId33"/>
  </p:sldIdLst>
  <p:sldSz cx="9906000" cy="6858000" type="A4"/>
  <p:notesSz cx="7302500" cy="95885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88" d="100"/>
          <a:sy n="88" d="100"/>
        </p:scale>
        <p:origin x="297" y="54"/>
      </p:cViewPr>
      <p:guideLst>
        <p:guide orient="horz" pos="2160"/>
        <p:guide pos="2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5688" y="719138"/>
            <a:ext cx="5191125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719138"/>
            <a:ext cx="5194300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need to check P1 or P2 for P(TW)=P(T)P(W)</a:t>
            </a:r>
            <a:r>
              <a:rPr lang="en-US" baseline="0" dirty="0"/>
              <a:t> clearly P2 is but P1 isn’t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9"/>
            <a:ext cx="9906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906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274641"/>
            <a:ext cx="167163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274641"/>
            <a:ext cx="489108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79" y="4406902"/>
            <a:ext cx="63150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879" y="2906713"/>
            <a:ext cx="63150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600202"/>
            <a:ext cx="32813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6662" y="1600202"/>
            <a:ext cx="32813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7" y="1535114"/>
            <a:ext cx="328265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7" y="2174875"/>
            <a:ext cx="32826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4085" y="1535114"/>
            <a:ext cx="328394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4085" y="2174875"/>
            <a:ext cx="328394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7" y="273050"/>
            <a:ext cx="244425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729" y="273054"/>
            <a:ext cx="415329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7" y="1435103"/>
            <a:ext cx="244425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34" y="4800602"/>
            <a:ext cx="44577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6234" y="612775"/>
            <a:ext cx="44577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234" y="5367340"/>
            <a:ext cx="44577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90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1397001"/>
            <a:ext cx="92456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1475" y="6245226"/>
            <a:ext cx="173355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38413" y="6245226"/>
            <a:ext cx="2352675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24475" y="6245226"/>
            <a:ext cx="173355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9906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6.xml"/><Relationship Id="rId7" Type="http://schemas.openxmlformats.org/officeDocument/2006/relationships/image" Target="../media/image4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31.xml"/><Relationship Id="rId7" Type="http://schemas.openxmlformats.org/officeDocument/2006/relationships/image" Target="../media/image5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32.xml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60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9.png"/><Relationship Id="rId5" Type="http://schemas.openxmlformats.org/officeDocument/2006/relationships/tags" Target="../tags/tag37.xml"/><Relationship Id="rId10" Type="http://schemas.openxmlformats.org/officeDocument/2006/relationships/image" Target="../media/image58.png"/><Relationship Id="rId4" Type="http://schemas.openxmlformats.org/officeDocument/2006/relationships/tags" Target="../tags/tag36.xml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3.xml"/><Relationship Id="rId7" Type="http://schemas.openxmlformats.org/officeDocument/2006/relationships/image" Target="../media/image6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46.xml"/><Relationship Id="rId7" Type="http://schemas.openxmlformats.org/officeDocument/2006/relationships/image" Target="../media/image69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5.png"/><Relationship Id="rId5" Type="http://schemas.openxmlformats.org/officeDocument/2006/relationships/tags" Target="../tags/tag13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2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9906000" cy="1470025"/>
          </a:xfrm>
        </p:spPr>
        <p:txBody>
          <a:bodyPr/>
          <a:lstStyle/>
          <a:p>
            <a:pPr eaLnBrk="1" hangingPunct="1"/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9906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238250" y="6248403"/>
            <a:ext cx="47672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133600"/>
            <a:ext cx="3900487" cy="3498476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66775" y="5634590"/>
            <a:ext cx="8029393" cy="122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Instructors: David Suter and </a:t>
            </a:r>
            <a:r>
              <a:rPr lang="en-US" dirty="0" err="1">
                <a:latin typeface="Calibri"/>
                <a:cs typeface="Calibri"/>
              </a:rPr>
              <a:t>Qince</a:t>
            </a:r>
            <a:r>
              <a:rPr lang="en-US" dirty="0">
                <a:latin typeface="Calibri"/>
                <a:cs typeface="Calibri"/>
              </a:rPr>
              <a:t> Li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Course Delivered @ Harbin Institute of Technology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/>
                <a:cs typeface="Calibri"/>
              </a:rPr>
              <a:t>[Many slides adapted from those created by Dan Klein and Pieter Abbeel for CS188 Intro to AI at UC Berkeley. Some others from colleagues at Adelaide University.]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857375" y="1447800"/>
            <a:ext cx="66865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57" y="1371601"/>
            <a:ext cx="2724148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31" y="4038600"/>
            <a:ext cx="4055269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277317" y="1524000"/>
            <a:ext cx="9319121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51" y="3505200"/>
            <a:ext cx="5764311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" y="3048000"/>
            <a:ext cx="3398738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" y="4654210"/>
            <a:ext cx="3398738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50" y="5105400"/>
            <a:ext cx="4903986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2238" y="1600200"/>
            <a:ext cx="5819775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38" y="2438400"/>
            <a:ext cx="3184025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71475" y="1923753"/>
            <a:ext cx="3744417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25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25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1625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1625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1625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1625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1625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25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25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25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86225" y="2043708"/>
            <a:ext cx="2881494" cy="36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788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63" y="2190750"/>
            <a:ext cx="2615338" cy="3776662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06" y="3732114"/>
            <a:ext cx="1104106" cy="211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175224" y="2541584"/>
          <a:ext cx="2758977" cy="330200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3" marR="74293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3" marR="74293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74293" marR="74293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74293" marR="74293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1" y="1447800"/>
            <a:ext cx="594508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5799138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26" y="3581401"/>
            <a:ext cx="339824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447801"/>
            <a:ext cx="3343652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295400"/>
            <a:ext cx="6091932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19" y="1447800"/>
            <a:ext cx="6913563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3825" y="1371600"/>
            <a:ext cx="4581525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5324475" y="1676400"/>
            <a:ext cx="11763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4643438" y="3125788"/>
            <a:ext cx="2279154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39" y="3276601"/>
            <a:ext cx="24764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1219200"/>
            <a:ext cx="222885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176338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538413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324475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505201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67" y="1447800"/>
            <a:ext cx="2333001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919288" y="35052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919288" y="51816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6" y="1143001"/>
            <a:ext cx="3157536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005513" y="35052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005513" y="51816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6315075" y="428148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71963" y="1502074"/>
            <a:ext cx="800735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8" y="1295400"/>
            <a:ext cx="121578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22" y="1447800"/>
            <a:ext cx="3776178" cy="243840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524000"/>
            <a:ext cx="622935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290636"/>
            <a:ext cx="92456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447800"/>
            <a:ext cx="5757863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295400"/>
            <a:ext cx="92456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1295400"/>
            <a:ext cx="5492441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2667000"/>
            <a:ext cx="10060781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66775" y="1397001"/>
            <a:ext cx="53054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6686550" y="19304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7181850" y="33020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6903244" y="2478088"/>
            <a:ext cx="341809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7924800" y="19304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7552036" y="2478088"/>
            <a:ext cx="58945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2" y="2082801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7398544" y="2540001"/>
            <a:ext cx="123825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8462" y="4368800"/>
            <a:ext cx="1671638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7712869" y="3556794"/>
            <a:ext cx="609600" cy="5572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4346172"/>
            <a:ext cx="1565870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2950" y="5867400"/>
            <a:ext cx="87296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-33295"/>
            <a:ext cx="5324475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09725" y="1524000"/>
            <a:ext cx="668655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5819775" y="4038601"/>
            <a:ext cx="1721942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762" y="5715001"/>
            <a:ext cx="3652838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7538" y="3276600"/>
            <a:ext cx="39624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6" y="4191001"/>
            <a:ext cx="155298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-33295"/>
            <a:ext cx="5324475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71474" y="1676400"/>
            <a:ext cx="7553325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Consequence: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147596"/>
            <a:ext cx="39624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3505200"/>
            <a:ext cx="4156241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5029200"/>
            <a:ext cx="4126211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4419600"/>
            <a:ext cx="3863060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1857375" y="5943600"/>
            <a:ext cx="5448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990600" y="34480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9222" y="3070225"/>
            <a:ext cx="740370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430066" y="344487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5092303" y="344487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7055" y="3070226"/>
            <a:ext cx="751979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9977" y="3070225"/>
            <a:ext cx="740370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3725864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300163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2662238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5448300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209801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527" y="5108576"/>
            <a:ext cx="1601986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63" y="1447798"/>
            <a:ext cx="2351304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742950" y="3429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742950" y="5105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052513" y="420528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/>
          </p:nvPr>
        </p:nvGraphicFramePr>
        <p:xfrm>
          <a:off x="2058591" y="3498850"/>
          <a:ext cx="1160859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23" y="3124201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/>
          </p:nvPr>
        </p:nvGraphicFramePr>
        <p:xfrm>
          <a:off x="1749028" y="49403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6937" y="4560888"/>
            <a:ext cx="861616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/>
          </p:nvPr>
        </p:nvGraphicFramePr>
        <p:xfrm>
          <a:off x="1749028" y="58039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295400"/>
            <a:ext cx="364485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62" y="1447800"/>
            <a:ext cx="1372997" cy="16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3585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1143002"/>
            <a:ext cx="2166936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362200" y="1524000"/>
            <a:ext cx="139065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00486" y="1554162"/>
            <a:ext cx="1281113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0" y="2514600"/>
            <a:ext cx="1233488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133601" y="3611563"/>
            <a:ext cx="1023938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3581400"/>
            <a:ext cx="101917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>
            <a:off x="3057525" y="2286000"/>
            <a:ext cx="171115" cy="37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flipH="1">
            <a:off x="4100848" y="2392362"/>
            <a:ext cx="440195" cy="267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2645570" y="3360130"/>
            <a:ext cx="583070" cy="25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4100848" y="3360130"/>
            <a:ext cx="523540" cy="22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26305"/>
              </p:ext>
            </p:extLst>
          </p:nvPr>
        </p:nvGraphicFramePr>
        <p:xfrm>
          <a:off x="914400" y="1447800"/>
          <a:ext cx="120015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77928"/>
              </p:ext>
            </p:extLst>
          </p:nvPr>
        </p:nvGraphicFramePr>
        <p:xfrm>
          <a:off x="5695951" y="1350963"/>
          <a:ext cx="1238249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5695950" y="3200401"/>
          <a:ext cx="2290763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362075" y="4678363"/>
          <a:ext cx="160972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82325"/>
              </p:ext>
            </p:extLst>
          </p:nvPr>
        </p:nvGraphicFramePr>
        <p:xfrm>
          <a:off x="3467100" y="4678363"/>
          <a:ext cx="1943099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742950" y="3429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742950" y="5105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052513" y="420528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058591" y="3498850"/>
          <a:ext cx="1160859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23" y="3124201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1749028" y="49403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6937" y="4560888"/>
            <a:ext cx="861616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1749028" y="58039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43600"/>
              </p:ext>
            </p:extLst>
          </p:nvPr>
        </p:nvGraphicFramePr>
        <p:xfrm>
          <a:off x="4581523" y="4419600"/>
          <a:ext cx="2276476" cy="1485900"/>
        </p:xfrm>
        <a:graphic>
          <a:graphicData uri="http://schemas.openxmlformats.org/drawingml/2006/table">
            <a:tbl>
              <a:tblPr/>
              <a:tblGrid>
                <a:gridCol w="791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319" y="3971925"/>
            <a:ext cx="88612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295400"/>
            <a:ext cx="364485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62" y="1447800"/>
            <a:ext cx="1372997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981200"/>
            <a:ext cx="3788605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742950" y="343535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742950" y="511175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052513" y="421163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8278"/>
              </p:ext>
            </p:extLst>
          </p:nvPr>
        </p:nvGraphicFramePr>
        <p:xfrm>
          <a:off x="2058591" y="3505200"/>
          <a:ext cx="1160859" cy="742950"/>
        </p:xfrm>
        <a:graphic>
          <a:graphicData uri="http://schemas.openxmlformats.org/drawingml/2006/table">
            <a:tbl>
              <a:tblPr/>
              <a:tblGrid>
                <a:gridCol w="45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1749028" y="494665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1749028" y="581025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42607"/>
              </p:ext>
            </p:extLst>
          </p:nvPr>
        </p:nvGraphicFramePr>
        <p:xfrm>
          <a:off x="4495800" y="4297680"/>
          <a:ext cx="2160984" cy="1485900"/>
        </p:xfrm>
        <a:graphic>
          <a:graphicData uri="http://schemas.openxmlformats.org/drawingml/2006/table">
            <a:tbl>
              <a:tblPr/>
              <a:tblGrid>
                <a:gridCol w="75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319" y="3962400"/>
            <a:ext cx="88612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4603" y="3133726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9517" y="4562475"/>
            <a:ext cx="861616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7800975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6" y="1371600"/>
            <a:ext cx="8358188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5613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  <a:endParaRPr lang="en-US" sz="20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6400800"/>
            <a:ext cx="3863060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Bayes’</a:t>
            </a:r>
            <a:r>
              <a:rPr lang="en-US" altLang="ja-JP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Nets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4994275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far: how a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Today: 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First assembled 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Main goal: answer queries about conditional independence and influence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50" y="1524001"/>
            <a:ext cx="4332764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699135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8147" y="1925639"/>
            <a:ext cx="3084016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9725" y="3886200"/>
            <a:ext cx="24765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3113" y="4648201"/>
            <a:ext cx="8255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8" y="1828800"/>
            <a:ext cx="266915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1850967" y="3277391"/>
          <a:ext cx="1795462" cy="1854201"/>
        </p:xfrm>
        <a:graphic>
          <a:graphicData uri="http://schemas.openxmlformats.org/drawingml/2006/table">
            <a:tbl>
              <a:tblPr/>
              <a:tblGrid>
                <a:gridCol w="67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6008133" y="3285328"/>
          <a:ext cx="1795462" cy="1854201"/>
        </p:xfrm>
        <a:graphic>
          <a:graphicData uri="http://schemas.openxmlformats.org/drawingml/2006/table">
            <a:tbl>
              <a:tblPr/>
              <a:tblGrid>
                <a:gridCol w="67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4172687" y="2108991"/>
          <a:ext cx="1160860" cy="1114425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4176556" y="5076028"/>
          <a:ext cx="1160860" cy="1114425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2124" y="2848765"/>
            <a:ext cx="1053802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829" y="1731166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4524" y="4704553"/>
            <a:ext cx="691356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3479" y="2853528"/>
            <a:ext cx="1055092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568487" y="289242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9" y="2514600"/>
            <a:ext cx="74037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007953" y="28892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4670190" y="28892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42" y="2514600"/>
            <a:ext cx="751979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64" y="2514600"/>
            <a:ext cx="74037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24" y="3170239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055702" y="1258490"/>
            <a:ext cx="381000" cy="5788819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178212" y="5181600"/>
            <a:ext cx="2352675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1868649" y="5105400"/>
            <a:ext cx="123825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49" y="4800600"/>
            <a:ext cx="200312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75" y="5588000"/>
            <a:ext cx="26699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116299" y="5791200"/>
            <a:ext cx="2414588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1" y="1150854"/>
            <a:ext cx="2624100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57" y="4749347"/>
            <a:ext cx="3343652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76" y="1828800"/>
            <a:ext cx="3105966" cy="2286000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397001"/>
            <a:ext cx="645795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7650" y="4948236"/>
            <a:ext cx="6315075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709043" y="1524000"/>
            <a:ext cx="668655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800600"/>
            <a:ext cx="3934023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7150" y="3352801"/>
            <a:ext cx="113893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5943600"/>
            <a:ext cx="3156248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857375" y="1447800"/>
            <a:ext cx="66865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3733801"/>
            <a:ext cx="4643437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53733</TotalTime>
  <Words>1483</Words>
  <Application>Microsoft Office PowerPoint</Application>
  <PresentationFormat>A4 纸张(210x297 毫米)</PresentationFormat>
  <Paragraphs>536</Paragraphs>
  <Slides>32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ＭＳ Ｐゴシック</vt:lpstr>
      <vt:lpstr>Arial</vt:lpstr>
      <vt:lpstr>Calibri</vt:lpstr>
      <vt:lpstr>Symbol</vt:lpstr>
      <vt:lpstr>Wingdings</vt:lpstr>
      <vt:lpstr>dan-berkeley-nlp-v1</vt:lpstr>
      <vt:lpstr>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Causality?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李钦策</cp:lastModifiedBy>
  <cp:revision>3304</cp:revision>
  <cp:lastPrinted>2016-07-13T01:48:43Z</cp:lastPrinted>
  <dcterms:created xsi:type="dcterms:W3CDTF">2004-08-27T04:16:05Z</dcterms:created>
  <dcterms:modified xsi:type="dcterms:W3CDTF">2020-10-10T01:05:46Z</dcterms:modified>
</cp:coreProperties>
</file>