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4"/>
  </p:notesMasterIdLst>
  <p:handoutMasterIdLst>
    <p:handoutMasterId r:id="rId35"/>
  </p:handoutMasterIdLst>
  <p:sldIdLst>
    <p:sldId id="441" r:id="rId2"/>
    <p:sldId id="406" r:id="rId3"/>
    <p:sldId id="445" r:id="rId4"/>
    <p:sldId id="423" r:id="rId5"/>
    <p:sldId id="443" r:id="rId6"/>
    <p:sldId id="456" r:id="rId7"/>
    <p:sldId id="432" r:id="rId8"/>
    <p:sldId id="434" r:id="rId9"/>
    <p:sldId id="449" r:id="rId10"/>
    <p:sldId id="450" r:id="rId11"/>
    <p:sldId id="463" r:id="rId12"/>
    <p:sldId id="451" r:id="rId13"/>
    <p:sldId id="457" r:id="rId14"/>
    <p:sldId id="448" r:id="rId15"/>
    <p:sldId id="388" r:id="rId16"/>
    <p:sldId id="459" r:id="rId17"/>
    <p:sldId id="460" r:id="rId18"/>
    <p:sldId id="461" r:id="rId19"/>
    <p:sldId id="390" r:id="rId20"/>
    <p:sldId id="462" r:id="rId21"/>
    <p:sldId id="452" r:id="rId22"/>
    <p:sldId id="453" r:id="rId23"/>
    <p:sldId id="363" r:id="rId24"/>
    <p:sldId id="402" r:id="rId25"/>
    <p:sldId id="364" r:id="rId26"/>
    <p:sldId id="365" r:id="rId27"/>
    <p:sldId id="366" r:id="rId28"/>
    <p:sldId id="454" r:id="rId29"/>
    <p:sldId id="399" r:id="rId30"/>
    <p:sldId id="373" r:id="rId31"/>
    <p:sldId id="464" r:id="rId32"/>
    <p:sldId id="397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45" y="2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10</a:t>
            </a:fld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25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29.xml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4.xml"/><Relationship Id="rId7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7.xml"/><Relationship Id="rId7" Type="http://schemas.openxmlformats.org/officeDocument/2006/relationships/image" Target="../media/image4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39.xml"/><Relationship Id="rId10" Type="http://schemas.openxmlformats.org/officeDocument/2006/relationships/image" Target="../media/image52.png"/><Relationship Id="rId4" Type="http://schemas.openxmlformats.org/officeDocument/2006/relationships/tags" Target="../tags/tag38.xml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7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9.xml"/><Relationship Id="rId10" Type="http://schemas.openxmlformats.org/officeDocument/2006/relationships/image" Target="../media/image6.png"/><Relationship Id="rId4" Type="http://schemas.openxmlformats.org/officeDocument/2006/relationships/tags" Target="../tags/tag18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10639425" cy="10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469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connected by an undirected path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ＭＳ Ｐゴシック" pitchFamily="34" charset="-128"/>
              </a:rPr>
              <a:t>Example</a:t>
            </a:r>
            <a:endParaRPr lang="en-US" sz="36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EAA991-D454-4E76-A41F-02668FF6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9486940" cy="34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62955</TotalTime>
  <Words>1549</Words>
  <Application>Microsoft Office PowerPoint</Application>
  <PresentationFormat>宽屏</PresentationFormat>
  <Paragraphs>573</Paragraphs>
  <Slides>32</Slides>
  <Notes>5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Calibri</vt:lpstr>
      <vt:lpstr>Symbol</vt:lpstr>
      <vt:lpstr>Times New Roman</vt:lpstr>
      <vt:lpstr>Wingdings</vt:lpstr>
      <vt:lpstr>dan-berkeley-nlp-v1</vt:lpstr>
      <vt:lpstr>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Topology Limits Distributions</vt:lpstr>
      <vt:lpstr>Bayes Nets Representation Summary</vt:lpstr>
      <vt:lpstr>Example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李钦策</cp:lastModifiedBy>
  <cp:revision>3704</cp:revision>
  <cp:lastPrinted>2014-03-20T18:55:09Z</cp:lastPrinted>
  <dcterms:created xsi:type="dcterms:W3CDTF">2004-08-27T04:16:05Z</dcterms:created>
  <dcterms:modified xsi:type="dcterms:W3CDTF">2020-10-13T00:56:08Z</dcterms:modified>
</cp:coreProperties>
</file>