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31140" y="1157605"/>
            <a:ext cx="11729720" cy="5157470"/>
          </a:xfrm>
        </p:spPr>
        <p:txBody>
          <a:bodyPr/>
          <a:lstStyle/>
          <a:p>
            <a:r>
              <a:rPr lang="zh-CN" altLang="en-US"/>
              <a:t>专题一：基于属性的访问控制</a:t>
            </a:r>
            <a:br>
              <a:rPr lang="zh-CN" altLang="en-US"/>
            </a:br>
            <a:r>
              <a:rPr lang="zh-CN" altLang="en-US"/>
              <a:t>（</a:t>
            </a:r>
            <a:r>
              <a:rPr lang="en-US" altLang="zh-CN"/>
              <a:t>16</a:t>
            </a:r>
            <a:r>
              <a:rPr lang="zh-CN" altLang="en-US"/>
              <a:t>周）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专题二：隐私保护问题，去中心化</a:t>
            </a:r>
            <a:br>
              <a:rPr lang="zh-CN" altLang="en-US"/>
            </a:br>
            <a:r>
              <a:rPr lang="zh-CN" altLang="en-US"/>
              <a:t>（</a:t>
            </a:r>
            <a:r>
              <a:rPr lang="en-US" altLang="zh-CN"/>
              <a:t>17</a:t>
            </a:r>
            <a:r>
              <a:rPr lang="zh-CN" altLang="en-US"/>
              <a:t>周</a:t>
            </a:r>
            <a:r>
              <a:rPr lang="zh-CN" altLang="en-US"/>
              <a:t>）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WPS 演示</Application>
  <PresentationFormat>宽屏</PresentationFormat>
  <Paragraphs>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Lenovo</cp:lastModifiedBy>
  <cp:revision>26</cp:revision>
  <dcterms:created xsi:type="dcterms:W3CDTF">2019-06-19T02:08:00Z</dcterms:created>
  <dcterms:modified xsi:type="dcterms:W3CDTF">2020-12-15T07:31:03Z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