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2" r:id="rId2"/>
    <p:sldId id="383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56C72-A03C-49F0-AC64-66EAE946225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DADF-5EC5-4EA5-8C15-844FA319C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5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在上课前，需要大家提前掌握学习通的使用方法，这是使用手册的链接地址。</a:t>
            </a:r>
            <a:endParaRPr lang="en-US" altLang="zh-CN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各位同学使用手机</a:t>
            </a:r>
            <a:r>
              <a:rPr lang="en-US" altLang="zh-CN" b="0" dirty="0"/>
              <a:t>app</a:t>
            </a:r>
            <a:r>
              <a:rPr lang="zh-CN" altLang="en-US" b="0" dirty="0"/>
              <a:t>注册并扫描课程码加入我们的课程。</a:t>
            </a:r>
            <a:endParaRPr lang="en-US" altLang="zh-CN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(</a:t>
            </a:r>
            <a:r>
              <a:rPr lang="zh-CN" altLang="en-US" b="0" dirty="0"/>
              <a:t>本科生同学已被我拉入课程，只需要安装学习通即可看到我们的课程</a:t>
            </a:r>
            <a:r>
              <a:rPr lang="en-US" altLang="zh-CN" b="0" dirty="0"/>
              <a:t>)</a:t>
            </a:r>
            <a:r>
              <a:rPr lang="zh-CN" altLang="en-US" b="0" dirty="0"/>
              <a:t>，研究生同学还需要注册后扫课程码加入课程。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B3545-B7D0-4487-A2DF-B1EB1D9A73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6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作业都在学习通中提交，以便实时评分和互评以及管理成绩。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在学习通中提交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文档的方法：可以把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文档传到云盘，在手机端进行从云盘选择提交；或在电脑端提交附件都可以。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1D536-E34E-4773-A95C-58152154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270494-63C1-4181-8832-60794CB4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34C03-4A3C-4619-900D-7149A377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FAA8B-B5CC-457A-B77C-C176A704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B33CF-7EB1-4D71-8B7E-8BE106CA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2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B728-B644-4DC9-8F8F-3E3B6BD4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492FA-73FE-4120-BC8E-AD1812CC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2DB5D-7624-442E-9FF3-66EE53D1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A3489-D44D-43E1-A225-A7CF2829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6CFAA-9ADF-4327-A66D-0D44D9DF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8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08169D-65B4-41C5-B4E7-167BFF8E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E014B-204B-490E-ACC2-A85CB966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D5C8F-225A-4E60-8B3D-5A0F088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2001B-2B9D-4108-AC26-AA12D334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9E694-CBB5-44FE-A787-D2E6A2C2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0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B98EC-74C2-4772-A2EC-46FF2780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705F-9154-4024-B606-0FE15E0B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3D3AE-5385-465E-ACE3-DE3A2769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892A9-75F5-4323-8DA5-BA9FE7F1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B716D-0BD5-4128-A3FA-8C983B1A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20A5C-2FA4-4F8F-8833-4265521D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11110-E14D-4315-A90F-545F687F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BA303-C524-43A6-9F3E-FB192273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8201E-EE7E-417F-AA27-B08056E7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EE78E-DA79-4339-91C7-8F80FD3E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4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45636-F19D-4DF0-9833-03772BDB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91AAD-00B0-478E-8E24-0867BDA91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332C2-3D89-4098-94BF-2D185211A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52C86-9C23-41C2-AE76-DF236780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089B0-4A66-489F-A052-80114B42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9BDBF-464D-4A8D-B2FC-9969F8EB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09AC7-F031-4E6C-A382-33A2AF38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B1570-6CD7-4A8A-904B-FD77E889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4FE54-E2E2-4348-920D-AECB9DC0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2B84BD-1C02-440C-9B45-D14C889E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B1F6FE-4BE9-4B18-BB8E-3D676F52A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1119B-C1AC-47E8-AD95-5B4D5C6B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BA5A10-AE06-44D5-8B66-BFC5F186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0FA377-25F7-427F-B08A-814A9A9A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3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CDDB4-DBEA-4F47-88E2-83524476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80D6F5-CB21-4618-9CDE-1233D98C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36AED5-20AA-4231-9301-345381DA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1DBAC9-827B-49E5-80C5-0CE596D2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2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75A58D-D13B-408E-94AD-1FF1E0AA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B08C63-4530-49DF-A1E8-B45556CB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ED6F7-11AA-40C6-ADC1-65BDF8FC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A9412-D3F1-43D7-BE6C-66FAC53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73BBE-F117-4749-B540-A3EA724A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457E-E9A0-4F4A-A379-3C22B6E1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0CB0C-F8B8-4DE9-B473-4BE8901E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69989-C573-40F3-99C0-4E0424E8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48A0A-D696-41EE-AB9C-A95DDF1D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5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B6989-5D2D-41E0-9FD2-42CFDCC2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24C9E4-8901-4ECD-A089-7FA9FB802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3B958-BAB1-4EE5-93CC-85CE0BBF3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5D654-E95B-4C7F-88E5-6AFF5508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D13F6-6C1C-4F4C-A899-FE057C7D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4FF09-71F5-4E15-AF48-880EB9CA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7D03F-49E4-47EE-8670-E3032A14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0EAB0-87F6-42CE-AD9E-0D1F8F7D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AF363-F8CC-4EF0-8C4C-9B775B29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7890-9790-48B5-8CE1-84AF3DD79373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09797-5A99-4874-B6EB-B75CDF7A5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FDDAF-F111-4ED3-97D9-48D6A0329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A432-2C90-4475-B60F-D54BCC072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ial.chaoxing.com/mobile/mooc/tocourse/903943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t.fy.chaoxin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46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超星学习通中加入课程上传作业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0825"/>
            <a:ext cx="4705351" cy="4351338"/>
          </a:xfrm>
        </p:spPr>
        <p:txBody>
          <a:bodyPr>
            <a:normAutofit/>
          </a:bodyPr>
          <a:lstStyle/>
          <a:p>
            <a:r>
              <a:rPr lang="zh-CN" altLang="en-US" b="1" dirty="0"/>
              <a:t>掌握学习通的使用方法</a:t>
            </a:r>
            <a:endParaRPr lang="en-US" altLang="zh-CN" b="1" dirty="0"/>
          </a:p>
          <a:p>
            <a:pPr lvl="1"/>
            <a:r>
              <a:rPr lang="zh-CN" altLang="en-US" b="1" dirty="0"/>
              <a:t>学习通使用手册</a:t>
            </a:r>
            <a:endParaRPr lang="en-US" altLang="zh-CN" b="1" dirty="0"/>
          </a:p>
          <a:p>
            <a:pPr lvl="1"/>
            <a:r>
              <a:rPr lang="en-US" altLang="zh-CN" b="1" dirty="0">
                <a:hlinkClick r:id="rId3"/>
              </a:rPr>
              <a:t>https://special.chaoxing.com/mobile/mooc/tocourse/90394356</a:t>
            </a:r>
            <a:endParaRPr lang="en-US" altLang="zh-CN" b="1" dirty="0"/>
          </a:p>
          <a:p>
            <a:r>
              <a:rPr lang="zh-CN" altLang="en-US" b="1" dirty="0"/>
              <a:t>加入课程</a:t>
            </a:r>
            <a:endParaRPr lang="en-US" altLang="zh-CN" b="1" dirty="0"/>
          </a:p>
          <a:p>
            <a:pPr lvl="1"/>
            <a:r>
              <a:rPr lang="zh-CN" altLang="en-US" b="1" dirty="0"/>
              <a:t>手机端扫描课程邀请码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86450" y="1463674"/>
            <a:ext cx="5963246" cy="518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33D961-D080-4AAA-AE8F-F4FB8F55A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80" y="1196207"/>
            <a:ext cx="3854629" cy="50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58"/>
    </mc:Choice>
    <mc:Fallback xmlns="">
      <p:transition spd="slow" advTm="292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在学习通中提交</a:t>
            </a:r>
            <a:r>
              <a:rPr lang="en-US" altLang="zh-CN" b="1" dirty="0"/>
              <a:t>word</a:t>
            </a:r>
            <a:r>
              <a:rPr lang="zh-CN" altLang="zh-CN" b="1" dirty="0"/>
              <a:t>文档的方法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手机端</a:t>
            </a:r>
            <a:endParaRPr lang="en-US" altLang="zh-CN" b="1" dirty="0"/>
          </a:p>
          <a:p>
            <a:pPr lvl="1"/>
            <a:r>
              <a:rPr lang="zh-CN" altLang="zh-CN" b="1" dirty="0"/>
              <a:t>把</a:t>
            </a:r>
            <a:r>
              <a:rPr lang="en-US" altLang="zh-CN" b="1" dirty="0"/>
              <a:t>word</a:t>
            </a:r>
            <a:r>
              <a:rPr lang="zh-CN" altLang="zh-CN" b="1" dirty="0"/>
              <a:t>文档传到云盘，在手机端进行从云盘选择提交；</a:t>
            </a:r>
            <a:endParaRPr lang="en-US" altLang="zh-CN" b="1" dirty="0"/>
          </a:p>
          <a:p>
            <a:r>
              <a:rPr lang="zh-CN" altLang="zh-CN" b="1" dirty="0"/>
              <a:t>电脑端</a:t>
            </a:r>
            <a:endParaRPr lang="en-US" altLang="zh-CN" b="1" dirty="0"/>
          </a:p>
          <a:p>
            <a:pPr lvl="1"/>
            <a:r>
              <a:rPr lang="zh-CN" altLang="zh-CN" b="1" dirty="0"/>
              <a:t>提交附件</a:t>
            </a:r>
          </a:p>
          <a:p>
            <a:pPr lvl="1"/>
            <a:r>
              <a:rPr lang="zh-CN" altLang="zh-CN" b="1" dirty="0"/>
              <a:t>电脑端网址：</a:t>
            </a:r>
            <a:r>
              <a:rPr lang="en-US" altLang="zh-CN" b="1" dirty="0">
                <a:hlinkClick r:id="rId3"/>
              </a:rPr>
              <a:t>http://hit.fy.chaoxing.com/</a:t>
            </a:r>
            <a:endParaRPr lang="zh-CN" altLang="zh-CN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985-6151-0E4A-B44C-CF7C2B0BD7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作业提交和与教授交流的各个时间节点</a:t>
            </a:r>
            <a:endParaRPr lang="en-US" sz="2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7060057-20FF-4ABE-84F8-50EACC413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37160"/>
              </p:ext>
            </p:extLst>
          </p:nvPr>
        </p:nvGraphicFramePr>
        <p:xfrm>
          <a:off x="1811642" y="1558957"/>
          <a:ext cx="7962406" cy="4410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166">
                  <a:extLst>
                    <a:ext uri="{9D8B030D-6E8A-4147-A177-3AD203B41FA5}">
                      <a16:colId xmlns:a16="http://schemas.microsoft.com/office/drawing/2014/main" val="1279886131"/>
                    </a:ext>
                  </a:extLst>
                </a:gridCol>
                <a:gridCol w="5717240">
                  <a:extLst>
                    <a:ext uri="{9D8B030D-6E8A-4147-A177-3AD203B41FA5}">
                      <a16:colId xmlns:a16="http://schemas.microsoft.com/office/drawing/2014/main" val="3363407325"/>
                    </a:ext>
                  </a:extLst>
                </a:gridCol>
              </a:tblGrid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89621"/>
                  </a:ext>
                </a:extLst>
              </a:tr>
              <a:tr h="664515">
                <a:tc>
                  <a:txBody>
                    <a:bodyPr/>
                    <a:lstStyle/>
                    <a:p>
                      <a:r>
                        <a:rPr lang="en-US" dirty="0"/>
                        <a:t>July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Posting Take-Home Final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42886"/>
                  </a:ext>
                </a:extLst>
              </a:tr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July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Questions Collected</a:t>
                      </a:r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请于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日晚上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点之前把作业提交至超星系统中作业部分，超过截止时间将无法提交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87716"/>
                  </a:ext>
                </a:extLst>
              </a:tr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July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answered and posted to the attention of all the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44953"/>
                  </a:ext>
                </a:extLst>
              </a:tr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August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Exam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5685"/>
                  </a:ext>
                </a:extLst>
              </a:tr>
              <a:tr h="707950">
                <a:tc>
                  <a:txBody>
                    <a:bodyPr/>
                    <a:lstStyle/>
                    <a:p>
                      <a:r>
                        <a:rPr lang="en-US" dirty="0"/>
                        <a:t>August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Grades Posted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8343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315F9BE-1743-4633-9568-D2C994AD757B}"/>
              </a:ext>
            </a:extLst>
          </p:cNvPr>
          <p:cNvSpPr txBox="1">
            <a:spLocks/>
          </p:cNvSpPr>
          <p:nvPr/>
        </p:nvSpPr>
        <p:spPr>
          <a:xfrm>
            <a:off x="639373" y="5969672"/>
            <a:ext cx="10515600" cy="74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/>
              <a:t>作业将由</a:t>
            </a:r>
            <a:r>
              <a:rPr lang="en-US" altLang="zh-CN" sz="2000" b="1" dirty="0" err="1"/>
              <a:t>Mili</a:t>
            </a:r>
            <a:r>
              <a:rPr lang="zh-CN" altLang="en-US" sz="2000" b="1" dirty="0"/>
              <a:t>教授批改，</a:t>
            </a:r>
            <a:r>
              <a:rPr lang="zh-CN" altLang="en-US" sz="2000" b="1" dirty="0">
                <a:solidFill>
                  <a:srgbClr val="FF0000"/>
                </a:solidFill>
              </a:rPr>
              <a:t>请以英文撰写提交</a:t>
            </a:r>
            <a:r>
              <a:rPr lang="zh-CN" altLang="en-US" sz="2000" b="1" dirty="0"/>
              <a:t>。文档命名学号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姓名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2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315</Words>
  <Application>Microsoft Office PowerPoint</Application>
  <PresentationFormat>宽屏</PresentationFormat>
  <Paragraphs>43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超星学习通中加入课程上传作业</vt:lpstr>
      <vt:lpstr>在学习通中提交word文档的方法</vt:lpstr>
      <vt:lpstr>作业提交和与教授交流的各个时间节点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tiantian wang</dc:creator>
  <cp:lastModifiedBy>tiantian wang</cp:lastModifiedBy>
  <cp:revision>14</cp:revision>
  <dcterms:created xsi:type="dcterms:W3CDTF">2021-07-25T06:42:59Z</dcterms:created>
  <dcterms:modified xsi:type="dcterms:W3CDTF">2021-07-25T07:22:38Z</dcterms:modified>
</cp:coreProperties>
</file>