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9" r:id="rId2"/>
    <p:sldId id="268" r:id="rId3"/>
    <p:sldId id="281" r:id="rId4"/>
    <p:sldId id="274" r:id="rId5"/>
    <p:sldId id="269" r:id="rId6"/>
    <p:sldId id="272" r:id="rId7"/>
    <p:sldId id="275" r:id="rId8"/>
    <p:sldId id="270" r:id="rId9"/>
    <p:sldId id="284" r:id="rId10"/>
    <p:sldId id="277" r:id="rId11"/>
    <p:sldId id="271" r:id="rId12"/>
    <p:sldId id="280" r:id="rId13"/>
  </p:sldIdLst>
  <p:sldSz cx="12192000" cy="6858000"/>
  <p:notesSz cx="6858000" cy="9144000"/>
  <p:embeddedFontLst>
    <p:embeddedFont>
      <p:font typeface="Calibri Light" pitchFamily="34" charset="0"/>
      <p:regular r:id="rId14"/>
      <p:italic r:id="rId15"/>
    </p:embeddedFont>
    <p:embeddedFont>
      <p:font typeface="맑은 고딕" pitchFamily="50" charset="-127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배달의민족 주아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938"/>
    <a:srgbClr val="01AEF0"/>
    <a:srgbClr val="FFE14F"/>
    <a:srgbClr val="F8C5C8"/>
    <a:srgbClr val="E82C47"/>
    <a:srgbClr val="EF6B7E"/>
    <a:srgbClr val="E51937"/>
    <a:srgbClr val="00C300"/>
    <a:srgbClr val="6C483B"/>
    <a:srgbClr val="DBA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93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540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46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87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66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38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809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543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19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92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05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53FC-6B26-41EB-AA31-CC0605C8A2D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6" b="16062"/>
          <a:stretch/>
        </p:blipFill>
        <p:spPr>
          <a:xfrm>
            <a:off x="4948015" y="2711909"/>
            <a:ext cx="6737240" cy="3726530"/>
          </a:xfrm>
          <a:prstGeom prst="roundRect">
            <a:avLst>
              <a:gd name="adj" fmla="val 6126"/>
            </a:avLst>
          </a:prstGeom>
        </p:spPr>
      </p:pic>
      <p:sp>
        <p:nvSpPr>
          <p:cNvPr id="6" name="TextBox 5"/>
          <p:cNvSpPr txBox="1"/>
          <p:nvPr/>
        </p:nvSpPr>
        <p:spPr>
          <a:xfrm>
            <a:off x="938367" y="825374"/>
            <a:ext cx="7044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pc="-15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Oracle</a:t>
            </a:r>
            <a:r>
              <a:rPr lang="ko-KR" altLang="en-US" sz="6600" spc="-15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세미나 </a:t>
            </a:r>
            <a:r>
              <a:rPr lang="en-US" altLang="ko-KR" sz="6600" spc="-15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6600" spc="-15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r>
              <a:rPr lang="ko-KR" altLang="en-US" sz="6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66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6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오리엔테이션</a:t>
            </a:r>
            <a:endParaRPr lang="en-US" altLang="ko-KR" sz="66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04704" y="3962100"/>
            <a:ext cx="4610558" cy="1102336"/>
            <a:chOff x="795059" y="3160360"/>
            <a:chExt cx="4610558" cy="110233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938366" y="3160360"/>
              <a:ext cx="4323942" cy="1102336"/>
            </a:xfrm>
            <a:prstGeom prst="roundRect">
              <a:avLst>
                <a:gd name="adj" fmla="val 897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5067" y="3314062"/>
              <a:ext cx="351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01AEF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2021.03.26.</a:t>
              </a:r>
              <a:endParaRPr lang="en-US" altLang="ko-KR" sz="200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95059" y="3762045"/>
              <a:ext cx="46105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노태윤</a:t>
              </a:r>
              <a:r>
                <a:rPr lang="en-US" altLang="ko-KR" sz="20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이찬호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김종민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최수진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박홍우</a:t>
              </a:r>
              <a:r>
                <a:rPr lang="en-US" altLang="ko-KR" sz="20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현지원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639">
            <a:off x="8298552" y="582372"/>
            <a:ext cx="3132964" cy="313296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7902" r="51341" b="62381"/>
          <a:stretch/>
        </p:blipFill>
        <p:spPr>
          <a:xfrm>
            <a:off x="8290997" y="579724"/>
            <a:ext cx="1128046" cy="8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116258" y="729099"/>
            <a:ext cx="5579173" cy="736870"/>
            <a:chOff x="4002977" y="1884281"/>
            <a:chExt cx="5568313" cy="475329"/>
          </a:xfrm>
        </p:grpSpPr>
        <p:sp>
          <p:nvSpPr>
            <p:cNvPr id="32" name="모서리가 둥근 사각형 설명선 31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82206" y="836515"/>
            <a:ext cx="43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(3).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후반 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20565" y="3105026"/>
            <a:ext cx="11350869" cy="0"/>
          </a:xfrm>
          <a:prstGeom prst="line">
            <a:avLst/>
          </a:prstGeom>
          <a:solidFill>
            <a:schemeClr val="bg1"/>
          </a:solidFill>
          <a:ln w="231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그룹 40"/>
          <p:cNvGrpSpPr/>
          <p:nvPr/>
        </p:nvGrpSpPr>
        <p:grpSpPr>
          <a:xfrm>
            <a:off x="1287727" y="2066800"/>
            <a:ext cx="2076449" cy="2076449"/>
            <a:chOff x="5177719" y="2157769"/>
            <a:chExt cx="2622211" cy="358883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01093" y="2066800"/>
            <a:ext cx="2076449" cy="2076449"/>
            <a:chOff x="5177719" y="2157769"/>
            <a:chExt cx="2622211" cy="3588832"/>
          </a:xfrm>
        </p:grpSpPr>
        <p:sp>
          <p:nvSpPr>
            <p:cNvPr id="45" name="모서리가 둥근 직사각형 19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0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14459" y="2066800"/>
            <a:ext cx="2076449" cy="2076449"/>
            <a:chOff x="5177719" y="2157769"/>
            <a:chExt cx="2622211" cy="3588832"/>
          </a:xfrm>
        </p:grpSpPr>
        <p:sp>
          <p:nvSpPr>
            <p:cNvPr id="48" name="모서리가 둥근 직사각형 19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0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827825" y="2066800"/>
            <a:ext cx="2076449" cy="2076449"/>
            <a:chOff x="5177719" y="2157769"/>
            <a:chExt cx="2622211" cy="3588832"/>
          </a:xfrm>
        </p:grpSpPr>
        <p:sp>
          <p:nvSpPr>
            <p:cNvPr id="52" name="모서리가 둥근 직사각형 19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0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199410" y="4297110"/>
            <a:ext cx="2249667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No.</a:t>
            </a:r>
            <a:r>
              <a:rPr lang="en-US" altLang="ko-KR" sz="5400" dirty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/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 형 게시판 설계 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2776" y="4297110"/>
            <a:ext cx="2249667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No.</a:t>
            </a:r>
            <a:r>
              <a:rPr lang="en-US" altLang="ko-KR" sz="5400" dirty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pPr algn="ctr"/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 설계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6142" y="4297110"/>
            <a:ext cx="2249667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No.</a:t>
            </a:r>
            <a:r>
              <a:rPr lang="en-US" altLang="ko-KR" sz="5400" dirty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</a:p>
          <a:p>
            <a:pPr algn="ctr"/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 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39508" y="4297110"/>
            <a:ext cx="2249667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No.</a:t>
            </a:r>
            <a:r>
              <a:rPr lang="en-US" altLang="ko-KR" sz="5400" dirty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</a:p>
          <a:p>
            <a:pPr algn="ctr"/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프로시저 만들기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0" t="16154" r="24520" b="14487"/>
          <a:stretch/>
        </p:blipFill>
        <p:spPr>
          <a:xfrm>
            <a:off x="9077756" y="2337829"/>
            <a:ext cx="1520418" cy="1551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5" t="6154" r="32238" b="5897"/>
          <a:stretch/>
        </p:blipFill>
        <p:spPr>
          <a:xfrm>
            <a:off x="1813688" y="2337829"/>
            <a:ext cx="1021109" cy="1581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47" y="2163875"/>
            <a:ext cx="1170043" cy="1950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13" y="2188548"/>
            <a:ext cx="1900724" cy="19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75147" y="5261035"/>
            <a:ext cx="9841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 무 리 </a:t>
            </a:r>
            <a:endParaRPr lang="ko-KR" altLang="en-US" sz="4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1081118" y="1738246"/>
            <a:ext cx="3217360" cy="2995924"/>
            <a:chOff x="1816113" y="2277097"/>
            <a:chExt cx="2941752" cy="2739285"/>
          </a:xfrm>
        </p:grpSpPr>
        <p:sp>
          <p:nvSpPr>
            <p:cNvPr id="142" name="타원형 설명선 141"/>
            <p:cNvSpPr/>
            <p:nvPr/>
          </p:nvSpPr>
          <p:spPr>
            <a:xfrm>
              <a:off x="1816113" y="2277097"/>
              <a:ext cx="2941752" cy="273928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8572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형 설명선 21"/>
            <p:cNvSpPr/>
            <p:nvPr/>
          </p:nvSpPr>
          <p:spPr>
            <a:xfrm>
              <a:off x="1879190" y="2331325"/>
              <a:ext cx="2815598" cy="261001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487320" y="1738246"/>
            <a:ext cx="3217360" cy="2995924"/>
            <a:chOff x="1816113" y="2277097"/>
            <a:chExt cx="2941752" cy="2739285"/>
          </a:xfrm>
        </p:grpSpPr>
        <p:sp>
          <p:nvSpPr>
            <p:cNvPr id="145" name="타원형 설명선 144"/>
            <p:cNvSpPr/>
            <p:nvPr/>
          </p:nvSpPr>
          <p:spPr>
            <a:xfrm>
              <a:off x="1816113" y="2277097"/>
              <a:ext cx="2941752" cy="273928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8572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형 설명선 145"/>
            <p:cNvSpPr/>
            <p:nvPr/>
          </p:nvSpPr>
          <p:spPr>
            <a:xfrm>
              <a:off x="1879190" y="2331325"/>
              <a:ext cx="2815598" cy="261001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7893522" y="1738246"/>
            <a:ext cx="3217360" cy="2995924"/>
            <a:chOff x="1816113" y="2277097"/>
            <a:chExt cx="2941752" cy="2739285"/>
          </a:xfrm>
        </p:grpSpPr>
        <p:sp>
          <p:nvSpPr>
            <p:cNvPr id="148" name="타원형 설명선 147"/>
            <p:cNvSpPr/>
            <p:nvPr/>
          </p:nvSpPr>
          <p:spPr>
            <a:xfrm>
              <a:off x="1816113" y="2277097"/>
              <a:ext cx="2941752" cy="273928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8572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형 설명선 148"/>
            <p:cNvSpPr/>
            <p:nvPr/>
          </p:nvSpPr>
          <p:spPr>
            <a:xfrm>
              <a:off x="1879190" y="2331325"/>
              <a:ext cx="2815598" cy="261001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95" y="2180811"/>
            <a:ext cx="2110793" cy="2110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92" y="2131318"/>
            <a:ext cx="2187015" cy="21870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76" y="2088011"/>
            <a:ext cx="2303943" cy="2273628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116258" y="729279"/>
            <a:ext cx="5579173" cy="736870"/>
            <a:chOff x="4002977" y="1884281"/>
            <a:chExt cx="5568313" cy="475329"/>
          </a:xfrm>
        </p:grpSpPr>
        <p:sp>
          <p:nvSpPr>
            <p:cNvPr id="37" name="모서리가 둥근 사각형 설명선 36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51080" y="836695"/>
            <a:ext cx="464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마무리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550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6" b="16062"/>
          <a:stretch/>
        </p:blipFill>
        <p:spPr>
          <a:xfrm>
            <a:off x="4948015" y="2711909"/>
            <a:ext cx="6737240" cy="3726530"/>
          </a:xfrm>
          <a:prstGeom prst="roundRect">
            <a:avLst>
              <a:gd name="adj" fmla="val 6126"/>
            </a:avLst>
          </a:prstGeom>
        </p:spPr>
      </p:pic>
      <p:sp>
        <p:nvSpPr>
          <p:cNvPr id="6" name="TextBox 5"/>
          <p:cNvSpPr txBox="1"/>
          <p:nvPr/>
        </p:nvSpPr>
        <p:spPr>
          <a:xfrm>
            <a:off x="938367" y="825374"/>
            <a:ext cx="7044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pc="-15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</a:t>
            </a:r>
            <a:r>
              <a:rPr lang="ko-KR" altLang="en-US" sz="6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</a:t>
            </a:r>
          </a:p>
          <a:p>
            <a:r>
              <a:rPr lang="en-US" altLang="ko-KR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ANY QUESTIONS?</a:t>
            </a:r>
            <a:endParaRPr lang="ko-KR" altLang="en-US" sz="6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639">
            <a:off x="8298552" y="582372"/>
            <a:ext cx="3132964" cy="313296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7902" r="51341" b="62381"/>
          <a:stretch/>
        </p:blipFill>
        <p:spPr>
          <a:xfrm>
            <a:off x="8290997" y="579724"/>
            <a:ext cx="1128046" cy="8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58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19766" y="723977"/>
            <a:ext cx="2093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6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0" y="1970957"/>
            <a:ext cx="2787348" cy="387070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4857692" y="2188712"/>
            <a:ext cx="5579173" cy="736870"/>
            <a:chOff x="4002977" y="1884281"/>
            <a:chExt cx="5568313" cy="475329"/>
          </a:xfrm>
        </p:grpSpPr>
        <p:sp>
          <p:nvSpPr>
            <p:cNvPr id="52" name="모서리가 둥근 사각형 설명선 51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292514" y="2296128"/>
            <a:ext cx="464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 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세미나 목표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857691" y="3541957"/>
            <a:ext cx="5579173" cy="736870"/>
            <a:chOff x="4002977" y="1884281"/>
            <a:chExt cx="5568313" cy="475329"/>
          </a:xfrm>
        </p:grpSpPr>
        <p:sp>
          <p:nvSpPr>
            <p:cNvPr id="57" name="모서리가 둥근 사각형 설명선 56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606186" y="3649373"/>
            <a:ext cx="464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세미나 진행 계획 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57690" y="4895202"/>
            <a:ext cx="5579173" cy="736870"/>
            <a:chOff x="4002977" y="1884281"/>
            <a:chExt cx="5568313" cy="475329"/>
          </a:xfrm>
        </p:grpSpPr>
        <p:sp>
          <p:nvSpPr>
            <p:cNvPr id="62" name="모서리가 둥근 사각형 설명선 61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023638" y="5002618"/>
            <a:ext cx="43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마무리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761530" y="917803"/>
            <a:ext cx="685945" cy="612073"/>
            <a:chOff x="3751209" y="1177037"/>
            <a:chExt cx="685945" cy="612073"/>
          </a:xfrm>
        </p:grpSpPr>
        <p:sp>
          <p:nvSpPr>
            <p:cNvPr id="66" name="포인트가 5개인 별 65"/>
            <p:cNvSpPr/>
            <p:nvPr/>
          </p:nvSpPr>
          <p:spPr>
            <a:xfrm rot="571425">
              <a:off x="3751209" y="1177037"/>
              <a:ext cx="685945" cy="612073"/>
            </a:xfrm>
            <a:prstGeom prst="star5">
              <a:avLst>
                <a:gd name="adj" fmla="val 25500"/>
                <a:gd name="hf" fmla="val 105146"/>
                <a:gd name="vf" fmla="val 110557"/>
              </a:avLst>
            </a:prstGeom>
            <a:solidFill>
              <a:srgbClr val="FFE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rot="20603675" flipH="1">
              <a:off x="4120051" y="1334326"/>
              <a:ext cx="45719" cy="149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5980928" flipH="1">
              <a:off x="4196948" y="1411337"/>
              <a:ext cx="45719" cy="136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476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98154" y="2688873"/>
            <a:ext cx="61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개념 이해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8153" y="3262025"/>
            <a:ext cx="633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인사 물류 회계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쿼리 문 분석가능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rgbClr val="01AE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0855" y="3862188"/>
            <a:ext cx="633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프로시저 개념이해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).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8153" y="4470402"/>
            <a:ext cx="633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인사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프로시저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보고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분석가능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403552" y="1979003"/>
            <a:ext cx="5536796" cy="508318"/>
          </a:xfrm>
          <a:prstGeom prst="roundRect">
            <a:avLst>
              <a:gd name="adj" fmla="val 50000"/>
            </a:avLst>
          </a:prstGeom>
          <a:solidFill>
            <a:srgbClr val="01AE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5" name="TextBox 44"/>
          <p:cNvSpPr txBox="1"/>
          <p:nvPr/>
        </p:nvSpPr>
        <p:spPr>
          <a:xfrm>
            <a:off x="1726719" y="1894608"/>
            <a:ext cx="48904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</a:t>
            </a:r>
            <a:r>
              <a:rPr lang="ko-KR" altLang="en-US" sz="38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개월간 목표</a:t>
            </a:r>
            <a:r>
              <a:rPr lang="en-US" altLang="ko-KR" sz="38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8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8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8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899069" y="2237524"/>
            <a:ext cx="2880000" cy="2880000"/>
          </a:xfrm>
          <a:prstGeom prst="ellipse">
            <a:avLst/>
          </a:prstGeom>
          <a:solidFill>
            <a:srgbClr val="01AEF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116258" y="729099"/>
            <a:ext cx="5579173" cy="736870"/>
            <a:chOff x="4002977" y="1884281"/>
            <a:chExt cx="5568313" cy="475329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82206" y="836515"/>
            <a:ext cx="43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세미나 목표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30" y="2544485"/>
            <a:ext cx="2266079" cy="22660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01403" y="5066252"/>
            <a:ext cx="633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테이블을 설계해보고 그걸 바탕으로 답변 형 게시판 구현하기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(+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프로시저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부트스트랩 사용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631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62052" y="2205037"/>
            <a:ext cx="2976412" cy="3757613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3814" y="1767662"/>
            <a:ext cx="179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</a:t>
            </a:r>
            <a:r>
              <a: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05472" y="2205037"/>
            <a:ext cx="2976412" cy="3757613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77234" y="1767662"/>
            <a:ext cx="179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중반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48892" y="2205037"/>
            <a:ext cx="2976412" cy="3757613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0654" y="1767662"/>
            <a:ext cx="179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후반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05323" y="2353189"/>
            <a:ext cx="2689871" cy="264687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48742" y="2353189"/>
            <a:ext cx="2689871" cy="264687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201686" y="2353189"/>
            <a:ext cx="2689871" cy="264687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05322" y="5073057"/>
            <a:ext cx="268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문제 복습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1064" y="5073057"/>
            <a:ext cx="268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세미나 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99312" y="5073057"/>
            <a:ext cx="268987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 작성 및 사용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프로시저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6258" y="728723"/>
            <a:ext cx="5579173" cy="736870"/>
            <a:chOff x="4002977" y="1884281"/>
            <a:chExt cx="5568313" cy="475329"/>
          </a:xfrm>
        </p:grpSpPr>
        <p:sp>
          <p:nvSpPr>
            <p:cNvPr id="28" name="모서리가 둥근 사각형 설명선 27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64753" y="836139"/>
            <a:ext cx="464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세미나 진행 계획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61" y="2654505"/>
            <a:ext cx="2201641" cy="22016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37" y="2478328"/>
            <a:ext cx="2502910" cy="2502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56" y="2559863"/>
            <a:ext cx="2440201" cy="24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0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307229" y="1966326"/>
            <a:ext cx="7725507" cy="3803488"/>
            <a:chOff x="1162052" y="2416337"/>
            <a:chExt cx="9107364" cy="380348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62052" y="2416337"/>
              <a:ext cx="9107364" cy="3803488"/>
            </a:xfrm>
            <a:prstGeom prst="roundRect">
              <a:avLst>
                <a:gd name="adj" fmla="val 6124"/>
              </a:avLst>
            </a:prstGeom>
            <a:solidFill>
              <a:schemeClr val="bg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78184" y="2550645"/>
              <a:ext cx="8875101" cy="3534872"/>
            </a:xfrm>
            <a:prstGeom prst="roundRect">
              <a:avLst>
                <a:gd name="adj" fmla="val 4737"/>
              </a:avLst>
            </a:prstGeom>
            <a:no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2033532" y="2844466"/>
            <a:ext cx="627290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033532" y="3580722"/>
            <a:ext cx="627290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033532" y="4316978"/>
            <a:ext cx="627290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033532" y="5053234"/>
            <a:ext cx="627290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63560" y="3026725"/>
            <a:ext cx="583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</a:t>
            </a:r>
            <a:r>
              <a:rPr lang="en-US" altLang="ko-KR" sz="3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채점 </a:t>
            </a:r>
            <a:r>
              <a:rPr lang="en-US" altLang="ko-KR" sz="3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틀린 문제 </a:t>
            </a:r>
            <a:r>
              <a:rPr lang="en-US" altLang="ko-KR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복습</a:t>
            </a:r>
            <a:endParaRPr lang="ko-KR" altLang="en-US" sz="3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116258" y="729279"/>
            <a:ext cx="5579173" cy="736870"/>
            <a:chOff x="4002977" y="1884281"/>
            <a:chExt cx="5568313" cy="475329"/>
          </a:xfrm>
        </p:grpSpPr>
        <p:sp>
          <p:nvSpPr>
            <p:cNvPr id="114" name="모서리가 둥근 사각형 설명선 113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551080" y="836695"/>
            <a:ext cx="464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(1).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초반 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63" y="3657058"/>
            <a:ext cx="2793543" cy="268130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/>
          <a:stretch/>
        </p:blipFill>
        <p:spPr>
          <a:xfrm flipH="1">
            <a:off x="9272187" y="1233252"/>
            <a:ext cx="2409168" cy="22636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33532" y="3762981"/>
            <a:ext cx="583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틀린 문제 </a:t>
            </a:r>
            <a:r>
              <a:rPr lang="ko-KR" altLang="en-US" sz="3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따로 </a:t>
            </a:r>
            <a:r>
              <a:rPr lang="ko-KR" altLang="en-US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정리</a:t>
            </a:r>
            <a:r>
              <a:rPr lang="en-US" altLang="ko-KR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개인게시판 </a:t>
            </a:r>
            <a:r>
              <a:rPr lang="en-US" altLang="ko-KR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잔디</a:t>
            </a:r>
            <a:r>
              <a:rPr lang="en-US" altLang="ko-KR" sz="3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ko-KR" altLang="en-US" sz="3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8941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77979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391837" y="2080108"/>
            <a:ext cx="2855126" cy="3588832"/>
            <a:chOff x="5177719" y="2157769"/>
            <a:chExt cx="2622211" cy="358883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>
                <a:gd name="adj" fmla="val 6373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>
                <a:gd name="adj" fmla="val 3815"/>
              </a:avLst>
            </a:prstGeom>
            <a:noFill/>
            <a:ln w="6667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668437" y="2080108"/>
            <a:ext cx="2855126" cy="3588832"/>
            <a:chOff x="5177719" y="2157769"/>
            <a:chExt cx="2622211" cy="3588832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>
                <a:gd name="adj" fmla="val 6373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>
                <a:gd name="adj" fmla="val 3815"/>
              </a:avLst>
            </a:prstGeom>
            <a:noFill/>
            <a:ln w="6667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945037" y="2080108"/>
            <a:ext cx="2855126" cy="3588832"/>
            <a:chOff x="5177719" y="2157769"/>
            <a:chExt cx="2622211" cy="358883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>
                <a:gd name="adj" fmla="val 6373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>
                <a:gd name="adj" fmla="val 3815"/>
              </a:avLst>
            </a:prstGeom>
            <a:noFill/>
            <a:ln w="66675">
              <a:solidFill>
                <a:srgbClr val="01A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39281" y="3385821"/>
            <a:ext cx="275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&amp; TEXT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Microsoft Power Point 2016</a:t>
            </a:r>
            <a:endParaRPr lang="ko-KR" altLang="en-US" sz="1600" dirty="0">
              <a:solidFill>
                <a:srgbClr val="01AE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50909" y="1695926"/>
            <a:ext cx="2756476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채점</a:t>
            </a:r>
            <a:endParaRPr lang="ko-KR" altLang="en-US" sz="1600" dirty="0">
              <a:solidFill>
                <a:srgbClr val="01AE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116258" y="728723"/>
            <a:ext cx="5579173" cy="736870"/>
            <a:chOff x="4002977" y="1884281"/>
            <a:chExt cx="5568313" cy="475329"/>
          </a:xfrm>
        </p:grpSpPr>
        <p:sp>
          <p:nvSpPr>
            <p:cNvPr id="42" name="모서리가 둥근 사각형 설명선 41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34187" y="827471"/>
            <a:ext cx="536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채점 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틀린 문제 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복습</a:t>
            </a:r>
          </a:p>
          <a:p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53" y="4250852"/>
            <a:ext cx="2286000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2000"/>
                    </a14:imgEffect>
                    <a14:imgEffect>
                      <a14:brightnessContrast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816" y="355265"/>
            <a:ext cx="2857500" cy="2857500"/>
          </a:xfrm>
          <a:prstGeom prst="rect">
            <a:avLst/>
          </a:prstGeom>
        </p:spPr>
      </p:pic>
      <p:pic>
        <p:nvPicPr>
          <p:cNvPr id="2050" name="Picture 2" descr="C:\Users\NOH TAEYUN\Desktop\z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2" t="3534" r="18077" b="-1727"/>
          <a:stretch/>
        </p:blipFill>
        <p:spPr bwMode="auto">
          <a:xfrm>
            <a:off x="477979" y="2461184"/>
            <a:ext cx="4050412" cy="18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OH TAEYUN\Desktop\x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0"/>
          <a:stretch/>
        </p:blipFill>
        <p:spPr bwMode="auto">
          <a:xfrm>
            <a:off x="4646397" y="3123207"/>
            <a:ext cx="2965500" cy="5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451010" y="1593834"/>
            <a:ext cx="2756476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</a:t>
            </a:r>
            <a:r>
              <a:rPr lang="ko-KR" altLang="en-US" sz="1600" dirty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</a:t>
            </a:r>
            <a:endParaRPr lang="ko-KR" altLang="en-US" sz="1600" dirty="0">
              <a:solidFill>
                <a:srgbClr val="01AE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2358" y="1593833"/>
            <a:ext cx="2756476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틀린 문제 </a:t>
            </a:r>
            <a:r>
              <a:rPr lang="en-US" altLang="ko-KR" sz="160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1600" dirty="0" smtClean="0">
                <a:solidFill>
                  <a:srgbClr val="01AE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복습 </a:t>
            </a:r>
            <a:endParaRPr lang="ko-KR" altLang="en-US" sz="1600" dirty="0">
              <a:solidFill>
                <a:srgbClr val="01AE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2" name="Picture 4" descr="C:\Users\NOH TAEYUN\Desktop\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97" y="3648434"/>
            <a:ext cx="43338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35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0" y="379202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98154" y="1905147"/>
            <a:ext cx="61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파일명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오라클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세미나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과제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8154" y="2700745"/>
            <a:ext cx="633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파일형식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endParaRPr lang="ko-KR" altLang="en-US" sz="2400" dirty="0">
              <a:solidFill>
                <a:srgbClr val="01AE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1404" y="3452937"/>
            <a:ext cx="633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완료하시건 잔디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-&gt;&lt;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완료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게시판에 올려주시면 되고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틀린 문제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풀어서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올리는 건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문제만 풀어서 개인별 폴더에 올려주시면 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2" name="타원 51"/>
          <p:cNvSpPr/>
          <p:nvPr/>
        </p:nvSpPr>
        <p:spPr>
          <a:xfrm>
            <a:off x="7899069" y="2237524"/>
            <a:ext cx="2880000" cy="2880000"/>
          </a:xfrm>
          <a:prstGeom prst="ellipse">
            <a:avLst/>
          </a:prstGeom>
          <a:solidFill>
            <a:srgbClr val="01AEF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116258" y="729099"/>
            <a:ext cx="5579173" cy="736870"/>
            <a:chOff x="4002977" y="1884281"/>
            <a:chExt cx="5568313" cy="475329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98154" y="836515"/>
            <a:ext cx="531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제출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형식 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30" y="2544485"/>
            <a:ext cx="2266079" cy="22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2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65337" y="2119312"/>
            <a:ext cx="3091905" cy="3903419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87" y="2296039"/>
            <a:ext cx="2719897" cy="2719897"/>
          </a:xfrm>
          <a:prstGeom prst="roundRect">
            <a:avLst>
              <a:gd name="adj" fmla="val 6666"/>
            </a:avLst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1137099" y="1577162"/>
            <a:ext cx="186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</a:t>
            </a:r>
            <a:endParaRPr lang="ko-KR" altLang="en-US" sz="4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51340" y="5073057"/>
            <a:ext cx="27198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인사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물류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쿼리 문 분석가능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4875335" y="261278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875335" y="325286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875335" y="389294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4875335" y="453302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875335" y="517310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4875335" y="581318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116258" y="729279"/>
            <a:ext cx="5579173" cy="736870"/>
            <a:chOff x="4002977" y="1884281"/>
            <a:chExt cx="5568313" cy="475329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51080" y="836695"/>
            <a:ext cx="464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(2).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중반 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(1)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535148" y="904677"/>
            <a:ext cx="2482442" cy="606347"/>
            <a:chOff x="8393643" y="1662788"/>
            <a:chExt cx="3448509" cy="84231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8393643" y="1680053"/>
              <a:ext cx="790890" cy="82504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9279516" y="1674298"/>
              <a:ext cx="790890" cy="825048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10165389" y="1668543"/>
              <a:ext cx="790890" cy="82504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11051262" y="1662788"/>
              <a:ext cx="790890" cy="825048"/>
            </a:xfrm>
            <a:prstGeom prst="rect">
              <a:avLst/>
            </a:prstGeom>
          </p:spPr>
        </p:pic>
      </p:grpSp>
      <p:pic>
        <p:nvPicPr>
          <p:cNvPr id="3074" name="Picture 2" descr="C:\Users\NOH TAEYUN\Desktop\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35" y="2021949"/>
            <a:ext cx="6317811" cy="385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51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65337" y="2119312"/>
            <a:ext cx="3091905" cy="3903419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137099" y="1577162"/>
            <a:ext cx="186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</a:t>
            </a:r>
            <a:endParaRPr lang="ko-KR" altLang="en-US" sz="4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51340" y="5073057"/>
            <a:ext cx="271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프로시저를 보고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분석가능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4875335" y="261278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875335" y="325286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875335" y="389294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4875335" y="453302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875335" y="517310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4875335" y="5813181"/>
            <a:ext cx="609282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116258" y="729279"/>
            <a:ext cx="5579173" cy="736870"/>
            <a:chOff x="4002977" y="1884281"/>
            <a:chExt cx="5568313" cy="475329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4002977" y="1884281"/>
              <a:ext cx="5568313" cy="475329"/>
            </a:xfrm>
            <a:prstGeom prst="wedgeRoundRectCallout">
              <a:avLst>
                <a:gd name="adj1" fmla="val -52994"/>
                <a:gd name="adj2" fmla="val 30138"/>
                <a:gd name="adj3" fmla="val 16667"/>
              </a:avLst>
            </a:prstGeom>
            <a:solidFill>
              <a:srgbClr val="01AE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사각형 설명선 92"/>
            <p:cNvSpPr/>
            <p:nvPr/>
          </p:nvSpPr>
          <p:spPr>
            <a:xfrm>
              <a:off x="4033681" y="1952625"/>
              <a:ext cx="5453219" cy="333375"/>
            </a:xfrm>
            <a:custGeom>
              <a:avLst/>
              <a:gdLst>
                <a:gd name="connsiteX0" fmla="*/ 0 w 5405438"/>
                <a:gd name="connsiteY0" fmla="*/ 55564 h 333375"/>
                <a:gd name="connsiteX1" fmla="*/ 55564 w 5405438"/>
                <a:gd name="connsiteY1" fmla="*/ 0 h 333375"/>
                <a:gd name="connsiteX2" fmla="*/ 900906 w 5405438"/>
                <a:gd name="connsiteY2" fmla="*/ 0 h 333375"/>
                <a:gd name="connsiteX3" fmla="*/ 900906 w 5405438"/>
                <a:gd name="connsiteY3" fmla="*/ 0 h 333375"/>
                <a:gd name="connsiteX4" fmla="*/ 2252266 w 5405438"/>
                <a:gd name="connsiteY4" fmla="*/ 0 h 333375"/>
                <a:gd name="connsiteX5" fmla="*/ 5349874 w 5405438"/>
                <a:gd name="connsiteY5" fmla="*/ 0 h 333375"/>
                <a:gd name="connsiteX6" fmla="*/ 5405438 w 5405438"/>
                <a:gd name="connsiteY6" fmla="*/ 55564 h 333375"/>
                <a:gd name="connsiteX7" fmla="*/ 5405438 w 5405438"/>
                <a:gd name="connsiteY7" fmla="*/ 194469 h 333375"/>
                <a:gd name="connsiteX8" fmla="*/ 5405438 w 5405438"/>
                <a:gd name="connsiteY8" fmla="*/ 194469 h 333375"/>
                <a:gd name="connsiteX9" fmla="*/ 5405438 w 5405438"/>
                <a:gd name="connsiteY9" fmla="*/ 277813 h 333375"/>
                <a:gd name="connsiteX10" fmla="*/ 5405438 w 5405438"/>
                <a:gd name="connsiteY10" fmla="*/ 277811 h 333375"/>
                <a:gd name="connsiteX11" fmla="*/ 5349874 w 5405438"/>
                <a:gd name="connsiteY11" fmla="*/ 333375 h 333375"/>
                <a:gd name="connsiteX12" fmla="*/ 2252266 w 5405438"/>
                <a:gd name="connsiteY12" fmla="*/ 333375 h 333375"/>
                <a:gd name="connsiteX13" fmla="*/ 900906 w 5405438"/>
                <a:gd name="connsiteY13" fmla="*/ 333375 h 333375"/>
                <a:gd name="connsiteX14" fmla="*/ 900906 w 5405438"/>
                <a:gd name="connsiteY14" fmla="*/ 333375 h 333375"/>
                <a:gd name="connsiteX15" fmla="*/ 55564 w 5405438"/>
                <a:gd name="connsiteY15" fmla="*/ 333375 h 333375"/>
                <a:gd name="connsiteX16" fmla="*/ 0 w 5405438"/>
                <a:gd name="connsiteY16" fmla="*/ 277811 h 333375"/>
                <a:gd name="connsiteX17" fmla="*/ 0 w 5405438"/>
                <a:gd name="connsiteY17" fmla="*/ 277813 h 333375"/>
                <a:gd name="connsiteX18" fmla="*/ -95406 w 5405438"/>
                <a:gd name="connsiteY18" fmla="*/ 267523 h 333375"/>
                <a:gd name="connsiteX19" fmla="*/ 0 w 5405438"/>
                <a:gd name="connsiteY19" fmla="*/ 194469 h 333375"/>
                <a:gd name="connsiteX20" fmla="*/ 0 w 5405438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194469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77813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73975 w 5479413"/>
                <a:gd name="connsiteY0" fmla="*/ 55564 h 333375"/>
                <a:gd name="connsiteX1" fmla="*/ 129539 w 5479413"/>
                <a:gd name="connsiteY1" fmla="*/ 0 h 333375"/>
                <a:gd name="connsiteX2" fmla="*/ 974881 w 5479413"/>
                <a:gd name="connsiteY2" fmla="*/ 0 h 333375"/>
                <a:gd name="connsiteX3" fmla="*/ 974881 w 5479413"/>
                <a:gd name="connsiteY3" fmla="*/ 0 h 333375"/>
                <a:gd name="connsiteX4" fmla="*/ 2326241 w 5479413"/>
                <a:gd name="connsiteY4" fmla="*/ 0 h 333375"/>
                <a:gd name="connsiteX5" fmla="*/ 5423849 w 5479413"/>
                <a:gd name="connsiteY5" fmla="*/ 0 h 333375"/>
                <a:gd name="connsiteX6" fmla="*/ 5479413 w 5479413"/>
                <a:gd name="connsiteY6" fmla="*/ 55564 h 333375"/>
                <a:gd name="connsiteX7" fmla="*/ 5479413 w 5479413"/>
                <a:gd name="connsiteY7" fmla="*/ 194469 h 333375"/>
                <a:gd name="connsiteX8" fmla="*/ 5479413 w 5479413"/>
                <a:gd name="connsiteY8" fmla="*/ 194469 h 333375"/>
                <a:gd name="connsiteX9" fmla="*/ 5479413 w 5479413"/>
                <a:gd name="connsiteY9" fmla="*/ 277813 h 333375"/>
                <a:gd name="connsiteX10" fmla="*/ 5479413 w 5479413"/>
                <a:gd name="connsiteY10" fmla="*/ 277811 h 333375"/>
                <a:gd name="connsiteX11" fmla="*/ 5423849 w 5479413"/>
                <a:gd name="connsiteY11" fmla="*/ 333375 h 333375"/>
                <a:gd name="connsiteX12" fmla="*/ 2326241 w 5479413"/>
                <a:gd name="connsiteY12" fmla="*/ 333375 h 333375"/>
                <a:gd name="connsiteX13" fmla="*/ 974881 w 5479413"/>
                <a:gd name="connsiteY13" fmla="*/ 333375 h 333375"/>
                <a:gd name="connsiteX14" fmla="*/ 974881 w 5479413"/>
                <a:gd name="connsiteY14" fmla="*/ 333375 h 333375"/>
                <a:gd name="connsiteX15" fmla="*/ 129539 w 5479413"/>
                <a:gd name="connsiteY15" fmla="*/ 333375 h 333375"/>
                <a:gd name="connsiteX16" fmla="*/ 73975 w 5479413"/>
                <a:gd name="connsiteY16" fmla="*/ 277811 h 333375"/>
                <a:gd name="connsiteX17" fmla="*/ 73975 w 5479413"/>
                <a:gd name="connsiteY17" fmla="*/ 263525 h 333375"/>
                <a:gd name="connsiteX18" fmla="*/ 0 w 5479413"/>
                <a:gd name="connsiteY18" fmla="*/ 262761 h 333375"/>
                <a:gd name="connsiteX19" fmla="*/ 73975 w 5479413"/>
                <a:gd name="connsiteY19" fmla="*/ 223044 h 333375"/>
                <a:gd name="connsiteX20" fmla="*/ 73975 w 5479413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7523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55617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5142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  <a:gd name="connsiteX0" fmla="*/ 47781 w 5453219"/>
                <a:gd name="connsiteY0" fmla="*/ 55564 h 333375"/>
                <a:gd name="connsiteX1" fmla="*/ 103345 w 5453219"/>
                <a:gd name="connsiteY1" fmla="*/ 0 h 333375"/>
                <a:gd name="connsiteX2" fmla="*/ 948687 w 5453219"/>
                <a:gd name="connsiteY2" fmla="*/ 0 h 333375"/>
                <a:gd name="connsiteX3" fmla="*/ 948687 w 5453219"/>
                <a:gd name="connsiteY3" fmla="*/ 0 h 333375"/>
                <a:gd name="connsiteX4" fmla="*/ 2300047 w 5453219"/>
                <a:gd name="connsiteY4" fmla="*/ 0 h 333375"/>
                <a:gd name="connsiteX5" fmla="*/ 5397655 w 5453219"/>
                <a:gd name="connsiteY5" fmla="*/ 0 h 333375"/>
                <a:gd name="connsiteX6" fmla="*/ 5453219 w 5453219"/>
                <a:gd name="connsiteY6" fmla="*/ 55564 h 333375"/>
                <a:gd name="connsiteX7" fmla="*/ 5453219 w 5453219"/>
                <a:gd name="connsiteY7" fmla="*/ 194469 h 333375"/>
                <a:gd name="connsiteX8" fmla="*/ 5453219 w 5453219"/>
                <a:gd name="connsiteY8" fmla="*/ 194469 h 333375"/>
                <a:gd name="connsiteX9" fmla="*/ 5453219 w 5453219"/>
                <a:gd name="connsiteY9" fmla="*/ 277813 h 333375"/>
                <a:gd name="connsiteX10" fmla="*/ 5453219 w 5453219"/>
                <a:gd name="connsiteY10" fmla="*/ 277811 h 333375"/>
                <a:gd name="connsiteX11" fmla="*/ 5397655 w 5453219"/>
                <a:gd name="connsiteY11" fmla="*/ 333375 h 333375"/>
                <a:gd name="connsiteX12" fmla="*/ 2300047 w 5453219"/>
                <a:gd name="connsiteY12" fmla="*/ 333375 h 333375"/>
                <a:gd name="connsiteX13" fmla="*/ 948687 w 5453219"/>
                <a:gd name="connsiteY13" fmla="*/ 333375 h 333375"/>
                <a:gd name="connsiteX14" fmla="*/ 948687 w 5453219"/>
                <a:gd name="connsiteY14" fmla="*/ 333375 h 333375"/>
                <a:gd name="connsiteX15" fmla="*/ 103345 w 5453219"/>
                <a:gd name="connsiteY15" fmla="*/ 333375 h 333375"/>
                <a:gd name="connsiteX16" fmla="*/ 47781 w 5453219"/>
                <a:gd name="connsiteY16" fmla="*/ 277811 h 333375"/>
                <a:gd name="connsiteX17" fmla="*/ 47781 w 5453219"/>
                <a:gd name="connsiteY17" fmla="*/ 263525 h 333375"/>
                <a:gd name="connsiteX18" fmla="*/ 0 w 5453219"/>
                <a:gd name="connsiteY18" fmla="*/ 260380 h 333375"/>
                <a:gd name="connsiteX19" fmla="*/ 47781 w 5453219"/>
                <a:gd name="connsiteY19" fmla="*/ 223044 h 333375"/>
                <a:gd name="connsiteX20" fmla="*/ 47781 w 5453219"/>
                <a:gd name="connsiteY20" fmla="*/ 555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53219" h="333375">
                  <a:moveTo>
                    <a:pt x="47781" y="55564"/>
                  </a:moveTo>
                  <a:cubicBezTo>
                    <a:pt x="47781" y="24877"/>
                    <a:pt x="72658" y="0"/>
                    <a:pt x="103345" y="0"/>
                  </a:cubicBezTo>
                  <a:lnTo>
                    <a:pt x="948687" y="0"/>
                  </a:lnTo>
                  <a:lnTo>
                    <a:pt x="948687" y="0"/>
                  </a:lnTo>
                  <a:lnTo>
                    <a:pt x="2300047" y="0"/>
                  </a:lnTo>
                  <a:lnTo>
                    <a:pt x="5397655" y="0"/>
                  </a:lnTo>
                  <a:cubicBezTo>
                    <a:pt x="5428342" y="0"/>
                    <a:pt x="5453219" y="24877"/>
                    <a:pt x="5453219" y="55564"/>
                  </a:cubicBezTo>
                  <a:lnTo>
                    <a:pt x="5453219" y="194469"/>
                  </a:lnTo>
                  <a:lnTo>
                    <a:pt x="5453219" y="194469"/>
                  </a:lnTo>
                  <a:lnTo>
                    <a:pt x="5453219" y="277813"/>
                  </a:lnTo>
                  <a:lnTo>
                    <a:pt x="5453219" y="277811"/>
                  </a:lnTo>
                  <a:cubicBezTo>
                    <a:pt x="5453219" y="308498"/>
                    <a:pt x="5428342" y="333375"/>
                    <a:pt x="5397655" y="333375"/>
                  </a:cubicBezTo>
                  <a:lnTo>
                    <a:pt x="2300047" y="333375"/>
                  </a:lnTo>
                  <a:lnTo>
                    <a:pt x="948687" y="333375"/>
                  </a:lnTo>
                  <a:lnTo>
                    <a:pt x="948687" y="333375"/>
                  </a:lnTo>
                  <a:lnTo>
                    <a:pt x="103345" y="333375"/>
                  </a:lnTo>
                  <a:cubicBezTo>
                    <a:pt x="72658" y="333375"/>
                    <a:pt x="47781" y="308498"/>
                    <a:pt x="47781" y="277811"/>
                  </a:cubicBezTo>
                  <a:lnTo>
                    <a:pt x="47781" y="263525"/>
                  </a:lnTo>
                  <a:lnTo>
                    <a:pt x="0" y="260380"/>
                  </a:lnTo>
                  <a:lnTo>
                    <a:pt x="47781" y="223044"/>
                  </a:lnTo>
                  <a:lnTo>
                    <a:pt x="47781" y="555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51080" y="836695"/>
            <a:ext cx="464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(2).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중반 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(2)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535148" y="904677"/>
            <a:ext cx="2482442" cy="606347"/>
            <a:chOff x="8393643" y="1662788"/>
            <a:chExt cx="3448509" cy="84231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8393643" y="1680053"/>
              <a:ext cx="790890" cy="82504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9279516" y="1674298"/>
              <a:ext cx="790890" cy="825048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10165389" y="1668543"/>
              <a:ext cx="790890" cy="82504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385" r="3641" b="1999"/>
            <a:stretch/>
          </p:blipFill>
          <p:spPr>
            <a:xfrm>
              <a:off x="11051262" y="1662788"/>
              <a:ext cx="790890" cy="825048"/>
            </a:xfrm>
            <a:prstGeom prst="rect">
              <a:avLst/>
            </a:prstGeom>
          </p:spPr>
        </p:pic>
      </p:grpSp>
      <p:pic>
        <p:nvPicPr>
          <p:cNvPr id="4098" name="Picture 2" descr="C:\Users\NOH TAEYUN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41" y="1703507"/>
            <a:ext cx="7333011" cy="43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48" y="2216050"/>
            <a:ext cx="2020481" cy="27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90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3207</TotalTime>
  <Words>277</Words>
  <Application>Microsoft Office PowerPoint</Application>
  <PresentationFormat>사용자 지정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Calibri Light</vt:lpstr>
      <vt:lpstr>맑은 고딕</vt:lpstr>
      <vt:lpstr>Calibri</vt:lpstr>
      <vt:lpstr>배달의민족 주아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NOH TAEYUN</cp:lastModifiedBy>
  <cp:revision>82</cp:revision>
  <dcterms:created xsi:type="dcterms:W3CDTF">2017-10-08T04:20:15Z</dcterms:created>
  <dcterms:modified xsi:type="dcterms:W3CDTF">2021-03-26T07:38:35Z</dcterms:modified>
</cp:coreProperties>
</file>