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1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41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850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4455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781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759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1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166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1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6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619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943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981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446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778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887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315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PRESENTATION OF FINAL </a:t>
            </a:r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5122746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Leo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Patients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patients in the hospital. </a:t>
            </a:r>
            <a:r>
              <a:rPr lang="en-IN" sz="3200" dirty="0" smtClean="0">
                <a:solidFill>
                  <a:schemeClr val="accent1"/>
                </a:solidFill>
              </a:rPr>
              <a:t>In this </a:t>
            </a:r>
            <a:r>
              <a:rPr lang="en-IN" sz="3200" dirty="0" smtClean="0">
                <a:solidFill>
                  <a:schemeClr val="accent1"/>
                </a:solidFill>
              </a:rPr>
              <a:t>page we are using doctor, nurse </a:t>
            </a:r>
            <a:r>
              <a:rPr lang="en-IN" sz="3200" smtClean="0">
                <a:solidFill>
                  <a:schemeClr val="accent1"/>
                </a:solidFill>
              </a:rPr>
              <a:t>and ward as </a:t>
            </a:r>
            <a:r>
              <a:rPr lang="en-IN" sz="3200" dirty="0" smtClean="0">
                <a:solidFill>
                  <a:schemeClr val="accent1"/>
                </a:solidFill>
              </a:rPr>
              <a:t>foreign key.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499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PROCESS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processes where user can give the remarks why appointment is he cancelled. </a:t>
            </a:r>
          </a:p>
        </p:txBody>
      </p:sp>
    </p:spTree>
    <p:extLst>
      <p:ext uri="{BB962C8B-B14F-4D97-AF65-F5344CB8AC3E}">
        <p14:creationId xmlns:p14="http://schemas.microsoft.com/office/powerpoint/2010/main" val="7815513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Before </a:t>
            </a:r>
            <a:r>
              <a:rPr lang="en-IN" sz="2800" dirty="0" smtClean="0">
                <a:solidFill>
                  <a:schemeClr val="accent1"/>
                </a:solidFill>
              </a:rPr>
              <a:t>enter the project user will have to login with the right credentials 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  <a:r>
              <a:rPr lang="en-IN" sz="96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USED LANGUAGE IN PROJECT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ASP.NET MVC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Model-View-Controller (</a:t>
            </a:r>
            <a:r>
              <a:rPr lang="en-US" sz="2400" b="1" dirty="0">
                <a:solidFill>
                  <a:schemeClr val="accent1"/>
                </a:solidFill>
              </a:rPr>
              <a:t>MVC</a:t>
            </a:r>
            <a:r>
              <a:rPr lang="en-US" sz="2400" dirty="0">
                <a:solidFill>
                  <a:schemeClr val="accent1"/>
                </a:solidFill>
              </a:rPr>
              <a:t>) </a:t>
            </a:r>
            <a:r>
              <a:rPr lang="en-US" sz="2400" b="1" dirty="0">
                <a:solidFill>
                  <a:schemeClr val="accent1"/>
                </a:solidFill>
              </a:rPr>
              <a:t>framework</a:t>
            </a:r>
            <a:r>
              <a:rPr lang="en-US" sz="2400" dirty="0">
                <a:solidFill>
                  <a:schemeClr val="accent1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accent1"/>
                </a:solidFill>
              </a:rPr>
              <a:t>MVC</a:t>
            </a:r>
            <a:r>
              <a:rPr lang="en-US" sz="2400" dirty="0">
                <a:solidFill>
                  <a:schemeClr val="accent1"/>
                </a:solidFill>
              </a:rPr>
              <a:t>.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 </a:t>
            </a:r>
            <a:r>
              <a:rPr lang="en-US" sz="2400" b="1" dirty="0">
                <a:solidFill>
                  <a:schemeClr val="accent1"/>
                </a:solidFill>
              </a:rPr>
              <a:t>architecture</a:t>
            </a:r>
            <a:r>
              <a:rPr lang="en-US" sz="2400" dirty="0">
                <a:solidFill>
                  <a:schemeClr val="accent1"/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This project is </a:t>
            </a:r>
            <a:r>
              <a:rPr lang="en-IN" sz="2400" dirty="0" smtClean="0">
                <a:solidFill>
                  <a:schemeClr val="accent1"/>
                </a:solidFill>
              </a:rPr>
              <a:t>Hospital management System</a:t>
            </a:r>
            <a:r>
              <a:rPr lang="en-IN" sz="24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In this system we can handle the </a:t>
            </a:r>
            <a:r>
              <a:rPr lang="en-US" sz="2400" dirty="0" smtClean="0">
                <a:solidFill>
                  <a:schemeClr val="accent1"/>
                </a:solidFill>
              </a:rPr>
              <a:t>records in the hospital.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The main purpose of this project is to keep the record of </a:t>
            </a:r>
            <a:r>
              <a:rPr lang="en-US" sz="2400" dirty="0" err="1" smtClean="0">
                <a:solidFill>
                  <a:schemeClr val="accent1"/>
                </a:solidFill>
              </a:rPr>
              <a:t>doctors,nurses</a:t>
            </a:r>
            <a:r>
              <a:rPr lang="en-US" sz="2400" dirty="0" smtClean="0">
                <a:solidFill>
                  <a:schemeClr val="accent1"/>
                </a:solidFill>
              </a:rPr>
              <a:t>, patients </a:t>
            </a:r>
            <a:r>
              <a:rPr lang="en-US" sz="2400" dirty="0" smtClean="0">
                <a:solidFill>
                  <a:schemeClr val="accent1"/>
                </a:solidFill>
              </a:rPr>
              <a:t>etc.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accent1"/>
                </a:solidFill>
              </a:rPr>
              <a:t>The target audience for this project are People who </a:t>
            </a:r>
            <a:r>
              <a:rPr lang="en-GB" sz="2400" dirty="0" smtClean="0">
                <a:solidFill>
                  <a:schemeClr val="accent1"/>
                </a:solidFill>
              </a:rPr>
              <a:t>can access this project who has </a:t>
            </a:r>
            <a:r>
              <a:rPr lang="en-GB" sz="2400" dirty="0" smtClean="0">
                <a:solidFill>
                  <a:schemeClr val="accent1"/>
                </a:solidFill>
              </a:rPr>
              <a:t>hospitals.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There are </a:t>
            </a:r>
            <a:r>
              <a:rPr lang="en-IN" sz="2800" dirty="0" smtClean="0">
                <a:solidFill>
                  <a:schemeClr val="accent1"/>
                </a:solidFill>
              </a:rPr>
              <a:t> </a:t>
            </a:r>
            <a:r>
              <a:rPr lang="en-IN" sz="2800" dirty="0" smtClean="0">
                <a:solidFill>
                  <a:schemeClr val="accent1"/>
                </a:solidFill>
              </a:rPr>
              <a:t>5 </a:t>
            </a:r>
            <a:r>
              <a:rPr lang="en-IN" sz="2800" dirty="0" smtClean="0">
                <a:solidFill>
                  <a:schemeClr val="accent1"/>
                </a:solidFill>
              </a:rPr>
              <a:t>main </a:t>
            </a:r>
            <a:r>
              <a:rPr lang="en-IN" sz="2800" dirty="0">
                <a:solidFill>
                  <a:schemeClr val="accent1"/>
                </a:solidFill>
              </a:rPr>
              <a:t>pages – 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Home </a:t>
            </a:r>
            <a:r>
              <a:rPr lang="en-IN" sz="2800" dirty="0" smtClean="0">
                <a:solidFill>
                  <a:schemeClr val="accent1"/>
                </a:solidFill>
              </a:rPr>
              <a:t>Page 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Doctor </a:t>
            </a:r>
            <a:r>
              <a:rPr lang="en-IN" sz="2800" dirty="0" smtClean="0">
                <a:solidFill>
                  <a:schemeClr val="accent1"/>
                </a:solidFill>
              </a:rPr>
              <a:t>Page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Nurse Page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Ward Page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Patient </a:t>
            </a:r>
            <a:r>
              <a:rPr lang="en-IN" sz="2800" dirty="0" smtClean="0">
                <a:solidFill>
                  <a:schemeClr val="accent1"/>
                </a:solidFill>
              </a:rPr>
              <a:t>Page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Home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</a:t>
            </a:r>
            <a:r>
              <a:rPr lang="en-IN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IN" sz="3200" dirty="0" smtClean="0">
                <a:solidFill>
                  <a:schemeClr val="accent1"/>
                </a:solidFill>
              </a:rPr>
              <a:t>this page </a:t>
            </a:r>
            <a:r>
              <a:rPr lang="en-IN" sz="3200" dirty="0" smtClean="0">
                <a:solidFill>
                  <a:schemeClr val="accent1"/>
                </a:solidFill>
              </a:rPr>
              <a:t>user can view the picture of hospital and some information about hospital.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Doctor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this page user can </a:t>
            </a:r>
            <a:r>
              <a:rPr lang="en-IN" sz="3200" dirty="0" smtClean="0">
                <a:solidFill>
                  <a:schemeClr val="accent1"/>
                </a:solidFill>
              </a:rPr>
              <a:t>add edit delete and view the doctors record.</a:t>
            </a:r>
          </a:p>
          <a:p>
            <a:pPr marL="0" indent="0">
              <a:buNone/>
            </a:pP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5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Nurse</a:t>
            </a:r>
            <a:r>
              <a:rPr lang="en-IN" dirty="0" smtClean="0">
                <a:solidFill>
                  <a:schemeClr val="accent1"/>
                </a:solidFill>
              </a:rPr>
              <a:t>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nurses of his hospital. He can add edit delete and view in list.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11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Ward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wards. He can add edit delete and view list of wards.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07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272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Calligraphy</vt:lpstr>
      <vt:lpstr>Lucida Handwriting</vt:lpstr>
      <vt:lpstr>Trebuchet MS</vt:lpstr>
      <vt:lpstr>Wingdings 3</vt:lpstr>
      <vt:lpstr>Facet</vt:lpstr>
      <vt:lpstr>PRESENTATION OF FINAL PROJECT</vt:lpstr>
      <vt:lpstr>USED LANGUAGE IN PROJECT ASP.NET MVC</vt:lpstr>
      <vt:lpstr>GOALS AND PURPOSE OF THIS PROJECT</vt:lpstr>
      <vt:lpstr>TARGET AUDIENCE</vt:lpstr>
      <vt:lpstr>BRIEF ABOUT WEB APP</vt:lpstr>
      <vt:lpstr>Home Page</vt:lpstr>
      <vt:lpstr>Doctor Page</vt:lpstr>
      <vt:lpstr>Nurse Page</vt:lpstr>
      <vt:lpstr>Ward Page</vt:lpstr>
      <vt:lpstr>Patients Page</vt:lpstr>
      <vt:lpstr>PROCESS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Nirmal Singh</cp:lastModifiedBy>
  <cp:revision>100</cp:revision>
  <dcterms:created xsi:type="dcterms:W3CDTF">2021-02-12T00:48:23Z</dcterms:created>
  <dcterms:modified xsi:type="dcterms:W3CDTF">2021-11-25T20:36:39Z</dcterms:modified>
</cp:coreProperties>
</file>