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2" r:id="rId4"/>
    <p:sldId id="266" r:id="rId5"/>
    <p:sldId id="263" r:id="rId6"/>
    <p:sldId id="274" r:id="rId7"/>
    <p:sldId id="273" r:id="rId8"/>
    <p:sldId id="270" r:id="rId9"/>
    <p:sldId id="271" r:id="rId10"/>
    <p:sldId id="258" r:id="rId11"/>
    <p:sldId id="269" r:id="rId12"/>
    <p:sldId id="261" r:id="rId13"/>
    <p:sldId id="260" r:id="rId14"/>
    <p:sldId id="275" r:id="rId15"/>
    <p:sldId id="264" r:id="rId16"/>
    <p:sldId id="257" r:id="rId17"/>
    <p:sldId id="259" r:id="rId18"/>
    <p:sldId id="267" r:id="rId19"/>
    <p:sldId id="268" r:id="rId20"/>
    <p:sldId id="27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a Muller" userId="a09284c5b9dbf312" providerId="LiveId" clId="{D949DF78-8388-418A-9574-F6D9B98A0EB0}"/>
    <pc:docChg chg="undo redo custSel addSld modSld sldOrd">
      <pc:chgData name="Carolina Muller" userId="a09284c5b9dbf312" providerId="LiveId" clId="{D949DF78-8388-418A-9574-F6D9B98A0EB0}" dt="2021-04-28T06:06:50.020" v="1843" actId="27636"/>
      <pc:docMkLst>
        <pc:docMk/>
      </pc:docMkLst>
      <pc:sldChg chg="modSp mod">
        <pc:chgData name="Carolina Muller" userId="a09284c5b9dbf312" providerId="LiveId" clId="{D949DF78-8388-418A-9574-F6D9B98A0EB0}" dt="2021-04-28T04:34:55.338" v="228"/>
        <pc:sldMkLst>
          <pc:docMk/>
          <pc:sldMk cId="2950352290" sldId="256"/>
        </pc:sldMkLst>
        <pc:spChg chg="mod">
          <ac:chgData name="Carolina Muller" userId="a09284c5b9dbf312" providerId="LiveId" clId="{D949DF78-8388-418A-9574-F6D9B98A0EB0}" dt="2021-04-28T04:25:09.098" v="21" actId="20577"/>
          <ac:spMkLst>
            <pc:docMk/>
            <pc:sldMk cId="2950352290" sldId="256"/>
            <ac:spMk id="2" creationId="{5D685429-4544-4A2A-9731-A8C6B46B0D6C}"/>
          </ac:spMkLst>
        </pc:spChg>
        <pc:spChg chg="mod">
          <ac:chgData name="Carolina Muller" userId="a09284c5b9dbf312" providerId="LiveId" clId="{D949DF78-8388-418A-9574-F6D9B98A0EB0}" dt="2021-04-28T04:34:55.338" v="228"/>
          <ac:spMkLst>
            <pc:docMk/>
            <pc:sldMk cId="2950352290" sldId="256"/>
            <ac:spMk id="3" creationId="{DEE6D2F0-1D88-4631-BD82-D702DFFA78CB}"/>
          </ac:spMkLst>
        </pc:spChg>
      </pc:sldChg>
      <pc:sldChg chg="addSp delSp modSp new mod modClrScheme chgLayout">
        <pc:chgData name="Carolina Muller" userId="a09284c5b9dbf312" providerId="LiveId" clId="{D949DF78-8388-418A-9574-F6D9B98A0EB0}" dt="2021-04-28T04:52:12.162" v="641" actId="1076"/>
        <pc:sldMkLst>
          <pc:docMk/>
          <pc:sldMk cId="3319533392" sldId="257"/>
        </pc:sldMkLst>
        <pc:spChg chg="del mod ord">
          <ac:chgData name="Carolina Muller" userId="a09284c5b9dbf312" providerId="LiveId" clId="{D949DF78-8388-418A-9574-F6D9B98A0EB0}" dt="2021-04-28T04:25:21.534" v="26" actId="700"/>
          <ac:spMkLst>
            <pc:docMk/>
            <pc:sldMk cId="3319533392" sldId="257"/>
            <ac:spMk id="2" creationId="{B26DA31F-7C81-4AB4-8007-7C971A01C643}"/>
          </ac:spMkLst>
        </pc:spChg>
        <pc:spChg chg="del mod ord">
          <ac:chgData name="Carolina Muller" userId="a09284c5b9dbf312" providerId="LiveId" clId="{D949DF78-8388-418A-9574-F6D9B98A0EB0}" dt="2021-04-28T04:25:21.534" v="26" actId="700"/>
          <ac:spMkLst>
            <pc:docMk/>
            <pc:sldMk cId="3319533392" sldId="257"/>
            <ac:spMk id="3" creationId="{7BB4C4E4-64BF-49DC-8CFC-76FFC782C1F9}"/>
          </ac:spMkLst>
        </pc:spChg>
        <pc:spChg chg="add mod ord">
          <ac:chgData name="Carolina Muller" userId="a09284c5b9dbf312" providerId="LiveId" clId="{D949DF78-8388-418A-9574-F6D9B98A0EB0}" dt="2021-04-28T04:27:45.267" v="116" actId="20577"/>
          <ac:spMkLst>
            <pc:docMk/>
            <pc:sldMk cId="3319533392" sldId="257"/>
            <ac:spMk id="4" creationId="{C63BB464-557E-46D8-9651-E5B277905A99}"/>
          </ac:spMkLst>
        </pc:spChg>
        <pc:spChg chg="add mod ord">
          <ac:chgData name="Carolina Muller" userId="a09284c5b9dbf312" providerId="LiveId" clId="{D949DF78-8388-418A-9574-F6D9B98A0EB0}" dt="2021-04-28T04:27:35.625" v="107" actId="20577"/>
          <ac:spMkLst>
            <pc:docMk/>
            <pc:sldMk cId="3319533392" sldId="257"/>
            <ac:spMk id="5" creationId="{564BFB3F-EBF8-4695-AC5F-0FDF8AFF06A5}"/>
          </ac:spMkLst>
        </pc:spChg>
        <pc:spChg chg="add mod ord">
          <ac:chgData name="Carolina Muller" userId="a09284c5b9dbf312" providerId="LiveId" clId="{D949DF78-8388-418A-9574-F6D9B98A0EB0}" dt="2021-04-28T04:27:28.575" v="103" actId="27636"/>
          <ac:spMkLst>
            <pc:docMk/>
            <pc:sldMk cId="3319533392" sldId="257"/>
            <ac:spMk id="6" creationId="{DEFFCDF3-28D7-4B44-80B6-780976162215}"/>
          </ac:spMkLst>
        </pc:spChg>
        <pc:picChg chg="add del">
          <ac:chgData name="Carolina Muller" userId="a09284c5b9dbf312" providerId="LiveId" clId="{D949DF78-8388-418A-9574-F6D9B98A0EB0}" dt="2021-04-28T04:51:52.499" v="634" actId="478"/>
          <ac:picMkLst>
            <pc:docMk/>
            <pc:sldMk cId="3319533392" sldId="257"/>
            <ac:picMk id="7" creationId="{443B93B4-E9B2-40FE-918B-14C616896CD4}"/>
          </ac:picMkLst>
        </pc:picChg>
        <pc:picChg chg="add del">
          <ac:chgData name="Carolina Muller" userId="a09284c5b9dbf312" providerId="LiveId" clId="{D949DF78-8388-418A-9574-F6D9B98A0EB0}" dt="2021-04-28T04:52:04.638" v="638"/>
          <ac:picMkLst>
            <pc:docMk/>
            <pc:sldMk cId="3319533392" sldId="257"/>
            <ac:picMk id="8" creationId="{0C3343E8-C86F-4D6D-ABF9-7ADABA9F6ACA}"/>
          </ac:picMkLst>
        </pc:picChg>
        <pc:picChg chg="add mod">
          <ac:chgData name="Carolina Muller" userId="a09284c5b9dbf312" providerId="LiveId" clId="{D949DF78-8388-418A-9574-F6D9B98A0EB0}" dt="2021-04-28T04:52:12.162" v="641" actId="1076"/>
          <ac:picMkLst>
            <pc:docMk/>
            <pc:sldMk cId="3319533392" sldId="257"/>
            <ac:picMk id="1026" creationId="{FCEE120E-9AB7-4316-904F-67474EF8CD73}"/>
          </ac:picMkLst>
        </pc:picChg>
      </pc:sldChg>
      <pc:sldChg chg="addSp modSp new mod">
        <pc:chgData name="Carolina Muller" userId="a09284c5b9dbf312" providerId="LiveId" clId="{D949DF78-8388-418A-9574-F6D9B98A0EB0}" dt="2021-04-28T04:52:14.984" v="642"/>
        <pc:sldMkLst>
          <pc:docMk/>
          <pc:sldMk cId="2238186615" sldId="258"/>
        </pc:sldMkLst>
        <pc:spChg chg="mod">
          <ac:chgData name="Carolina Muller" userId="a09284c5b9dbf312" providerId="LiveId" clId="{D949DF78-8388-418A-9574-F6D9B98A0EB0}" dt="2021-04-28T04:28:11.457" v="126" actId="20577"/>
          <ac:spMkLst>
            <pc:docMk/>
            <pc:sldMk cId="2238186615" sldId="258"/>
            <ac:spMk id="2" creationId="{BB09786D-AD5A-4988-8FDF-CCB89E8FBDDF}"/>
          </ac:spMkLst>
        </pc:spChg>
        <pc:spChg chg="mod">
          <ac:chgData name="Carolina Muller" userId="a09284c5b9dbf312" providerId="LiveId" clId="{D949DF78-8388-418A-9574-F6D9B98A0EB0}" dt="2021-04-28T04:28:19.778" v="128" actId="5793"/>
          <ac:spMkLst>
            <pc:docMk/>
            <pc:sldMk cId="2238186615" sldId="258"/>
            <ac:spMk id="3" creationId="{507FC65A-E4BF-4312-8649-9D4890A0EC14}"/>
          </ac:spMkLst>
        </pc:spChg>
        <pc:spChg chg="mod">
          <ac:chgData name="Carolina Muller" userId="a09284c5b9dbf312" providerId="LiveId" clId="{D949DF78-8388-418A-9574-F6D9B98A0EB0}" dt="2021-04-28T04:28:31.368" v="164" actId="20577"/>
          <ac:spMkLst>
            <pc:docMk/>
            <pc:sldMk cId="2238186615" sldId="258"/>
            <ac:spMk id="4" creationId="{32481E6B-26DE-4E47-878B-6CE29492565A}"/>
          </ac:spMkLst>
        </pc:spChg>
        <pc:picChg chg="add mod">
          <ac:chgData name="Carolina Muller" userId="a09284c5b9dbf312" providerId="LiveId" clId="{D949DF78-8388-418A-9574-F6D9B98A0EB0}" dt="2021-04-28T04:52:14.984" v="642"/>
          <ac:picMkLst>
            <pc:docMk/>
            <pc:sldMk cId="2238186615" sldId="258"/>
            <ac:picMk id="5" creationId="{319653C7-3D49-49E0-914E-ED47963667E3}"/>
          </ac:picMkLst>
        </pc:picChg>
      </pc:sldChg>
      <pc:sldChg chg="addSp delSp modSp new mod">
        <pc:chgData name="Carolina Muller" userId="a09284c5b9dbf312" providerId="LiveId" clId="{D949DF78-8388-418A-9574-F6D9B98A0EB0}" dt="2021-04-28T04:54:22.293" v="696" actId="20577"/>
        <pc:sldMkLst>
          <pc:docMk/>
          <pc:sldMk cId="657086851" sldId="259"/>
        </pc:sldMkLst>
        <pc:spChg chg="mod">
          <ac:chgData name="Carolina Muller" userId="a09284c5b9dbf312" providerId="LiveId" clId="{D949DF78-8388-418A-9574-F6D9B98A0EB0}" dt="2021-04-28T04:28:48.043" v="168" actId="20577"/>
          <ac:spMkLst>
            <pc:docMk/>
            <pc:sldMk cId="657086851" sldId="259"/>
            <ac:spMk id="2" creationId="{FF64E2D7-B54A-4842-B28B-BAFF83BDC5D9}"/>
          </ac:spMkLst>
        </pc:spChg>
        <pc:spChg chg="mod">
          <ac:chgData name="Carolina Muller" userId="a09284c5b9dbf312" providerId="LiveId" clId="{D949DF78-8388-418A-9574-F6D9B98A0EB0}" dt="2021-04-28T04:38:50.318" v="411" actId="5793"/>
          <ac:spMkLst>
            <pc:docMk/>
            <pc:sldMk cId="657086851" sldId="259"/>
            <ac:spMk id="3" creationId="{DCF62560-9670-4F2B-A01C-606331EE5B15}"/>
          </ac:spMkLst>
        </pc:spChg>
        <pc:spChg chg="mod">
          <ac:chgData name="Carolina Muller" userId="a09284c5b9dbf312" providerId="LiveId" clId="{D949DF78-8388-418A-9574-F6D9B98A0EB0}" dt="2021-04-28T04:37:01.795" v="380" actId="20577"/>
          <ac:spMkLst>
            <pc:docMk/>
            <pc:sldMk cId="657086851" sldId="259"/>
            <ac:spMk id="4" creationId="{79C98874-AAE8-4313-A089-0F7900764B50}"/>
          </ac:spMkLst>
        </pc:spChg>
        <pc:spChg chg="add mod">
          <ac:chgData name="Carolina Muller" userId="a09284c5b9dbf312" providerId="LiveId" clId="{D949DF78-8388-418A-9574-F6D9B98A0EB0}" dt="2021-04-28T04:54:22.293" v="696" actId="20577"/>
          <ac:spMkLst>
            <pc:docMk/>
            <pc:sldMk cId="657086851" sldId="259"/>
            <ac:spMk id="7" creationId="{666CF66D-7CD4-4F20-BF42-CB03D618B56F}"/>
          </ac:spMkLst>
        </pc:spChg>
        <pc:picChg chg="add del mod">
          <ac:chgData name="Carolina Muller" userId="a09284c5b9dbf312" providerId="LiveId" clId="{D949DF78-8388-418A-9574-F6D9B98A0EB0}" dt="2021-04-28T04:52:20.502" v="644" actId="478"/>
          <ac:picMkLst>
            <pc:docMk/>
            <pc:sldMk cId="657086851" sldId="259"/>
            <ac:picMk id="5" creationId="{DA28978B-48F4-41DE-BE2F-D784D7D03B1F}"/>
          </ac:picMkLst>
        </pc:picChg>
        <pc:picChg chg="add del mod">
          <ac:chgData name="Carolina Muller" userId="a09284c5b9dbf312" providerId="LiveId" clId="{D949DF78-8388-418A-9574-F6D9B98A0EB0}" dt="2021-04-28T04:53:32.177" v="652" actId="21"/>
          <ac:picMkLst>
            <pc:docMk/>
            <pc:sldMk cId="657086851" sldId="259"/>
            <ac:picMk id="6" creationId="{9EBA2604-3A0F-4512-AD49-B07F24BE2112}"/>
          </ac:picMkLst>
        </pc:picChg>
      </pc:sldChg>
      <pc:sldChg chg="addSp delSp modSp new mod">
        <pc:chgData name="Carolina Muller" userId="a09284c5b9dbf312" providerId="LiveId" clId="{D949DF78-8388-418A-9574-F6D9B98A0EB0}" dt="2021-04-28T06:04:11.618" v="1801" actId="20577"/>
        <pc:sldMkLst>
          <pc:docMk/>
          <pc:sldMk cId="700824349" sldId="260"/>
        </pc:sldMkLst>
        <pc:spChg chg="mod">
          <ac:chgData name="Carolina Muller" userId="a09284c5b9dbf312" providerId="LiveId" clId="{D949DF78-8388-418A-9574-F6D9B98A0EB0}" dt="2021-04-28T06:04:11.618" v="1801" actId="20577"/>
          <ac:spMkLst>
            <pc:docMk/>
            <pc:sldMk cId="700824349" sldId="260"/>
            <ac:spMk id="2" creationId="{44DF9D00-6AF8-487D-BCAF-E86EC2D07C38}"/>
          </ac:spMkLst>
        </pc:spChg>
        <pc:spChg chg="mod">
          <ac:chgData name="Carolina Muller" userId="a09284c5b9dbf312" providerId="LiveId" clId="{D949DF78-8388-418A-9574-F6D9B98A0EB0}" dt="2021-04-28T04:41:11.619" v="423" actId="27636"/>
          <ac:spMkLst>
            <pc:docMk/>
            <pc:sldMk cId="700824349" sldId="260"/>
            <ac:spMk id="3" creationId="{A68752A2-F745-466D-B119-B8A749A82B70}"/>
          </ac:spMkLst>
        </pc:spChg>
        <pc:spChg chg="mod">
          <ac:chgData name="Carolina Muller" userId="a09284c5b9dbf312" providerId="LiveId" clId="{D949DF78-8388-418A-9574-F6D9B98A0EB0}" dt="2021-04-28T04:48:49.486" v="632" actId="20577"/>
          <ac:spMkLst>
            <pc:docMk/>
            <pc:sldMk cId="700824349" sldId="260"/>
            <ac:spMk id="4" creationId="{650CB9DC-166E-4630-8B86-F78070FB02FE}"/>
          </ac:spMkLst>
        </pc:spChg>
        <pc:picChg chg="add del mod">
          <ac:chgData name="Carolina Muller" userId="a09284c5b9dbf312" providerId="LiveId" clId="{D949DF78-8388-418A-9574-F6D9B98A0EB0}" dt="2021-04-28T04:53:37.630" v="654" actId="478"/>
          <ac:picMkLst>
            <pc:docMk/>
            <pc:sldMk cId="700824349" sldId="260"/>
            <ac:picMk id="5" creationId="{3B0633C6-0378-4B24-B464-653D11F5033C}"/>
          </ac:picMkLst>
        </pc:picChg>
        <pc:picChg chg="add mod">
          <ac:chgData name="Carolina Muller" userId="a09284c5b9dbf312" providerId="LiveId" clId="{D949DF78-8388-418A-9574-F6D9B98A0EB0}" dt="2021-04-28T04:53:50.161" v="658"/>
          <ac:picMkLst>
            <pc:docMk/>
            <pc:sldMk cId="700824349" sldId="260"/>
            <ac:picMk id="6" creationId="{7E3DE305-60EC-48A6-9229-FB03539A52AB}"/>
          </ac:picMkLst>
        </pc:picChg>
      </pc:sldChg>
      <pc:sldChg chg="addSp modSp add mod ord">
        <pc:chgData name="Carolina Muller" userId="a09284c5b9dbf312" providerId="LiveId" clId="{D949DF78-8388-418A-9574-F6D9B98A0EB0}" dt="2021-04-28T05:15:21.808" v="1328" actId="5793"/>
        <pc:sldMkLst>
          <pc:docMk/>
          <pc:sldMk cId="1316466357" sldId="261"/>
        </pc:sldMkLst>
        <pc:spChg chg="mod">
          <ac:chgData name="Carolina Muller" userId="a09284c5b9dbf312" providerId="LiveId" clId="{D949DF78-8388-418A-9574-F6D9B98A0EB0}" dt="2021-04-28T05:04:34.956" v="973" actId="20577"/>
          <ac:spMkLst>
            <pc:docMk/>
            <pc:sldMk cId="1316466357" sldId="261"/>
            <ac:spMk id="2" creationId="{44DF9D00-6AF8-487D-BCAF-E86EC2D07C38}"/>
          </ac:spMkLst>
        </pc:spChg>
        <pc:spChg chg="mod">
          <ac:chgData name="Carolina Muller" userId="a09284c5b9dbf312" providerId="LiveId" clId="{D949DF78-8388-418A-9574-F6D9B98A0EB0}" dt="2021-04-28T05:15:21.808" v="1328" actId="5793"/>
          <ac:spMkLst>
            <pc:docMk/>
            <pc:sldMk cId="1316466357" sldId="261"/>
            <ac:spMk id="3" creationId="{A68752A2-F745-466D-B119-B8A749A82B70}"/>
          </ac:spMkLst>
        </pc:spChg>
        <pc:spChg chg="mod">
          <ac:chgData name="Carolina Muller" userId="a09284c5b9dbf312" providerId="LiveId" clId="{D949DF78-8388-418A-9574-F6D9B98A0EB0}" dt="2021-04-28T05:04:18.244" v="960" actId="20577"/>
          <ac:spMkLst>
            <pc:docMk/>
            <pc:sldMk cId="1316466357" sldId="261"/>
            <ac:spMk id="4" creationId="{650CB9DC-166E-4630-8B86-F78070FB02FE}"/>
          </ac:spMkLst>
        </pc:spChg>
        <pc:picChg chg="add mod">
          <ac:chgData name="Carolina Muller" userId="a09284c5b9dbf312" providerId="LiveId" clId="{D949DF78-8388-418A-9574-F6D9B98A0EB0}" dt="2021-04-28T05:04:24.702" v="961"/>
          <ac:picMkLst>
            <pc:docMk/>
            <pc:sldMk cId="1316466357" sldId="261"/>
            <ac:picMk id="5" creationId="{F4A6CC8D-D103-490F-A8CB-397721D840F2}"/>
          </ac:picMkLst>
        </pc:picChg>
      </pc:sldChg>
      <pc:sldChg chg="addSp delSp modSp add mod">
        <pc:chgData name="Carolina Muller" userId="a09284c5b9dbf312" providerId="LiveId" clId="{D949DF78-8388-418A-9574-F6D9B98A0EB0}" dt="2021-04-28T06:04:01.125" v="1781" actId="20577"/>
        <pc:sldMkLst>
          <pc:docMk/>
          <pc:sldMk cId="2408412337" sldId="262"/>
        </pc:sldMkLst>
        <pc:spChg chg="mod">
          <ac:chgData name="Carolina Muller" userId="a09284c5b9dbf312" providerId="LiveId" clId="{D949DF78-8388-418A-9574-F6D9B98A0EB0}" dt="2021-04-28T06:04:01.125" v="1781" actId="20577"/>
          <ac:spMkLst>
            <pc:docMk/>
            <pc:sldMk cId="2408412337" sldId="262"/>
            <ac:spMk id="2" creationId="{44DF9D00-6AF8-487D-BCAF-E86EC2D07C38}"/>
          </ac:spMkLst>
        </pc:spChg>
        <pc:spChg chg="mod">
          <ac:chgData name="Carolina Muller" userId="a09284c5b9dbf312" providerId="LiveId" clId="{D949DF78-8388-418A-9574-F6D9B98A0EB0}" dt="2021-04-28T05:02:20.457" v="821" actId="13926"/>
          <ac:spMkLst>
            <pc:docMk/>
            <pc:sldMk cId="2408412337" sldId="262"/>
            <ac:spMk id="3" creationId="{A68752A2-F745-466D-B119-B8A749A82B70}"/>
          </ac:spMkLst>
        </pc:spChg>
        <pc:spChg chg="mod">
          <ac:chgData name="Carolina Muller" userId="a09284c5b9dbf312" providerId="LiveId" clId="{D949DF78-8388-418A-9574-F6D9B98A0EB0}" dt="2021-04-28T05:02:55.788" v="854" actId="20577"/>
          <ac:spMkLst>
            <pc:docMk/>
            <pc:sldMk cId="2408412337" sldId="262"/>
            <ac:spMk id="4" creationId="{650CB9DC-166E-4630-8B86-F78070FB02FE}"/>
          </ac:spMkLst>
        </pc:spChg>
        <pc:picChg chg="add mod">
          <ac:chgData name="Carolina Muller" userId="a09284c5b9dbf312" providerId="LiveId" clId="{D949DF78-8388-418A-9574-F6D9B98A0EB0}" dt="2021-04-28T05:02:10.721" v="820" actId="1076"/>
          <ac:picMkLst>
            <pc:docMk/>
            <pc:sldMk cId="2408412337" sldId="262"/>
            <ac:picMk id="5" creationId="{2DEB4979-4ABA-4AB5-BBCD-40931E7016FD}"/>
          </ac:picMkLst>
        </pc:picChg>
        <pc:picChg chg="add del mod">
          <ac:chgData name="Carolina Muller" userId="a09284c5b9dbf312" providerId="LiveId" clId="{D949DF78-8388-418A-9574-F6D9B98A0EB0}" dt="2021-04-28T05:18:47.574" v="1334" actId="21"/>
          <ac:picMkLst>
            <pc:docMk/>
            <pc:sldMk cId="2408412337" sldId="262"/>
            <ac:picMk id="7" creationId="{B64B1F7F-E256-46BA-8BE8-861568B26BC4}"/>
          </ac:picMkLst>
        </pc:picChg>
      </pc:sldChg>
      <pc:sldChg chg="addSp modSp add mod">
        <pc:chgData name="Carolina Muller" userId="a09284c5b9dbf312" providerId="LiveId" clId="{D949DF78-8388-418A-9574-F6D9B98A0EB0}" dt="2021-04-28T06:04:43.228" v="1833" actId="14100"/>
        <pc:sldMkLst>
          <pc:docMk/>
          <pc:sldMk cId="1588054847" sldId="263"/>
        </pc:sldMkLst>
        <pc:spChg chg="mod">
          <ac:chgData name="Carolina Muller" userId="a09284c5b9dbf312" providerId="LiveId" clId="{D949DF78-8388-418A-9574-F6D9B98A0EB0}" dt="2021-04-28T06:04:26.948" v="1823" actId="20577"/>
          <ac:spMkLst>
            <pc:docMk/>
            <pc:sldMk cId="1588054847" sldId="263"/>
            <ac:spMk id="2" creationId="{44DF9D00-6AF8-487D-BCAF-E86EC2D07C38}"/>
          </ac:spMkLst>
        </pc:spChg>
        <pc:spChg chg="mod">
          <ac:chgData name="Carolina Muller" userId="a09284c5b9dbf312" providerId="LiveId" clId="{D949DF78-8388-418A-9574-F6D9B98A0EB0}" dt="2021-04-28T06:04:37.770" v="1831" actId="27636"/>
          <ac:spMkLst>
            <pc:docMk/>
            <pc:sldMk cId="1588054847" sldId="263"/>
            <ac:spMk id="3" creationId="{A68752A2-F745-466D-B119-B8A749A82B70}"/>
          </ac:spMkLst>
        </pc:spChg>
        <pc:spChg chg="mod">
          <ac:chgData name="Carolina Muller" userId="a09284c5b9dbf312" providerId="LiveId" clId="{D949DF78-8388-418A-9574-F6D9B98A0EB0}" dt="2021-04-28T06:04:43.228" v="1833" actId="14100"/>
          <ac:spMkLst>
            <pc:docMk/>
            <pc:sldMk cId="1588054847" sldId="263"/>
            <ac:spMk id="4" creationId="{650CB9DC-166E-4630-8B86-F78070FB02FE}"/>
          </ac:spMkLst>
        </pc:spChg>
        <pc:picChg chg="add mod">
          <ac:chgData name="Carolina Muller" userId="a09284c5b9dbf312" providerId="LiveId" clId="{D949DF78-8388-418A-9574-F6D9B98A0EB0}" dt="2021-04-28T05:08:06.218" v="1109"/>
          <ac:picMkLst>
            <pc:docMk/>
            <pc:sldMk cId="1588054847" sldId="263"/>
            <ac:picMk id="5" creationId="{3B74B90F-7EF7-49CA-9DAC-AA44058A0EF2}"/>
          </ac:picMkLst>
        </pc:picChg>
      </pc:sldChg>
      <pc:sldChg chg="addSp modSp add mod">
        <pc:chgData name="Carolina Muller" userId="a09284c5b9dbf312" providerId="LiveId" clId="{D949DF78-8388-418A-9574-F6D9B98A0EB0}" dt="2021-04-28T05:15:17.608" v="1326" actId="6549"/>
        <pc:sldMkLst>
          <pc:docMk/>
          <pc:sldMk cId="2569630453" sldId="264"/>
        </pc:sldMkLst>
        <pc:spChg chg="mod">
          <ac:chgData name="Carolina Muller" userId="a09284c5b9dbf312" providerId="LiveId" clId="{D949DF78-8388-418A-9574-F6D9B98A0EB0}" dt="2021-04-28T05:15:17.608" v="1326" actId="6549"/>
          <ac:spMkLst>
            <pc:docMk/>
            <pc:sldMk cId="2569630453" sldId="264"/>
            <ac:spMk id="3" creationId="{A68752A2-F745-466D-B119-B8A749A82B70}"/>
          </ac:spMkLst>
        </pc:spChg>
        <pc:spChg chg="mod">
          <ac:chgData name="Carolina Muller" userId="a09284c5b9dbf312" providerId="LiveId" clId="{D949DF78-8388-418A-9574-F6D9B98A0EB0}" dt="2021-04-28T05:14:28.701" v="1316" actId="207"/>
          <ac:spMkLst>
            <pc:docMk/>
            <pc:sldMk cId="2569630453" sldId="264"/>
            <ac:spMk id="4" creationId="{650CB9DC-166E-4630-8B86-F78070FB02FE}"/>
          </ac:spMkLst>
        </pc:spChg>
        <pc:picChg chg="add mod">
          <ac:chgData name="Carolina Muller" userId="a09284c5b9dbf312" providerId="LiveId" clId="{D949DF78-8388-418A-9574-F6D9B98A0EB0}" dt="2021-04-28T05:11:46.977" v="1158" actId="14100"/>
          <ac:picMkLst>
            <pc:docMk/>
            <pc:sldMk cId="2569630453" sldId="264"/>
            <ac:picMk id="6" creationId="{08A4D14E-99E5-45AD-91E6-99BE47685EC2}"/>
          </ac:picMkLst>
        </pc:picChg>
        <pc:picChg chg="add mod">
          <ac:chgData name="Carolina Muller" userId="a09284c5b9dbf312" providerId="LiveId" clId="{D949DF78-8388-418A-9574-F6D9B98A0EB0}" dt="2021-04-28T05:14:36.500" v="1318" actId="1076"/>
          <ac:picMkLst>
            <pc:docMk/>
            <pc:sldMk cId="2569630453" sldId="264"/>
            <ac:picMk id="7" creationId="{8B7D4C4D-30C5-4E7D-AED5-5185E0B72785}"/>
          </ac:picMkLst>
        </pc:picChg>
      </pc:sldChg>
      <pc:sldChg chg="addSp delSp modSp new mod ord">
        <pc:chgData name="Carolina Muller" userId="a09284c5b9dbf312" providerId="LiveId" clId="{D949DF78-8388-418A-9574-F6D9B98A0EB0}" dt="2021-04-28T06:03:30.208" v="1759" actId="404"/>
        <pc:sldMkLst>
          <pc:docMk/>
          <pc:sldMk cId="2218850384" sldId="265"/>
        </pc:sldMkLst>
        <pc:spChg chg="mod">
          <ac:chgData name="Carolina Muller" userId="a09284c5b9dbf312" providerId="LiveId" clId="{D949DF78-8388-418A-9574-F6D9B98A0EB0}" dt="2021-04-28T06:03:30.208" v="1759" actId="404"/>
          <ac:spMkLst>
            <pc:docMk/>
            <pc:sldMk cId="2218850384" sldId="265"/>
            <ac:spMk id="2" creationId="{E2F8741D-0306-4013-BF15-5C6F0BC8A599}"/>
          </ac:spMkLst>
        </pc:spChg>
        <pc:spChg chg="mod">
          <ac:chgData name="Carolina Muller" userId="a09284c5b9dbf312" providerId="LiveId" clId="{D949DF78-8388-418A-9574-F6D9B98A0EB0}" dt="2021-04-28T05:34:18.845" v="1395" actId="27636"/>
          <ac:spMkLst>
            <pc:docMk/>
            <pc:sldMk cId="2218850384" sldId="265"/>
            <ac:spMk id="3" creationId="{4FE45000-67D7-46B8-859B-C417AAA88EAF}"/>
          </ac:spMkLst>
        </pc:spChg>
        <pc:spChg chg="mod">
          <ac:chgData name="Carolina Muller" userId="a09284c5b9dbf312" providerId="LiveId" clId="{D949DF78-8388-418A-9574-F6D9B98A0EB0}" dt="2021-04-28T05:34:18.844" v="1394" actId="27636"/>
          <ac:spMkLst>
            <pc:docMk/>
            <pc:sldMk cId="2218850384" sldId="265"/>
            <ac:spMk id="4" creationId="{73B021F3-18E9-42CC-8DB7-BDC8387E5AD0}"/>
          </ac:spMkLst>
        </pc:spChg>
        <pc:spChg chg="add del mod">
          <ac:chgData name="Carolina Muller" userId="a09284c5b9dbf312" providerId="LiveId" clId="{D949DF78-8388-418A-9574-F6D9B98A0EB0}" dt="2021-04-28T05:33:37.619" v="1387" actId="478"/>
          <ac:spMkLst>
            <pc:docMk/>
            <pc:sldMk cId="2218850384" sldId="265"/>
            <ac:spMk id="7" creationId="{3EB26AA1-A6A3-484E-BB0D-4EAEED570CF6}"/>
          </ac:spMkLst>
        </pc:spChg>
        <pc:picChg chg="add del mod">
          <ac:chgData name="Carolina Muller" userId="a09284c5b9dbf312" providerId="LiveId" clId="{D949DF78-8388-418A-9574-F6D9B98A0EB0}" dt="2021-04-28T05:14:59.635" v="1319" actId="478"/>
          <ac:picMkLst>
            <pc:docMk/>
            <pc:sldMk cId="2218850384" sldId="265"/>
            <ac:picMk id="5" creationId="{5179FCD2-8FB1-4D1C-B8A5-948DA6369766}"/>
          </ac:picMkLst>
        </pc:picChg>
      </pc:sldChg>
      <pc:sldChg chg="addSp delSp modSp add mod">
        <pc:chgData name="Carolina Muller" userId="a09284c5b9dbf312" providerId="LiveId" clId="{D949DF78-8388-418A-9574-F6D9B98A0EB0}" dt="2021-04-28T06:03:53.245" v="1772" actId="1076"/>
        <pc:sldMkLst>
          <pc:docMk/>
          <pc:sldMk cId="2428879544" sldId="266"/>
        </pc:sldMkLst>
        <pc:spChg chg="mod">
          <ac:chgData name="Carolina Muller" userId="a09284c5b9dbf312" providerId="LiveId" clId="{D949DF78-8388-418A-9574-F6D9B98A0EB0}" dt="2021-04-28T06:03:47.438" v="1771" actId="20577"/>
          <ac:spMkLst>
            <pc:docMk/>
            <pc:sldMk cId="2428879544" sldId="266"/>
            <ac:spMk id="2" creationId="{44DF9D00-6AF8-487D-BCAF-E86EC2D07C38}"/>
          </ac:spMkLst>
        </pc:spChg>
        <pc:spChg chg="mod">
          <ac:chgData name="Carolina Muller" userId="a09284c5b9dbf312" providerId="LiveId" clId="{D949DF78-8388-418A-9574-F6D9B98A0EB0}" dt="2021-04-28T05:20:49.138" v="1357" actId="20577"/>
          <ac:spMkLst>
            <pc:docMk/>
            <pc:sldMk cId="2428879544" sldId="266"/>
            <ac:spMk id="3" creationId="{A68752A2-F745-466D-B119-B8A749A82B70}"/>
          </ac:spMkLst>
        </pc:spChg>
        <pc:spChg chg="del">
          <ac:chgData name="Carolina Muller" userId="a09284c5b9dbf312" providerId="LiveId" clId="{D949DF78-8388-418A-9574-F6D9B98A0EB0}" dt="2021-04-28T05:18:53.189" v="1336" actId="478"/>
          <ac:spMkLst>
            <pc:docMk/>
            <pc:sldMk cId="2428879544" sldId="266"/>
            <ac:spMk id="4" creationId="{650CB9DC-166E-4630-8B86-F78070FB02FE}"/>
          </ac:spMkLst>
        </pc:spChg>
        <pc:spChg chg="add del mod">
          <ac:chgData name="Carolina Muller" userId="a09284c5b9dbf312" providerId="LiveId" clId="{D949DF78-8388-418A-9574-F6D9B98A0EB0}" dt="2021-04-28T05:18:55.929" v="1337"/>
          <ac:spMkLst>
            <pc:docMk/>
            <pc:sldMk cId="2428879544" sldId="266"/>
            <ac:spMk id="7" creationId="{594BCEBE-F65E-4740-B2B7-B8FFF61B27C9}"/>
          </ac:spMkLst>
        </pc:spChg>
        <pc:picChg chg="mod">
          <ac:chgData name="Carolina Muller" userId="a09284c5b9dbf312" providerId="LiveId" clId="{D949DF78-8388-418A-9574-F6D9B98A0EB0}" dt="2021-04-28T06:03:53.245" v="1772" actId="1076"/>
          <ac:picMkLst>
            <pc:docMk/>
            <pc:sldMk cId="2428879544" sldId="266"/>
            <ac:picMk id="5" creationId="{2DEB4979-4ABA-4AB5-BBCD-40931E7016FD}"/>
          </ac:picMkLst>
        </pc:picChg>
        <pc:picChg chg="add mod">
          <ac:chgData name="Carolina Muller" userId="a09284c5b9dbf312" providerId="LiveId" clId="{D949DF78-8388-418A-9574-F6D9B98A0EB0}" dt="2021-04-28T05:19:56.291" v="1352" actId="14100"/>
          <ac:picMkLst>
            <pc:docMk/>
            <pc:sldMk cId="2428879544" sldId="266"/>
            <ac:picMk id="8" creationId="{222E1C5D-DCD7-40A2-8BAE-A96416F8CDBF}"/>
          </ac:picMkLst>
        </pc:picChg>
        <pc:picChg chg="add mod">
          <ac:chgData name="Carolina Muller" userId="a09284c5b9dbf312" providerId="LiveId" clId="{D949DF78-8388-418A-9574-F6D9B98A0EB0}" dt="2021-04-28T05:20:04.830" v="1354" actId="1076"/>
          <ac:picMkLst>
            <pc:docMk/>
            <pc:sldMk cId="2428879544" sldId="266"/>
            <ac:picMk id="10" creationId="{D7FD64C6-BEFA-47B0-BFE9-872EA4D22FAD}"/>
          </ac:picMkLst>
        </pc:picChg>
        <pc:picChg chg="add mod">
          <ac:chgData name="Carolina Muller" userId="a09284c5b9dbf312" providerId="LiveId" clId="{D949DF78-8388-418A-9574-F6D9B98A0EB0}" dt="2021-04-28T05:20:54.404" v="1360" actId="1076"/>
          <ac:picMkLst>
            <pc:docMk/>
            <pc:sldMk cId="2428879544" sldId="266"/>
            <ac:picMk id="12" creationId="{6F8124E1-36F8-44A7-AB28-E727C32F9724}"/>
          </ac:picMkLst>
        </pc:picChg>
      </pc:sldChg>
      <pc:sldChg chg="delSp modSp new mod">
        <pc:chgData name="Carolina Muller" userId="a09284c5b9dbf312" providerId="LiveId" clId="{D949DF78-8388-418A-9574-F6D9B98A0EB0}" dt="2021-04-28T06:00:00.776" v="1539" actId="27636"/>
        <pc:sldMkLst>
          <pc:docMk/>
          <pc:sldMk cId="4087540440" sldId="267"/>
        </pc:sldMkLst>
        <pc:spChg chg="mod">
          <ac:chgData name="Carolina Muller" userId="a09284c5b9dbf312" providerId="LiveId" clId="{D949DF78-8388-418A-9574-F6D9B98A0EB0}" dt="2021-04-28T05:24:22.376" v="1382" actId="20577"/>
          <ac:spMkLst>
            <pc:docMk/>
            <pc:sldMk cId="4087540440" sldId="267"/>
            <ac:spMk id="2" creationId="{456C75A0-FA23-4207-B016-B306D4658012}"/>
          </ac:spMkLst>
        </pc:spChg>
        <pc:spChg chg="mod">
          <ac:chgData name="Carolina Muller" userId="a09284c5b9dbf312" providerId="LiveId" clId="{D949DF78-8388-418A-9574-F6D9B98A0EB0}" dt="2021-04-28T06:00:00.776" v="1539" actId="27636"/>
          <ac:spMkLst>
            <pc:docMk/>
            <pc:sldMk cId="4087540440" sldId="267"/>
            <ac:spMk id="3" creationId="{DD4D46EC-BD4F-4ED8-B560-D5BBD9DA9AEC}"/>
          </ac:spMkLst>
        </pc:spChg>
        <pc:spChg chg="del mod">
          <ac:chgData name="Carolina Muller" userId="a09284c5b9dbf312" providerId="LiveId" clId="{D949DF78-8388-418A-9574-F6D9B98A0EB0}" dt="2021-04-28T05:24:25.524" v="1383" actId="478"/>
          <ac:spMkLst>
            <pc:docMk/>
            <pc:sldMk cId="4087540440" sldId="267"/>
            <ac:spMk id="4" creationId="{1124E04E-8C72-4E2A-A8DE-06AED1D1FF72}"/>
          </ac:spMkLst>
        </pc:spChg>
      </pc:sldChg>
      <pc:sldChg chg="addSp delSp modSp new mod modClrScheme chgLayout">
        <pc:chgData name="Carolina Muller" userId="a09284c5b9dbf312" providerId="LiveId" clId="{D949DF78-8388-418A-9574-F6D9B98A0EB0}" dt="2021-04-28T05:45:54.005" v="1462"/>
        <pc:sldMkLst>
          <pc:docMk/>
          <pc:sldMk cId="2942763122" sldId="268"/>
        </pc:sldMkLst>
        <pc:spChg chg="del mod ord">
          <ac:chgData name="Carolina Muller" userId="a09284c5b9dbf312" providerId="LiveId" clId="{D949DF78-8388-418A-9574-F6D9B98A0EB0}" dt="2021-04-28T05:35:52.075" v="1404" actId="700"/>
          <ac:spMkLst>
            <pc:docMk/>
            <pc:sldMk cId="2942763122" sldId="268"/>
            <ac:spMk id="2" creationId="{50297278-134A-45B5-8F86-CC7C1127276F}"/>
          </ac:spMkLst>
        </pc:spChg>
        <pc:spChg chg="del mod ord">
          <ac:chgData name="Carolina Muller" userId="a09284c5b9dbf312" providerId="LiveId" clId="{D949DF78-8388-418A-9574-F6D9B98A0EB0}" dt="2021-04-28T05:35:52.075" v="1404" actId="700"/>
          <ac:spMkLst>
            <pc:docMk/>
            <pc:sldMk cId="2942763122" sldId="268"/>
            <ac:spMk id="3" creationId="{6298B715-432B-44AE-963A-13DDAFC3E29B}"/>
          </ac:spMkLst>
        </pc:spChg>
        <pc:spChg chg="del">
          <ac:chgData name="Carolina Muller" userId="a09284c5b9dbf312" providerId="LiveId" clId="{D949DF78-8388-418A-9574-F6D9B98A0EB0}" dt="2021-04-28T05:35:52.075" v="1404" actId="700"/>
          <ac:spMkLst>
            <pc:docMk/>
            <pc:sldMk cId="2942763122" sldId="268"/>
            <ac:spMk id="4" creationId="{5F3C49F0-EE96-4A74-8579-1CEA7DD927E6}"/>
          </ac:spMkLst>
        </pc:spChg>
        <pc:spChg chg="add mod ord">
          <ac:chgData name="Carolina Muller" userId="a09284c5b9dbf312" providerId="LiveId" clId="{D949DF78-8388-418A-9574-F6D9B98A0EB0}" dt="2021-04-28T05:35:57.813" v="1413" actId="20577"/>
          <ac:spMkLst>
            <pc:docMk/>
            <pc:sldMk cId="2942763122" sldId="268"/>
            <ac:spMk id="5" creationId="{2F9B7389-A07C-4258-B419-3BC15C1F0E7E}"/>
          </ac:spMkLst>
        </pc:spChg>
        <pc:spChg chg="add mod ord">
          <ac:chgData name="Carolina Muller" userId="a09284c5b9dbf312" providerId="LiveId" clId="{D949DF78-8388-418A-9574-F6D9B98A0EB0}" dt="2021-04-28T05:45:54.005" v="1462"/>
          <ac:spMkLst>
            <pc:docMk/>
            <pc:sldMk cId="2942763122" sldId="268"/>
            <ac:spMk id="6" creationId="{B76EA28D-090A-4A51-A9C3-3C62F258854F}"/>
          </ac:spMkLst>
        </pc:spChg>
      </pc:sldChg>
      <pc:sldChg chg="modSp add mod">
        <pc:chgData name="Carolina Muller" userId="a09284c5b9dbf312" providerId="LiveId" clId="{D949DF78-8388-418A-9574-F6D9B98A0EB0}" dt="2021-04-28T05:47:35.544" v="1482" actId="20577"/>
        <pc:sldMkLst>
          <pc:docMk/>
          <pc:sldMk cId="3256095355" sldId="269"/>
        </pc:sldMkLst>
        <pc:spChg chg="mod">
          <ac:chgData name="Carolina Muller" userId="a09284c5b9dbf312" providerId="LiveId" clId="{D949DF78-8388-418A-9574-F6D9B98A0EB0}" dt="2021-04-28T05:38:36.845" v="1444" actId="20577"/>
          <ac:spMkLst>
            <pc:docMk/>
            <pc:sldMk cId="3256095355" sldId="269"/>
            <ac:spMk id="2" creationId="{44DF9D00-6AF8-487D-BCAF-E86EC2D07C38}"/>
          </ac:spMkLst>
        </pc:spChg>
        <pc:spChg chg="mod">
          <ac:chgData name="Carolina Muller" userId="a09284c5b9dbf312" providerId="LiveId" clId="{D949DF78-8388-418A-9574-F6D9B98A0EB0}" dt="2021-04-28T05:39:05.777" v="1453" actId="27636"/>
          <ac:spMkLst>
            <pc:docMk/>
            <pc:sldMk cId="3256095355" sldId="269"/>
            <ac:spMk id="3" creationId="{A68752A2-F745-466D-B119-B8A749A82B70}"/>
          </ac:spMkLst>
        </pc:spChg>
        <pc:spChg chg="mod">
          <ac:chgData name="Carolina Muller" userId="a09284c5b9dbf312" providerId="LiveId" clId="{D949DF78-8388-418A-9574-F6D9B98A0EB0}" dt="2021-04-28T05:47:35.544" v="1482" actId="20577"/>
          <ac:spMkLst>
            <pc:docMk/>
            <pc:sldMk cId="3256095355" sldId="269"/>
            <ac:spMk id="4" creationId="{650CB9DC-166E-4630-8B86-F78070FB02FE}"/>
          </ac:spMkLst>
        </pc:spChg>
      </pc:sldChg>
      <pc:sldChg chg="addSp delSp modSp add mod">
        <pc:chgData name="Carolina Muller" userId="a09284c5b9dbf312" providerId="LiveId" clId="{D949DF78-8388-418A-9574-F6D9B98A0EB0}" dt="2021-04-28T06:05:51.191" v="1840" actId="27636"/>
        <pc:sldMkLst>
          <pc:docMk/>
          <pc:sldMk cId="3365588980" sldId="270"/>
        </pc:sldMkLst>
        <pc:spChg chg="mod">
          <ac:chgData name="Carolina Muller" userId="a09284c5b9dbf312" providerId="LiveId" clId="{D949DF78-8388-418A-9574-F6D9B98A0EB0}" dt="2021-04-28T05:56:23.847" v="1507" actId="20577"/>
          <ac:spMkLst>
            <pc:docMk/>
            <pc:sldMk cId="3365588980" sldId="270"/>
            <ac:spMk id="2" creationId="{44DF9D00-6AF8-487D-BCAF-E86EC2D07C38}"/>
          </ac:spMkLst>
        </pc:spChg>
        <pc:spChg chg="mod">
          <ac:chgData name="Carolina Muller" userId="a09284c5b9dbf312" providerId="LiveId" clId="{D949DF78-8388-418A-9574-F6D9B98A0EB0}" dt="2021-04-28T06:05:51.191" v="1840" actId="27636"/>
          <ac:spMkLst>
            <pc:docMk/>
            <pc:sldMk cId="3365588980" sldId="270"/>
            <ac:spMk id="3" creationId="{A68752A2-F745-466D-B119-B8A749A82B70}"/>
          </ac:spMkLst>
        </pc:spChg>
        <pc:spChg chg="del mod">
          <ac:chgData name="Carolina Muller" userId="a09284c5b9dbf312" providerId="LiveId" clId="{D949DF78-8388-418A-9574-F6D9B98A0EB0}" dt="2021-04-28T06:04:50.538" v="1834" actId="22"/>
          <ac:spMkLst>
            <pc:docMk/>
            <pc:sldMk cId="3365588980" sldId="270"/>
            <ac:spMk id="4" creationId="{650CB9DC-166E-4630-8B86-F78070FB02FE}"/>
          </ac:spMkLst>
        </pc:spChg>
        <pc:spChg chg="add del">
          <ac:chgData name="Carolina Muller" userId="a09284c5b9dbf312" providerId="LiveId" clId="{D949DF78-8388-418A-9574-F6D9B98A0EB0}" dt="2021-04-28T05:57:38.822" v="1523"/>
          <ac:spMkLst>
            <pc:docMk/>
            <pc:sldMk cId="3365588980" sldId="270"/>
            <ac:spMk id="6" creationId="{2C7F71AB-9BBE-456A-98B4-8C7F9CF5F9C0}"/>
          </ac:spMkLst>
        </pc:spChg>
        <pc:spChg chg="add del">
          <ac:chgData name="Carolina Muller" userId="a09284c5b9dbf312" providerId="LiveId" clId="{D949DF78-8388-418A-9574-F6D9B98A0EB0}" dt="2021-04-28T05:57:38.822" v="1523"/>
          <ac:spMkLst>
            <pc:docMk/>
            <pc:sldMk cId="3365588980" sldId="270"/>
            <ac:spMk id="7" creationId="{D44084AF-3034-4883-AC5D-1DAFDA66E751}"/>
          </ac:spMkLst>
        </pc:spChg>
        <pc:spChg chg="add del">
          <ac:chgData name="Carolina Muller" userId="a09284c5b9dbf312" providerId="LiveId" clId="{D949DF78-8388-418A-9574-F6D9B98A0EB0}" dt="2021-04-28T05:57:48.900" v="1529" actId="478"/>
          <ac:spMkLst>
            <pc:docMk/>
            <pc:sldMk cId="3365588980" sldId="270"/>
            <ac:spMk id="8" creationId="{F69ED0F9-F9BB-4300-8D91-9D9C436825ED}"/>
          </ac:spMkLst>
        </pc:spChg>
        <pc:spChg chg="add">
          <ac:chgData name="Carolina Muller" userId="a09284c5b9dbf312" providerId="LiveId" clId="{D949DF78-8388-418A-9574-F6D9B98A0EB0}" dt="2021-04-28T05:57:40.297" v="1524"/>
          <ac:spMkLst>
            <pc:docMk/>
            <pc:sldMk cId="3365588980" sldId="270"/>
            <ac:spMk id="9" creationId="{BB48219E-CB4B-489F-8314-FF521EE90522}"/>
          </ac:spMkLst>
        </pc:spChg>
        <pc:picChg chg="add mod ord">
          <ac:chgData name="Carolina Muller" userId="a09284c5b9dbf312" providerId="LiveId" clId="{D949DF78-8388-418A-9574-F6D9B98A0EB0}" dt="2021-04-28T06:04:55.435" v="1837" actId="1076"/>
          <ac:picMkLst>
            <pc:docMk/>
            <pc:sldMk cId="3365588980" sldId="270"/>
            <ac:picMk id="11" creationId="{15F4E719-FE18-4B5A-B992-BCBF47A81127}"/>
          </ac:picMkLst>
        </pc:picChg>
      </pc:sldChg>
      <pc:sldChg chg="addSp delSp modSp new mod">
        <pc:chgData name="Carolina Muller" userId="a09284c5b9dbf312" providerId="LiveId" clId="{D949DF78-8388-418A-9574-F6D9B98A0EB0}" dt="2021-04-28T06:06:50.020" v="1843" actId="27636"/>
        <pc:sldMkLst>
          <pc:docMk/>
          <pc:sldMk cId="1968826147" sldId="271"/>
        </pc:sldMkLst>
        <pc:spChg chg="mod">
          <ac:chgData name="Carolina Muller" userId="a09284c5b9dbf312" providerId="LiveId" clId="{D949DF78-8388-418A-9574-F6D9B98A0EB0}" dt="2021-04-28T06:00:19.977" v="1589" actId="20577"/>
          <ac:spMkLst>
            <pc:docMk/>
            <pc:sldMk cId="1968826147" sldId="271"/>
            <ac:spMk id="2" creationId="{5EA8600E-F2D6-43D8-82F6-8060BE1CCC07}"/>
          </ac:spMkLst>
        </pc:spChg>
        <pc:spChg chg="mod">
          <ac:chgData name="Carolina Muller" userId="a09284c5b9dbf312" providerId="LiveId" clId="{D949DF78-8388-418A-9574-F6D9B98A0EB0}" dt="2021-04-28T06:06:50.020" v="1843" actId="27636"/>
          <ac:spMkLst>
            <pc:docMk/>
            <pc:sldMk cId="1968826147" sldId="271"/>
            <ac:spMk id="3" creationId="{618C1294-4A86-4D09-8033-89EDAF89EB9F}"/>
          </ac:spMkLst>
        </pc:spChg>
        <pc:spChg chg="del">
          <ac:chgData name="Carolina Muller" userId="a09284c5b9dbf312" providerId="LiveId" clId="{D949DF78-8388-418A-9574-F6D9B98A0EB0}" dt="2021-04-28T06:00:50.213" v="1602" actId="22"/>
          <ac:spMkLst>
            <pc:docMk/>
            <pc:sldMk cId="1968826147" sldId="271"/>
            <ac:spMk id="4" creationId="{2AAA8887-2E1C-4B0F-980C-D87B9AD7D8D4}"/>
          </ac:spMkLst>
        </pc:spChg>
        <pc:picChg chg="add mod ord">
          <ac:chgData name="Carolina Muller" userId="a09284c5b9dbf312" providerId="LiveId" clId="{D949DF78-8388-418A-9574-F6D9B98A0EB0}" dt="2021-04-28T06:00:54.890" v="1604" actId="1076"/>
          <ac:picMkLst>
            <pc:docMk/>
            <pc:sldMk cId="1968826147" sldId="271"/>
            <ac:picMk id="6" creationId="{67DB7EB3-1487-4C58-B831-99CCD8BCF620}"/>
          </ac:picMkLst>
        </pc:picChg>
      </pc:sldChg>
      <pc:sldChg chg="modSp new mod ord">
        <pc:chgData name="Carolina Muller" userId="a09284c5b9dbf312" providerId="LiveId" clId="{D949DF78-8388-418A-9574-F6D9B98A0EB0}" dt="2021-04-28T06:01:58.967" v="1714"/>
        <pc:sldMkLst>
          <pc:docMk/>
          <pc:sldMk cId="946111060" sldId="272"/>
        </pc:sldMkLst>
        <pc:spChg chg="mod">
          <ac:chgData name="Carolina Muller" userId="a09284c5b9dbf312" providerId="LiveId" clId="{D949DF78-8388-418A-9574-F6D9B98A0EB0}" dt="2021-04-28T06:01:05.167" v="1617" actId="20577"/>
          <ac:spMkLst>
            <pc:docMk/>
            <pc:sldMk cId="946111060" sldId="272"/>
            <ac:spMk id="2" creationId="{0EC631F1-885E-4927-A7DD-FDB99C23F2BD}"/>
          </ac:spMkLst>
        </pc:spChg>
        <pc:spChg chg="mod">
          <ac:chgData name="Carolina Muller" userId="a09284c5b9dbf312" providerId="LiveId" clId="{D949DF78-8388-418A-9574-F6D9B98A0EB0}" dt="2021-04-28T06:01:47.085" v="1712" actId="20577"/>
          <ac:spMkLst>
            <pc:docMk/>
            <pc:sldMk cId="946111060" sldId="272"/>
            <ac:spMk id="3" creationId="{AD5C09A4-F5A2-41AF-9252-52F09830E8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82E40-96D4-4A64-8205-651057284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945066-C51F-4DFA-BF09-0689FBA25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9F30D-BA54-474A-A233-BC9D5BF6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822-455E-476B-8115-945E9EB8AA5F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8A4BE3-A0DD-412D-8AD2-1B5B8223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8FC7AC-5D0D-4464-8584-93BA4979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FAB5-4744-43E6-82BD-3C0296809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43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B653F-680B-4FF7-93F4-136F03BD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0C5D19-6D31-4778-94AB-C64ADC84D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6BA704-D9D2-44AE-9C27-8A6AFC1C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822-455E-476B-8115-945E9EB8AA5F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33979-5A5F-495A-90F3-90CEED0A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59B669-A5E7-46C0-9DAF-F02FF83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FAB5-4744-43E6-82BD-3C0296809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31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D9E001-D139-41BC-A582-13926C557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485137-F17F-4E9F-B51E-07F290193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443209-4D75-4B9A-A0BC-563702D6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822-455E-476B-8115-945E9EB8AA5F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1C4878-F8A5-493D-9292-B918F9FE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162A3E-EB95-4361-B62B-D31AAFA2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FAB5-4744-43E6-82BD-3C0296809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91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4C5BF-F882-4A1C-BFDE-84256BBC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E294DF-08D6-438B-AF89-69879510F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2BE2F4-9346-4333-AA3B-DE123DF1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822-455E-476B-8115-945E9EB8AA5F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0EF300-F297-46EA-87DD-5A404DB7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571E19-53D0-4F53-89FB-CA066FAF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FAB5-4744-43E6-82BD-3C0296809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4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BA844-5561-4C3C-852B-F12D3638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FA83FD-38DF-461F-AA59-6465334EE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7CA52B-5C03-466A-9FF9-51D7A6F9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822-455E-476B-8115-945E9EB8AA5F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A34AF6-7390-4183-9DD6-F4BF0666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3155B7-BEE2-43D1-B0EF-F5F927C3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FAB5-4744-43E6-82BD-3C0296809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74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240FF-BE35-415E-9E5E-475E0EA9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72C55-AAA2-4E6C-8F9A-8CC7562F9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2F08D3-D51C-4829-87BF-8501895B9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97D841-C000-4012-9E09-951C0D5A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822-455E-476B-8115-945E9EB8AA5F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310303-4595-4BBD-B55A-0C21BFEE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117CAC-9420-4F45-A711-E71CB8E3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FAB5-4744-43E6-82BD-3C0296809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35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07766-79CE-4108-889C-485872A0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B551AA-5F3C-426C-8348-8F8243A3E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60AD1D-52F3-47AA-BB9A-03E208D40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190FA0-0669-4AC1-BF21-600B2E10E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67419A-E388-494D-8225-E0EEA8500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B3B149-159E-4262-BDF5-90791AA3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822-455E-476B-8115-945E9EB8AA5F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9D3657-3706-4CF6-97CC-44875DAF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C203F9-EBAF-4A8D-9374-7B0BF2AE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FAB5-4744-43E6-82BD-3C0296809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30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90DCF-185C-4524-9464-894BA7D5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5135F5-6F5C-4B39-A4E3-645547FD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822-455E-476B-8115-945E9EB8AA5F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9C8F4B-8530-4C1E-93D6-FD99CC5E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96FAC3-6668-440D-83A6-23355F7E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FAB5-4744-43E6-82BD-3C0296809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58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C98024-DE8C-4285-9632-07D5690B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822-455E-476B-8115-945E9EB8AA5F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FBFE7B-5ECB-491B-8BAF-6A97EBDB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24E069-4499-4EF1-99D3-A768FA58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FAB5-4744-43E6-82BD-3C0296809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01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07FCC-4BC7-40DB-8B3E-08508BA9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B6B382-59B4-4B9D-B12D-87819E78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2B0BC8-2BDC-42D4-A327-8BFCE6ED5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A58B24-1C74-4E23-A241-177FE046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822-455E-476B-8115-945E9EB8AA5F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275359-DDE5-400A-A4E0-23F2D655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0B4415-3A5C-425D-9723-2C0400E9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FAB5-4744-43E6-82BD-3C0296809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08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0F22F-6532-4FDC-BF89-BA9518B2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8FEA37-EFD6-4BAF-82C0-290E42DB7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65020C-ED34-49CB-8C4F-08B408BFF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7F3315-F3E1-4967-B4BD-82B7E548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822-455E-476B-8115-945E9EB8AA5F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9B2E0E-E7CB-4431-BA7A-CB0B95BF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69F18B-9566-49BB-800B-616369A4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FAB5-4744-43E6-82BD-3C0296809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78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E9FE01-F31A-48D1-A0D2-CA8AF049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95942D-44BD-4A4C-AB36-57E4F41ED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A43A1A-3CE9-48AD-83AB-3BD270D3C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71822-455E-476B-8115-945E9EB8AA5F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464E22-79E4-47D6-957F-9D234272C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F48844-C7B4-4131-BA52-ABA7EDD7C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9FAB5-4744-43E6-82BD-3C0296809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41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182487/data4healt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hdx.healthdata.org/record/ihme-data/latin-america-hiv-mortality-geospatial-estimates-2000-2017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vsms.saude.gov.br/bvs/folder/contrato_organizativo_acao_publica_coap.pdf" TargetMode="External"/><Relationship Id="rId2" Type="http://schemas.openxmlformats.org/officeDocument/2006/relationships/hyperlink" Target="http://www.aids.gov.br/pt-br/dadosCOAP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aids.org/en/resources/documents/2020/global-aids-report" TargetMode="External"/><Relationship Id="rId2" Type="http://schemas.openxmlformats.org/officeDocument/2006/relationships/hyperlink" Target="https://unaids.org.br/relatorios-e-publicacoes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idra.ibge.gov.br/tabela/3835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atasus1.saude.gov.br/informacoes-de-saude/tabnet/estatisticas-de-acesso-ao-tabne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G:\Meu%20Drive\Disciplina%20CF044-T\HIV\series_historicas.xls" TargetMode="External"/><Relationship Id="rId2" Type="http://schemas.openxmlformats.org/officeDocument/2006/relationships/hyperlink" Target="https://seriesestatisticas.ibge.gov.br/series.aspx?t=taxa-incidencia-aids&amp;vcodigo=MS52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sus1.saude.gov.br/informacoes-de-saude/tabnet/inqueritos-e-pesquisa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ghdx.healthdata.org/search/site/HIV?f%5B0%5D=im_field_geography%3A420" TargetMode="External"/><Relationship Id="rId3" Type="http://schemas.openxmlformats.org/officeDocument/2006/relationships/hyperlink" Target="http://www.healthdata.org/research-article/global-regional-and-national-age-sex-specific-mortality-and-life-expectancy-1950" TargetMode="External"/><Relationship Id="rId7" Type="http://schemas.openxmlformats.org/officeDocument/2006/relationships/hyperlink" Target="https://bmcmedicine.biomedcentral.com/articles/10.1186/s12916-020-01876-4#Sec2" TargetMode="External"/><Relationship Id="rId2" Type="http://schemas.openxmlformats.org/officeDocument/2006/relationships/hyperlink" Target="http://ghdx.healthdata.org/gbd-2017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healthdata.org/hiv-aids/data-visualizations" TargetMode="External"/><Relationship Id="rId5" Type="http://schemas.openxmlformats.org/officeDocument/2006/relationships/hyperlink" Target="http://www.healthdata.org/research-article/global-burden-369-diseases-and-injuries-1990%E2%80%932019-systematic-analysis-global-burden" TargetMode="External"/><Relationship Id="rId4" Type="http://schemas.openxmlformats.org/officeDocument/2006/relationships/hyperlink" Target="http://ghdx.healthdata.org/gbd-201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feitura.sp.gov.br/cidade/secretarias/saude/istaids/index.php?p=245476" TargetMode="External"/><Relationship Id="rId7" Type="http://schemas.openxmlformats.org/officeDocument/2006/relationships/hyperlink" Target="http://www.aids.gov.br/pt-br/noticias/pcdts-para-ist-e-pep-ja-estao-disponiveis-em-aplicativos" TargetMode="External"/><Relationship Id="rId2" Type="http://schemas.openxmlformats.org/officeDocument/2006/relationships/hyperlink" Target="http://www.aids.gov.br/pt-br/pub/2020/boletim-epidemiologico-hivaids-202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ata.unicef.org/resources/dataset/hiv-aids-statistical-tables/" TargetMode="External"/><Relationship Id="rId5" Type="http://schemas.openxmlformats.org/officeDocument/2006/relationships/hyperlink" Target="https://wonder.cdc.gov/aidspublic.html" TargetMode="External"/><Relationship Id="rId4" Type="http://schemas.openxmlformats.org/officeDocument/2006/relationships/hyperlink" Target="https://www.who.int/hiv/strategic/db/en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lancet.com/journals/lanhiv/article/PIIS2352-3018(20)30105-3/fulltext" TargetMode="External"/><Relationship Id="rId2" Type="http://schemas.openxmlformats.org/officeDocument/2006/relationships/hyperlink" Target="https://www.ncbi.nlm.nih.gov/pmc/articles/PMC7228403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cervomais.com.br/index.php/saude/article/view/6705/4364" TargetMode="External"/><Relationship Id="rId4" Type="http://schemas.openxmlformats.org/officeDocument/2006/relationships/hyperlink" Target="https://sol.sbc.org.br/index.php/sbcup/article/view/6599/649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dicadores.aids.gov.br/" TargetMode="External"/><Relationship Id="rId2" Type="http://schemas.openxmlformats.org/officeDocument/2006/relationships/hyperlink" Target="http://www.aids.gov.br/pt-br/gestores/vigilancia-epidemiologica/tab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abnet.datasus.gov.br/cgi/deftohtm.exe?sim/cnv/obt10uf.def" TargetMode="External"/><Relationship Id="rId4" Type="http://schemas.openxmlformats.org/officeDocument/2006/relationships/hyperlink" Target="http://svs.aids.gov.br/dantps/centrais-de-conteudos/paineis-de-monitoramento/mortalidade/cid1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atasus1.saude.gov.br/transferencia-download-de-arquivos/download-do-tabwin" TargetMode="External"/><Relationship Id="rId2" Type="http://schemas.openxmlformats.org/officeDocument/2006/relationships/hyperlink" Target="http://www2.datasus.gov.br/DATASUS/tabwin/rx/ListaRX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2.datasus.gov.br/DATASUS/index.php?area=060805&amp;item=3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ids.gov.br/pt-br/gestores/vigilancia-epidemiologica#_msocom_1" TargetMode="External"/><Relationship Id="rId13" Type="http://schemas.openxmlformats.org/officeDocument/2006/relationships/hyperlink" Target="http://www.portalsinan.saude.gov.br/images/documentos/Aplicativos/sinan_net/Manual_Normas_e_Rotinas_2_edicao.pdf" TargetMode="External"/><Relationship Id="rId3" Type="http://schemas.openxmlformats.org/officeDocument/2006/relationships/hyperlink" Target="http://www.aids.gov.br/pt-br/gestores/vigilancia-epidemiologica/tabnet" TargetMode="External"/><Relationship Id="rId7" Type="http://schemas.openxmlformats.org/officeDocument/2006/relationships/hyperlink" Target="http://portalsaude.saude.gov.br/index.php/o-ministerio/principal/secretarias/svs/mortalidade" TargetMode="External"/><Relationship Id="rId12" Type="http://schemas.openxmlformats.org/officeDocument/2006/relationships/hyperlink" Target="http://vigilancia.saude.mg.gov.br/index.php/doencas-por-infeccoes-sexualmente-transmissiveis-hiv-aids-hepatites-virais/" TargetMode="External"/><Relationship Id="rId2" Type="http://schemas.openxmlformats.org/officeDocument/2006/relationships/hyperlink" Target="http://www2.aids.gov.br/cgi/deftohtm.exe?tabnet/br.de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portalsinan.saude.gov.br/" TargetMode="External"/><Relationship Id="rId11" Type="http://schemas.openxmlformats.org/officeDocument/2006/relationships/hyperlink" Target="https://www.saude.mg.gov.br/images/documentos/SINANW.pdf" TargetMode="External"/><Relationship Id="rId5" Type="http://schemas.openxmlformats.org/officeDocument/2006/relationships/hyperlink" Target="http://www2.datasus.gov.br/DATASUS/index.php?area=0901&amp;item=1&amp;acao=41" TargetMode="External"/><Relationship Id="rId10" Type="http://schemas.openxmlformats.org/officeDocument/2006/relationships/hyperlink" Target="http://sinan.saude.gov.br/sinan/ajuda/ajuda_sinan.pdf?v=1604690510311#:~:text=Acesso%20ao%20Sinan%20online%20O,ter%C3%A3o%20acesso%20ao%20Sinan%20online." TargetMode="External"/><Relationship Id="rId4" Type="http://schemas.openxmlformats.org/officeDocument/2006/relationships/hyperlink" Target="http://datasus1.saude.gov.br/transferencia-download-de-arquivos/arquivos-de-dados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ds.gov.br/pt-br/gestores/vigilancia-epidemiologica/tabnet" TargetMode="External"/><Relationship Id="rId2" Type="http://schemas.openxmlformats.org/officeDocument/2006/relationships/hyperlink" Target="http://www2.aids.gov.br/cgi/deftohtm.exe?tabnet/br.def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ndicadores.aids.gov.br/" TargetMode="External"/><Relationship Id="rId2" Type="http://schemas.openxmlformats.org/officeDocument/2006/relationships/hyperlink" Target="http://www.aids.gov.br/pt-br/gestores/painel-de-indicadores-epidemiologico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file:///G:\Meu%20Drive\Disciplina%20CF044-T\HIV\MonitoramentoHIVAids-Brasil.x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abnet.datasus.gov.br/cgi/deftohtm.exe?sim/cnv/obt10uf.def" TargetMode="External"/><Relationship Id="rId2" Type="http://schemas.openxmlformats.org/officeDocument/2006/relationships/hyperlink" Target="http://svs.aids.gov.br/dantps/centrais-de-conteudos/paineis-de-monitoramento/mortalidade/cid10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tabnet.datasus.gov.br/cgi/deftohtm.exe?obitocorr/cnv/obitocorr.def" TargetMode="External"/><Relationship Id="rId5" Type="http://schemas.openxmlformats.org/officeDocument/2006/relationships/hyperlink" Target="http://datasus1.saude.gov.br/informacoes-de-saude/tabnet/estatisticas-vitais/10-informacoes-de-saude/1148-opcao-selecionada-paineis-de-monitoramento-svs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://www.aids.gov.br/pt-br/painel-gestantes" TargetMode="External"/><Relationship Id="rId7" Type="http://schemas.openxmlformats.org/officeDocument/2006/relationships/hyperlink" Target="file:///G:\Meu%20Drive\Disciplina%20CF044-T\HIV\MonitoramentoHIVAids-Brasil.xls" TargetMode="External"/><Relationship Id="rId2" Type="http://schemas.openxmlformats.org/officeDocument/2006/relationships/hyperlink" Target="http://indicadoresclinicos.aids.gov.br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aids.gov.br/pt-br/painel-maternidades-2020" TargetMode="External"/><Relationship Id="rId5" Type="http://schemas.openxmlformats.org/officeDocument/2006/relationships/hyperlink" Target="http://www.aids.gov.br/pt-br/painelcovidHIV" TargetMode="External"/><Relationship Id="rId4" Type="http://schemas.openxmlformats.org/officeDocument/2006/relationships/hyperlink" Target="http://indicadoresgestantes.aids.gov.b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ihd.datasus.gov.br/principal/index.php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tabnet.datasus.gov.br/cgi/deftohtm.exe?sih/cnv/nruf.def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file:///G:\Meu%20Drive\Disciplina%20CF044-T\HIV\A030026189_28_143_208.csv" TargetMode="External"/><Relationship Id="rId4" Type="http://schemas.openxmlformats.org/officeDocument/2006/relationships/hyperlink" Target="https://www.youtube.com/watch?v=rseCB4OQ4H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ds.gov.br/pt-br/pub/2020/2020-distribuicao-de-testes-rapidos-para-hiv" TargetMode="External"/><Relationship Id="rId2" Type="http://schemas.openxmlformats.org/officeDocument/2006/relationships/hyperlink" Target="http://www.aids.gov.br/pt-br/tags/publicacoes/planilha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file:///G:\Meu%20Drive\Disciplina%20CF044-T\HIV\2020_-_distribuicao_de_testes_rapidos_para_hiv_-_23.11.2020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85429-4544-4A2A-9731-A8C6B46B0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Bases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E6D2F0-1D88-4631-BD82-D702DFFA7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HIV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GitHub - L182487/data4health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35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9786D-AD5A-4988-8FDF-CCB89E8F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7FC65A-E4BF-4312-8649-9D4890A0EC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Latin American Country HIV Mortality Geospatial Estimates by Age and Sex 2000-2017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http://ghdx.healthdata.org/record/ihme-data/latin-america-hiv-mortality-geospatial-estimates-2000-2017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481E6B-26DE-4E47-878B-6CE2949256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>
                <a:highlight>
                  <a:srgbClr val="FF0000"/>
                </a:highlight>
              </a:rPr>
              <a:t>O </a:t>
            </a:r>
            <a:r>
              <a:rPr lang="pt-BR" dirty="0" err="1">
                <a:highlight>
                  <a:srgbClr val="FF0000"/>
                </a:highlight>
              </a:rPr>
              <a:t>Latin</a:t>
            </a:r>
            <a:r>
              <a:rPr lang="pt-BR" dirty="0">
                <a:highlight>
                  <a:srgbClr val="FF0000"/>
                </a:highlight>
              </a:rPr>
              <a:t> American = predição</a:t>
            </a:r>
          </a:p>
          <a:p>
            <a:r>
              <a:rPr lang="pt-BR" dirty="0">
                <a:highlight>
                  <a:srgbClr val="FF0000"/>
                </a:highlight>
              </a:rPr>
              <a:t>Ele utiliza dados brutos do IBGE mas de difícil extração para uso = não tem banco dados para abrir</a:t>
            </a:r>
          </a:p>
          <a:p>
            <a:endParaRPr lang="pt-B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7E9FCCC-03B6-4A03-AA68-E78AD388D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339" y="4667250"/>
            <a:ext cx="1825625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18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F9D00-6AF8-487D-BCAF-E86EC2D0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752A2-F745-466D-B119-B8A749A82B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Indicadores de Aids </a:t>
            </a:r>
          </a:p>
          <a:p>
            <a:pPr marL="0" indent="0" algn="l">
              <a:buNone/>
            </a:pPr>
            <a:r>
              <a:rPr lang="pt-BR" dirty="0">
                <a:hlinkClick r:id="rId2"/>
              </a:rPr>
              <a:t>Informações para elaboração do COAP | Departamento de Doenças de Condições Crônicas e Infecções Sexualmente Transmissíveis (aids.gov.br)</a:t>
            </a:r>
            <a:endParaRPr lang="pt-BR" dirty="0"/>
          </a:p>
          <a:p>
            <a:pPr marL="0" indent="0" algn="l">
              <a:buNone/>
            </a:pPr>
            <a:endParaRPr lang="pt-BR" b="1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Fonte: SISCEL e SICLOM</a:t>
            </a:r>
            <a:endParaRPr lang="pt-B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0CB9DC-166E-4630-8B86-F78070FB0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4722" y="1825625"/>
            <a:ext cx="5181600" cy="4351338"/>
          </a:xfrm>
        </p:spPr>
        <p:txBody>
          <a:bodyPr>
            <a:normAutofit/>
          </a:bodyPr>
          <a:lstStyle/>
          <a:p>
            <a:r>
              <a:rPr lang="pt-BR" dirty="0"/>
              <a:t>O que é COAP? </a:t>
            </a:r>
          </a:p>
          <a:p>
            <a:pPr marL="0" indent="0">
              <a:buNone/>
            </a:pPr>
            <a:r>
              <a:rPr lang="pt-BR" dirty="0">
                <a:hlinkClick r:id="rId3"/>
              </a:rPr>
              <a:t>O Contrato Organizativo da Ação Pública da Saúde - COAP (saude.gov.br)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ighlight>
                  <a:srgbClr val="FF0000"/>
                </a:highlight>
              </a:rPr>
              <a:t>Não achei informação sobre  HIV = casos, ele tem outras informações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74B90F-7EF7-49CA-9DAC-AA44058A0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67711"/>
            <a:ext cx="1245704" cy="124570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CD49E18-EFD4-4AC7-A69E-40FEBD21C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175" y="4964664"/>
            <a:ext cx="1825625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9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F9D00-6AF8-487D-BCAF-E86EC2D0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UNAIDS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752A2-F745-466D-B119-B8A749A82B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UNAIDS </a:t>
            </a:r>
          </a:p>
          <a:p>
            <a:pPr marL="0" indent="0" algn="l">
              <a:buNone/>
            </a:pPr>
            <a:r>
              <a:rPr lang="pt-BR" b="0" i="0" u="none" strike="noStrike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https://unaids.org.br/relatorios-e-publicacoes/</a:t>
            </a:r>
            <a:endParaRPr lang="pt-BR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2020 Global AIDS Update ⁠— Seizing the moment ⁠— Tackling entrenched inequalities to end epidemics | UNAIDS</a:t>
            </a:r>
            <a:endParaRPr lang="pt-B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0CB9DC-166E-4630-8B86-F78070FB02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Usaria na discussão se aplicável mas é um relatório e não uma publicação</a:t>
            </a:r>
          </a:p>
          <a:p>
            <a:r>
              <a:rPr lang="pt-BR" dirty="0">
                <a:highlight>
                  <a:srgbClr val="FF0000"/>
                </a:highlight>
              </a:rPr>
              <a:t>NÃO TEM DADOS = RELATÓRIO SÓ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4A6CC8D-D103-490F-A8CB-397721D8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339" y="4667250"/>
            <a:ext cx="1825625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466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F9D00-6AF8-487D-BCAF-E86EC2D0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IBGE – plataforma SIDRA = só incidência em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752A2-F745-466D-B119-B8A749A82B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IBGE - </a:t>
            </a:r>
            <a:r>
              <a:rPr lang="pt-BR" b="0" i="0" dirty="0" err="1">
                <a:solidFill>
                  <a:srgbClr val="24292E"/>
                </a:solidFill>
                <a:effectLst/>
                <a:latin typeface="-apple-system"/>
              </a:rPr>
              <a:t>PlATAFORMA</a:t>
            </a:r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 SIDRA: Taxa de incidência de AIDS, por ano de diagnóstico - </a:t>
            </a:r>
            <a:r>
              <a:rPr lang="pt-BR" b="0" i="0" u="none" strike="noStrike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https://sidra.ibge.gov.br/tabela/3835</a:t>
            </a:r>
            <a:endParaRPr lang="pt-BR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24292E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pt-BR" b="1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Fonte: Ministério da Saúde/Secretaria de Vigilância em Saúde/Programa Nacional de DST/Aids. Sistema de Informação de Agravos de Notificação (SINAN), complementado com dados de outros sistemas de informação: Sistema de Controle Logístico de Medicamentos (</a:t>
            </a:r>
            <a:r>
              <a:rPr lang="pt-BR" b="1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Siclom</a:t>
            </a:r>
            <a:r>
              <a:rPr lang="pt-BR" b="1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), Sistema de Controle de Exames Laboratoriais (</a:t>
            </a:r>
            <a:r>
              <a:rPr lang="pt-BR" b="1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Siscel</a:t>
            </a:r>
            <a:r>
              <a:rPr lang="pt-BR" b="1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) e Sistema de Informações de Mortalidade (SIM)</a:t>
            </a:r>
            <a:endParaRPr lang="pt-B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0CB9DC-166E-4630-8B86-F78070FB02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Compilado</a:t>
            </a:r>
          </a:p>
          <a:p>
            <a:r>
              <a:rPr lang="pt-BR" dirty="0">
                <a:highlight>
                  <a:srgbClr val="FF0000"/>
                </a:highlight>
              </a:rPr>
              <a:t>2000 – 2012</a:t>
            </a:r>
          </a:p>
          <a:p>
            <a:r>
              <a:rPr lang="pt-BR" dirty="0">
                <a:highlight>
                  <a:srgbClr val="FF0000"/>
                </a:highlight>
              </a:rPr>
              <a:t>Só fornece valor de incidência, não banco essencialmente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E3DE305-60EC-48A6-9229-FB03539A5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339" y="4667250"/>
            <a:ext cx="1825625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82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F9D00-6AF8-487D-BCAF-E86EC2D0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IBGE – estatísticas gerais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752A2-F745-466D-B119-B8A749A82B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hlinkClick r:id="rId2"/>
              </a:rPr>
              <a:t>Estatísticas de acesso ao TABNET - DATASUS (saude.gov.br)</a:t>
            </a:r>
            <a:endParaRPr lang="pt-BR" dirty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809D765-B768-4F14-9DC6-7FC0DE1302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3018" y="1706813"/>
            <a:ext cx="5181600" cy="2944311"/>
          </a:xfr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E3DE305-60EC-48A6-9229-FB03539A5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339" y="4667250"/>
            <a:ext cx="1825625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94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F9D00-6AF8-487D-BCAF-E86EC2D0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IBGE = só </a:t>
            </a:r>
            <a:r>
              <a:rPr lang="pt-BR" dirty="0" err="1"/>
              <a:t>incidencia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752A2-F745-466D-B119-B8A749A82B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Taxa de incidência de AIDS por faixa etária</a:t>
            </a:r>
          </a:p>
          <a:p>
            <a:pPr marL="0" indent="0" algn="l">
              <a:buNone/>
            </a:pPr>
            <a:r>
              <a:rPr lang="pt-BR" b="0" i="0" u="none" strike="noStrike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https://seriesestatisticas.ibge.gov.br/series.aspx?t=taxa-incidencia-aids&amp;vcodigo=MS52</a:t>
            </a:r>
            <a:endParaRPr lang="pt-BR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pt-B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Fonte: Ministério da Saúde/SVS/Programa Nacional de DST/</a:t>
            </a:r>
            <a:r>
              <a:rPr lang="pt-BR" b="0" i="0" dirty="0" err="1">
                <a:solidFill>
                  <a:srgbClr val="24292E"/>
                </a:solidFill>
                <a:effectLst/>
                <a:latin typeface="-apple-system"/>
              </a:rPr>
              <a:t>AidsMinistério</a:t>
            </a:r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 da Saúde/SVS/Programa Nacional de DST/Aids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0CB9DC-166E-4630-8B86-F78070FB0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35965"/>
            <a:ext cx="5181600" cy="334099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Compilado</a:t>
            </a:r>
          </a:p>
          <a:p>
            <a:r>
              <a:rPr lang="pt-BR" dirty="0">
                <a:highlight>
                  <a:srgbClr val="FF0000"/>
                </a:highlight>
              </a:rPr>
              <a:t>Mas não é banco de dados brutos é já a taxa de incidência calculada</a:t>
            </a:r>
          </a:p>
          <a:p>
            <a:r>
              <a:rPr lang="pt-BR" dirty="0">
                <a:highlight>
                  <a:srgbClr val="FF0000"/>
                </a:highlight>
              </a:rPr>
              <a:t>Até 2008</a:t>
            </a:r>
          </a:p>
          <a:p>
            <a:endParaRPr lang="pt-BR" dirty="0"/>
          </a:p>
          <a:p>
            <a:r>
              <a:rPr lang="pt-BR" dirty="0"/>
              <a:t>Dados = taxa de incidência</a:t>
            </a:r>
          </a:p>
          <a:p>
            <a:pPr marL="0" indent="0">
              <a:buNone/>
            </a:pPr>
            <a:r>
              <a:rPr lang="pt-BR" dirty="0">
                <a:hlinkClick r:id="rId3" action="ppaction://hlinkfile"/>
              </a:rPr>
              <a:t>G:\Meu Drive\Disciplina CF044-T\HIV\series_historicas.xls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A4D14E-99E5-45AD-91E6-99BE47685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99" y="87175"/>
            <a:ext cx="5052391" cy="26452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B7D4C4D-30C5-4E7D-AED5-5185E0B7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0948" y="0"/>
            <a:ext cx="1245704" cy="1245704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B8BFDAC-3606-4383-AC60-024BACB6E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777" y="4826276"/>
            <a:ext cx="1825625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630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63BB464-557E-46D8-9651-E5B27790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Pesquisas nacionais e censos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64BFB3F-EBF8-4695-AC5F-0FDF8AFF06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Pesquisa Nacional de Demografia e Saúde, com última edição em 2006</a:t>
            </a:r>
          </a:p>
          <a:p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Pesquisa de orçamentos familiares, com última edição em 2008</a:t>
            </a:r>
          </a:p>
          <a:p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Pesquisa Nacional por Amostra de Domicílios, com última edição em 2015</a:t>
            </a:r>
          </a:p>
          <a:p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Pesquisa Nacional de Saúde realizada em 2019 </a:t>
            </a:r>
          </a:p>
          <a:p>
            <a:r>
              <a:rPr lang="pt-BR" dirty="0">
                <a:solidFill>
                  <a:srgbClr val="24292E"/>
                </a:solidFill>
                <a:latin typeface="-apple-system"/>
              </a:rPr>
              <a:t>C</a:t>
            </a:r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ensos nacionais - as últimas edições em 2000 e 2010</a:t>
            </a:r>
          </a:p>
          <a:p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Vigilância de Doenças Crônicas por Inquérito Telefônico - última versão publicada em 2019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FFCDF3-28D7-4B44-80B6-7809761622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>
                <a:solidFill>
                  <a:srgbClr val="24292E"/>
                </a:solidFill>
                <a:highlight>
                  <a:srgbClr val="FF0000"/>
                </a:highlight>
                <a:latin typeface="-apple-system"/>
              </a:rPr>
              <a:t>N</a:t>
            </a:r>
            <a:r>
              <a:rPr lang="pt-BR" b="0" i="0" dirty="0">
                <a:solidFill>
                  <a:srgbClr val="24292E"/>
                </a:solidFill>
                <a:effectLst/>
                <a:highlight>
                  <a:srgbClr val="FF0000"/>
                </a:highlight>
                <a:latin typeface="-apple-system"/>
              </a:rPr>
              <a:t>ão tiveram edições e atualizações recentes sobre o HIV</a:t>
            </a:r>
            <a:endParaRPr lang="pt-BR" dirty="0">
              <a:highlight>
                <a:srgbClr val="FF0000"/>
              </a:highligh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EE120E-9AB7-4316-904F-67474EF8C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339" y="4667250"/>
            <a:ext cx="1825625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8ACB069-9D50-4711-B3A5-FE4B1FD3BDF5}"/>
              </a:ext>
            </a:extLst>
          </p:cNvPr>
          <p:cNvSpPr txBox="1"/>
          <p:nvPr/>
        </p:nvSpPr>
        <p:spPr>
          <a:xfrm>
            <a:off x="6258339" y="26924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Inquéritos e Pesquisas - DATASUS (saude.gov.br)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533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4E2D7-B54A-4842-B28B-BAFF83BD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GBD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F62560-9670-4F2B-A01C-606331EE5B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Global Burden of Disease Study 2017 (GBD 2017) -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http://ghdx.healthdata.org/gbd-2017</a:t>
            </a:r>
            <a:endParaRPr lang="en-US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dirty="0">
                <a:hlinkClick r:id="rId3"/>
              </a:rPr>
              <a:t>Global, regional, and national age-sex-specific mortality and life expectancy, 1950–2017: a systematic analysis for the Global Burden of Disease Study 2017 | Institute for Health Metrics and Evaluation (healthdata.org)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Global Burden of Disease Study 2019 (GBD 2019) -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http://ghdx.healthdata.org/gbd-2019</a:t>
            </a:r>
            <a:endParaRPr lang="en-US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dirty="0">
                <a:hlinkClick r:id="rId5"/>
              </a:rPr>
              <a:t>Global burden of 369 diseases and injuries, 1990–2019: a systematic analysis for the Global Burden of Disease Study 2019 | Institute for Health Metrics and Evaluation (healthdata.org)</a:t>
            </a:r>
            <a:endParaRPr lang="en-US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Dados de HIV - GBD  - Estimativas </a:t>
            </a:r>
            <a:r>
              <a:rPr lang="pt-BR" b="0" i="0" dirty="0" err="1">
                <a:solidFill>
                  <a:srgbClr val="24292E"/>
                </a:solidFill>
                <a:effectLst/>
                <a:latin typeface="-apple-system"/>
              </a:rPr>
              <a:t>geoespacial</a:t>
            </a:r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 da mortalidade do país latino-americano por idade e sexo 2000-2017 </a:t>
            </a:r>
            <a:r>
              <a:rPr lang="pt-BR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http://www.healthdata.org/hiv-aids/data-visualizations</a:t>
            </a:r>
            <a:endParaRPr lang="pt-BR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dirty="0">
                <a:hlinkClick r:id="rId7"/>
              </a:rPr>
              <a:t>Mapping subnational HIV mortality in six Latin American countries with incomplete vital registration systems | BMC Medicine | Full Text (biomedcentral.com)</a:t>
            </a:r>
            <a:endParaRPr lang="pt-B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Dados de HIV - GBD </a:t>
            </a:r>
            <a:r>
              <a:rPr lang="pt-BR" b="0" i="0" dirty="0" err="1">
                <a:solidFill>
                  <a:srgbClr val="24292E"/>
                </a:solidFill>
                <a:effectLst/>
                <a:latin typeface="-apple-system"/>
              </a:rPr>
              <a:t>Brazil</a:t>
            </a:r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  VÁRIOS ESTUDOS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pt-BR" b="0" i="0" u="none" strike="noStrike" dirty="0">
                <a:solidFill>
                  <a:srgbClr val="24292E"/>
                </a:solidFill>
                <a:effectLst/>
                <a:latin typeface="-apple-system"/>
                <a:hlinkClick r:id="rId8"/>
              </a:rPr>
              <a:t>http://ghdx.healthdata.org/search/site/HIV?f%5B0%5D=im_field_geography%3A420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C98874-AAE8-4313-A089-0F7900764B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err="1"/>
              <a:t>Paises</a:t>
            </a:r>
            <a:r>
              <a:rPr lang="pt-BR" dirty="0"/>
              <a:t> fornecem os dados e o estudo faz estimativas, predições gerais</a:t>
            </a:r>
          </a:p>
          <a:p>
            <a:endParaRPr lang="pt-BR" dirty="0"/>
          </a:p>
          <a:p>
            <a:r>
              <a:rPr lang="pt-BR" dirty="0"/>
              <a:t>Podemos usar como valor comparativo na discussão mas não como dado bruto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66CF66D-7CD4-4F20-BF42-CB03D618B56F}"/>
              </a:ext>
            </a:extLst>
          </p:cNvPr>
          <p:cNvSpPr/>
          <p:nvPr/>
        </p:nvSpPr>
        <p:spPr>
          <a:xfrm>
            <a:off x="8763000" y="4854851"/>
            <a:ext cx="2514600" cy="145704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Só para  DISCUSSÃO</a:t>
            </a:r>
          </a:p>
        </p:txBody>
      </p:sp>
    </p:spTree>
    <p:extLst>
      <p:ext uri="{BB962C8B-B14F-4D97-AF65-F5344CB8AC3E}">
        <p14:creationId xmlns:p14="http://schemas.microsoft.com/office/powerpoint/2010/main" val="65708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C75A0-FA23-4207-B016-B306D465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Comparativo teórico de resultado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4D46EC-BD4F-4ED8-B560-D5BBD9DA9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921" y="1534077"/>
            <a:ext cx="10515599" cy="343548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Boletim Epidemiológicos </a:t>
            </a:r>
            <a:r>
              <a:rPr lang="pt-BR" b="0" i="0" u="none" strike="noStrike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http://www.aids.gov.br/pt-br/pub/2020/boletim-epidemiologico-hivaids-2020</a:t>
            </a:r>
            <a:endParaRPr lang="pt-BR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pt-BR" dirty="0">
                <a:hlinkClick r:id="rId3"/>
              </a:rPr>
              <a:t>Boletins Epidemiológicos | Secretaria Municipal da Saúde | Prefeitura da Cidade de São Paulo</a:t>
            </a:r>
            <a:endParaRPr lang="pt-B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WHO </a:t>
            </a:r>
            <a:r>
              <a:rPr lang="pt-BR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https://www.who.int/hiv/strategic/db/en/</a:t>
            </a:r>
            <a:endParaRPr lang="pt-B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CDC </a:t>
            </a:r>
            <a:r>
              <a:rPr lang="pt-BR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https://wonder.cdc.gov/aidspublic.html</a:t>
            </a:r>
            <a:endParaRPr lang="pt-B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UNICEF </a:t>
            </a:r>
            <a:r>
              <a:rPr lang="pt-BR" b="0" i="0" u="sng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https://data.unicef.org/resources/dataset/hiv-aids-statistical-tables/</a:t>
            </a:r>
            <a:endParaRPr lang="pt-BR" b="0" i="0" u="sng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 err="1">
                <a:hlinkClick r:id="rId7"/>
              </a:rPr>
              <a:t>PCDTs</a:t>
            </a:r>
            <a:r>
              <a:rPr lang="pt-BR" dirty="0">
                <a:hlinkClick r:id="rId7"/>
              </a:rPr>
              <a:t> para IST e PEP já estão disponíveis em aplicativos | Departamento de Doenças de Condições Crônicas e Infecções Sexualmente Transmissíveis (aids.gov.br)</a:t>
            </a:r>
            <a:endParaRPr lang="pt-BR" b="0" i="0" u="sng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DBF82D0-D7A0-4070-86FD-372A66A612D8}"/>
              </a:ext>
            </a:extLst>
          </p:cNvPr>
          <p:cNvSpPr/>
          <p:nvPr/>
        </p:nvSpPr>
        <p:spPr>
          <a:xfrm>
            <a:off x="8839200" y="5035826"/>
            <a:ext cx="2514600" cy="145704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Só para  DISCUSSÃO</a:t>
            </a:r>
          </a:p>
        </p:txBody>
      </p:sp>
    </p:spTree>
    <p:extLst>
      <p:ext uri="{BB962C8B-B14F-4D97-AF65-F5344CB8AC3E}">
        <p14:creationId xmlns:p14="http://schemas.microsoft.com/office/powerpoint/2010/main" val="4087540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F9B7389-A07C-4258-B419-3BC15C1F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= artigos sobre o tema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6EA28D-090A-4A51-A9C3-3C62F2588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SARS‐CoV‐2 and HIV (nih.gov)</a:t>
            </a:r>
            <a:endParaRPr lang="en-US" dirty="0"/>
          </a:p>
          <a:p>
            <a:r>
              <a:rPr lang="en-US" dirty="0">
                <a:hlinkClick r:id="rId3"/>
              </a:rPr>
              <a:t>Maintaining HIV care during the COVID-19 pandemic - The Lancet HIV</a:t>
            </a:r>
            <a:endParaRPr lang="en-US" dirty="0"/>
          </a:p>
          <a:p>
            <a:r>
              <a:rPr lang="pt-BR" dirty="0">
                <a:hlinkClick r:id="rId4"/>
              </a:rPr>
              <a:t>Vista do PRISER: Sistema para Gerenciamento de Notificações com Suporte a Privacidade de Dados (sbc.org.br)</a:t>
            </a:r>
            <a:endParaRPr lang="pt-BR" dirty="0"/>
          </a:p>
          <a:p>
            <a:r>
              <a:rPr lang="pt-BR" dirty="0">
                <a:hlinkClick r:id="rId5"/>
              </a:rPr>
              <a:t>Vista do Aplicativo para notificação e conduta aos acidentes com perfurocortantes cirúrgicos e com exposição de risco ao HIV (acervomais.com.br)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276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631F1-885E-4927-A7DD-FDB99C23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5C09A4-F5A2-41AF-9252-52F09830E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1470991"/>
            <a:ext cx="11648661" cy="5155096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Qual/Quais bancos?</a:t>
            </a:r>
          </a:p>
          <a:p>
            <a:pPr lvl="1"/>
            <a:r>
              <a:rPr lang="pt-BR" dirty="0" err="1"/>
              <a:t>Qtid</a:t>
            </a:r>
            <a:r>
              <a:rPr lang="pt-BR" dirty="0"/>
              <a:t> de CASOS</a:t>
            </a:r>
          </a:p>
          <a:p>
            <a:pPr marL="0" indent="0">
              <a:buNone/>
            </a:pPr>
            <a:r>
              <a:rPr lang="pt-BR" sz="2800" dirty="0">
                <a:hlinkClick r:id="rId2"/>
              </a:rPr>
              <a:t>TABNET | Departamento de Doenças de Condições Crônicas e Infecções Sexualmente Transmissíveis (aids.gov.br)</a:t>
            </a:r>
            <a:endParaRPr lang="pt-BR" sz="28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pt-BR" sz="2800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http://indicadores.aids.gov.br/</a:t>
            </a:r>
            <a:endParaRPr lang="pt-BR" sz="28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lvl="1"/>
            <a:r>
              <a:rPr lang="pt-BR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MORTALIDADE</a:t>
            </a:r>
          </a:p>
          <a:p>
            <a:pPr marL="0" indent="0">
              <a:buNone/>
            </a:pPr>
            <a:r>
              <a:rPr lang="pt-BR" dirty="0">
                <a:hlinkClick r:id="rId4"/>
              </a:rPr>
              <a:t>Painel de Monitoramento da Mortalidade CID-10 - Mortalidade - Painéis de Monitoramento - Centrais de Conteúdos - DASNT - SVS/MS (aids.gov.br)</a:t>
            </a:r>
            <a:endParaRPr lang="pt-BR" dirty="0"/>
          </a:p>
          <a:p>
            <a:pPr marL="0" indent="0">
              <a:buNone/>
            </a:pPr>
            <a:r>
              <a:rPr lang="pt-BR" dirty="0" err="1">
                <a:hlinkClick r:id="rId5"/>
              </a:rPr>
              <a:t>TabNet</a:t>
            </a:r>
            <a:r>
              <a:rPr lang="pt-BR" dirty="0">
                <a:hlinkClick r:id="rId5"/>
              </a:rPr>
              <a:t> Win32 3.0: Mortalidade - Brasil (datasus.gov.br)</a:t>
            </a:r>
            <a:endParaRPr lang="pt-BR" dirty="0"/>
          </a:p>
          <a:p>
            <a:r>
              <a:rPr lang="pt-BR" dirty="0"/>
              <a:t>Período?</a:t>
            </a: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Podemos focar nos últimos 5/10 anos, pois estamos buscando dados recentes. Até 2012 tem dados já calculados de incidência</a:t>
            </a:r>
          </a:p>
          <a:p>
            <a:r>
              <a:rPr lang="pt-BR" dirty="0"/>
              <a:t>Sexo será definido?</a:t>
            </a: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Ambos</a:t>
            </a:r>
          </a:p>
          <a:p>
            <a:r>
              <a:rPr lang="pt-BR" dirty="0"/>
              <a:t>Região ou Brasil?</a:t>
            </a: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Brasil</a:t>
            </a:r>
          </a:p>
          <a:p>
            <a:r>
              <a:rPr lang="pt-BR" dirty="0"/>
              <a:t>Idade? Adultos ?</a:t>
            </a: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Talvez focar em adultos, mas manuseando os dados podemos repensar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111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A436D-228D-47D6-BE07-25B88DA5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TABWIN	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0CD8B4-23ED-4242-A25D-DFC598D8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Biblioteca de esquemas de análise com R para o </a:t>
            </a:r>
            <a:r>
              <a:rPr lang="pt-BR" dirty="0" err="1">
                <a:hlinkClick r:id="rId2"/>
              </a:rPr>
              <a:t>TabWin</a:t>
            </a:r>
            <a:r>
              <a:rPr lang="pt-BR" dirty="0">
                <a:hlinkClick r:id="rId2"/>
              </a:rPr>
              <a:t> (datasus.gov.br)</a:t>
            </a:r>
            <a:endParaRPr lang="pt-BR" dirty="0"/>
          </a:p>
          <a:p>
            <a:r>
              <a:rPr lang="pt-BR" dirty="0">
                <a:hlinkClick r:id="rId3"/>
              </a:rPr>
              <a:t>Download do </a:t>
            </a:r>
            <a:r>
              <a:rPr lang="pt-BR" dirty="0" err="1">
                <a:hlinkClick r:id="rId3"/>
              </a:rPr>
              <a:t>TabWin</a:t>
            </a:r>
            <a:r>
              <a:rPr lang="pt-BR" dirty="0">
                <a:hlinkClick r:id="rId3"/>
              </a:rPr>
              <a:t> - DATASUS (saude.gov.br)</a:t>
            </a:r>
            <a:endParaRPr lang="pt-BR" dirty="0"/>
          </a:p>
          <a:p>
            <a:r>
              <a:rPr lang="pt-BR" dirty="0">
                <a:hlinkClick r:id="rId4"/>
              </a:rPr>
              <a:t>DATASUS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601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F9D00-6AF8-487D-BCAF-E86EC2D0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81" y="329095"/>
            <a:ext cx="6024267" cy="1325563"/>
          </a:xfrm>
        </p:spPr>
        <p:txBody>
          <a:bodyPr/>
          <a:lstStyle/>
          <a:p>
            <a:r>
              <a:rPr lang="pt-BR" dirty="0" err="1">
                <a:highlight>
                  <a:srgbClr val="00FF00"/>
                </a:highlight>
              </a:rPr>
              <a:t>Datasus</a:t>
            </a:r>
            <a:r>
              <a:rPr lang="pt-BR" dirty="0">
                <a:highlight>
                  <a:srgbClr val="00FF00"/>
                </a:highlight>
              </a:rPr>
              <a:t>/SINAN – casos de aids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752A2-F745-466D-B119-B8A749A8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49348" cy="435133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24292E"/>
                </a:solidFill>
                <a:effectLst/>
                <a:latin typeface="-apple-system"/>
              </a:rPr>
              <a:t>DATASUS - resultados</a:t>
            </a:r>
          </a:p>
          <a:p>
            <a:pPr marL="0" indent="0" algn="l">
              <a:buNone/>
            </a:pPr>
            <a:r>
              <a:rPr lang="pt-BR" sz="1800" b="0" i="0" u="none" strike="noStrike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http://www2.aids.gov.br/cgi/deftohtm.exe?tabnet/br.def</a:t>
            </a:r>
            <a:endParaRPr lang="pt-BR" sz="18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pt-BR" sz="1800" dirty="0">
                <a:hlinkClick r:id="rId3"/>
              </a:rPr>
              <a:t>TABNET | Departamento de Doenças de Condições Crônicas e Infecções Sexualmente Transmissíveis (aids.gov.br)</a:t>
            </a:r>
            <a:endParaRPr lang="pt-BR" sz="1800" dirty="0">
              <a:solidFill>
                <a:srgbClr val="24292E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pt-BR" sz="1200" dirty="0">
                <a:hlinkClick r:id="rId4"/>
              </a:rPr>
              <a:t>Arquivos de Dados - DATASUS (saude.gov.br)</a:t>
            </a:r>
            <a:endParaRPr lang="pt-BR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sz="1200" dirty="0">
                <a:hlinkClick r:id="rId5"/>
              </a:rPr>
              <a:t>DATASUS</a:t>
            </a:r>
            <a:r>
              <a:rPr lang="pt-BR" sz="1200" dirty="0"/>
              <a:t> (dados do SINAN mas não abre – precisa do app)</a:t>
            </a:r>
            <a:endParaRPr lang="pt-BR" sz="1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 DIAHV disponibiliza os bancos de dados de HIV/aids, sífilis e hepatites virais por meio do </a:t>
            </a:r>
            <a:r>
              <a:rPr lang="pt-BR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Tabnet</a:t>
            </a:r>
            <a:r>
              <a:rPr lang="pt-B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o aplicativo </a:t>
            </a:r>
            <a:r>
              <a:rPr lang="pt-BR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Tabnet</a:t>
            </a:r>
            <a:r>
              <a:rPr lang="pt-B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desenvolvido pelo </a:t>
            </a:r>
            <a:r>
              <a:rPr lang="pt-BR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Datasus</a:t>
            </a:r>
            <a:r>
              <a:rPr lang="pt-B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é um tabulador de domínio público que permite formular a consultas às bases de dados do Sistema Único de Saúde.</a:t>
            </a:r>
          </a:p>
          <a:p>
            <a:pPr marL="0" indent="0" algn="l">
              <a:buNone/>
            </a:pPr>
            <a:endParaRPr lang="pt-BR" sz="18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0CB9DC-166E-4630-8B86-F78070FB0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920" y="261868"/>
            <a:ext cx="4782880" cy="4351338"/>
          </a:xfrm>
        </p:spPr>
        <p:txBody>
          <a:bodyPr>
            <a:normAutofit fontScale="47500" lnSpcReduction="20000"/>
          </a:bodyPr>
          <a:lstStyle/>
          <a:p>
            <a:r>
              <a:rPr lang="pt-BR" sz="3800" dirty="0"/>
              <a:t>Compilado</a:t>
            </a:r>
          </a:p>
          <a:p>
            <a:r>
              <a:rPr lang="pt-BR" sz="3800" dirty="0"/>
              <a:t>Dados de notificação</a:t>
            </a:r>
          </a:p>
          <a:p>
            <a:pPr marL="0" indent="0">
              <a:buNone/>
            </a:pPr>
            <a:r>
              <a:rPr lang="pt-BR" sz="33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Informações fornecidas pela notificação e investigação de casos de doenças e agravos registrados no </a:t>
            </a:r>
            <a:r>
              <a:rPr lang="pt-BR" sz="3300" b="0" i="0" u="none" strike="noStrike" dirty="0">
                <a:solidFill>
                  <a:srgbClr val="008CBA"/>
                </a:solidFill>
                <a:effectLst/>
                <a:latin typeface="Arial" panose="020B0604020202020204" pitchFamily="34" charset="0"/>
                <a:hlinkClick r:id="rId6"/>
              </a:rPr>
              <a:t>Sistema de Informação de Agravos de Notificação</a:t>
            </a:r>
            <a:r>
              <a:rPr lang="pt-BR" sz="33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(Sinan) e em dados quantitativos e qualitativos sobre óbitos ocorridos no Brasil e declarados no </a:t>
            </a:r>
            <a:r>
              <a:rPr lang="pt-BR" sz="3300" b="0" i="0" u="none" strike="noStrike" dirty="0">
                <a:solidFill>
                  <a:srgbClr val="008CBA"/>
                </a:solidFill>
                <a:effectLst/>
                <a:latin typeface="Arial" panose="020B0604020202020204" pitchFamily="34" charset="0"/>
                <a:hlinkClick r:id="rId7"/>
              </a:rPr>
              <a:t>Sistema de Informações sobre Mortalidade</a:t>
            </a:r>
            <a:r>
              <a:rPr lang="pt-BR" sz="33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(SIM). </a:t>
            </a:r>
          </a:p>
          <a:p>
            <a:pPr marL="0" indent="0">
              <a:buNone/>
            </a:pPr>
            <a:r>
              <a:rPr lang="pt-BR" sz="33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 tendências de HIV/aids são monitoradas, inclusive, com informações oriundas do Sistema de Controle de Exames Laboratoriais CD4 e CV (</a:t>
            </a:r>
            <a:r>
              <a:rPr lang="pt-BR" sz="33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Siscel</a:t>
            </a:r>
            <a:r>
              <a:rPr lang="pt-BR" sz="33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e do Sistema de Controle Logístico de Medicamentos (</a:t>
            </a:r>
            <a:r>
              <a:rPr lang="pt-BR" sz="33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Siclom</a:t>
            </a:r>
            <a:r>
              <a:rPr lang="pt-BR" sz="33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). Em várias situações, os dados obtidos regularmente por meio das fontes comuns não são suficientes para gerar as informações necessárias à compreensão do processo endêmico-epidêmico e subsidiar a gestão; nesses casos, o DIAHV lança mão de </a:t>
            </a:r>
            <a:r>
              <a:rPr lang="pt-BR" sz="3300" b="0" i="0" u="none" strike="noStrike" dirty="0">
                <a:solidFill>
                  <a:srgbClr val="008CBA"/>
                </a:solidFill>
                <a:effectLst/>
                <a:latin typeface="Arial" panose="020B0604020202020204" pitchFamily="34" charset="0"/>
              </a:rPr>
              <a:t>estudos epidemiológicos</a:t>
            </a:r>
            <a:r>
              <a:rPr lang="pt-BR" sz="3300" b="0" i="0" u="none" strike="noStrike" dirty="0">
                <a:solidFill>
                  <a:srgbClr val="008CBA"/>
                </a:solidFill>
                <a:effectLst/>
                <a:latin typeface="Arial" panose="020B0604020202020204" pitchFamily="34" charset="0"/>
                <a:hlinkClick r:id="rId8"/>
              </a:rPr>
              <a:t>[ARC-C1]</a:t>
            </a:r>
            <a:r>
              <a:rPr lang="pt-BR" sz="33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adicionais, especialmente elaborados para fornecer informações complementares.</a:t>
            </a:r>
            <a:r>
              <a:rPr lang="pt-BR" sz="3300" dirty="0"/>
              <a:t> 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EB4979-4ABA-4AB5-BBCD-40931E7016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9400" y="67711"/>
            <a:ext cx="1245704" cy="124570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2043AD3-971B-4B4F-94B1-457C08DCC44D}"/>
              </a:ext>
            </a:extLst>
          </p:cNvPr>
          <p:cNvSpPr txBox="1"/>
          <p:nvPr/>
        </p:nvSpPr>
        <p:spPr>
          <a:xfrm>
            <a:off x="6570920" y="4784173"/>
            <a:ext cx="5422297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/>
              <a:t>Como funciona</a:t>
            </a:r>
          </a:p>
          <a:p>
            <a:pPr marL="0" indent="0">
              <a:buNone/>
            </a:pPr>
            <a:r>
              <a:rPr lang="pt-BR" sz="1400" dirty="0">
                <a:hlinkClick r:id="rId10"/>
              </a:rPr>
              <a:t>ajuda_sinan.pdf (saude.gov.br)</a:t>
            </a:r>
            <a:endParaRPr lang="pt-BR" sz="1400" dirty="0"/>
          </a:p>
          <a:p>
            <a:pPr marL="0" indent="0">
              <a:buNone/>
            </a:pPr>
            <a:r>
              <a:rPr lang="pt-BR" sz="1400" dirty="0">
                <a:hlinkClick r:id="rId11"/>
              </a:rPr>
              <a:t>SINANW.pdf (saude.mg.gov.br)</a:t>
            </a:r>
            <a:endParaRPr lang="pt-BR" sz="1400" dirty="0"/>
          </a:p>
          <a:p>
            <a:pPr marL="0" indent="0">
              <a:buNone/>
            </a:pPr>
            <a:r>
              <a:rPr lang="pt-BR" sz="1400" dirty="0">
                <a:hlinkClick r:id="rId12"/>
              </a:rPr>
              <a:t>Infecções Sexualmente Transmissíveis – Portal da Vigilância em Saúde (saude.mg.gov.br)</a:t>
            </a:r>
            <a:endParaRPr lang="pt-BR" sz="1400" dirty="0"/>
          </a:p>
          <a:p>
            <a:r>
              <a:rPr lang="pt-BR" sz="1400" dirty="0">
                <a:solidFill>
                  <a:srgbClr val="222222"/>
                </a:solidFill>
                <a:latin typeface="Arial" panose="020B06040202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Normas e rotinas do SINAN</a:t>
            </a:r>
          </a:p>
          <a:p>
            <a:pPr marL="0" indent="0">
              <a:buNone/>
            </a:pPr>
            <a:r>
              <a:rPr lang="pt-BR" sz="2000" dirty="0">
                <a:hlinkClick r:id="rId13"/>
              </a:rPr>
              <a:t>07_0098_M.indd (saude.gov.br)</a:t>
            </a: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0841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F9D00-6AF8-487D-BCAF-E86EC2D0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 DATASUS = 2019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752A2-F745-466D-B119-B8A749A8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49348" cy="435133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24292E"/>
                </a:solidFill>
                <a:effectLst/>
                <a:latin typeface="-apple-system"/>
              </a:rPr>
              <a:t>DATASUS</a:t>
            </a:r>
          </a:p>
          <a:p>
            <a:pPr marL="0" indent="0" algn="l">
              <a:buNone/>
            </a:pPr>
            <a:r>
              <a:rPr lang="pt-BR" sz="1800" b="0" i="0" u="none" strike="noStrike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http://www2.aids.gov.br/cgi/deftohtm.exe?tabnet/br.def</a:t>
            </a:r>
            <a:endParaRPr lang="pt-BR" sz="18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pt-BR" sz="1800" dirty="0">
                <a:highlight>
                  <a:srgbClr val="FFFF00"/>
                </a:highlight>
                <a:hlinkClick r:id="rId3"/>
              </a:rPr>
              <a:t>TABNET | Departamento de Doenças de Condições Crônicas e Infecções Sexualmente Transmissíveis (aids.gov.br)</a:t>
            </a:r>
            <a:endParaRPr lang="pt-BR" sz="1800" dirty="0">
              <a:highlight>
                <a:srgbClr val="FFFF00"/>
              </a:highlight>
            </a:endParaRPr>
          </a:p>
          <a:p>
            <a:pPr marL="0" indent="0" algn="l">
              <a:buNone/>
            </a:pPr>
            <a:endParaRPr lang="pt-BR" sz="1800" dirty="0">
              <a:solidFill>
                <a:srgbClr val="24292E"/>
              </a:solidFill>
              <a:highlight>
                <a:srgbClr val="FFFF00"/>
              </a:highlight>
              <a:latin typeface="-apple-system"/>
            </a:endParaRPr>
          </a:p>
          <a:p>
            <a:pPr marL="0" indent="0" algn="l">
              <a:buNone/>
            </a:pPr>
            <a:endParaRPr lang="pt-BR" sz="1800" dirty="0">
              <a:solidFill>
                <a:srgbClr val="24292E"/>
              </a:solidFill>
              <a:highlight>
                <a:srgbClr val="FFFF00"/>
              </a:highlight>
              <a:latin typeface="-apple-system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EB4979-4ABA-4AB5-BBCD-40931E701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4502" y="5406905"/>
            <a:ext cx="1245704" cy="1245704"/>
          </a:xfrm>
          <a:prstGeom prst="rect">
            <a:avLst/>
          </a:prstGeo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222E1C5D-DCD7-40A2-8BAE-A96416F8CD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387548" y="58185"/>
            <a:ext cx="4467326" cy="527577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7FD64C6-BEFA-47B0-BFE9-872EA4D22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8451" y="5204015"/>
            <a:ext cx="3048001" cy="15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7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F9D00-6AF8-487D-BCAF-E86EC2D0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IBGE = </a:t>
            </a:r>
            <a:r>
              <a:rPr lang="pt-BR" dirty="0">
                <a:highlight>
                  <a:srgbClr val="00FF00"/>
                </a:highlight>
              </a:rPr>
              <a:t>Painel de indicadores de AIDS </a:t>
            </a:r>
            <a:r>
              <a:rPr lang="pt-BR" dirty="0"/>
              <a:t>=</a:t>
            </a:r>
            <a:r>
              <a:rPr lang="pt-BR" dirty="0" err="1"/>
              <a:t>qtid</a:t>
            </a:r>
            <a:r>
              <a:rPr lang="pt-BR" dirty="0"/>
              <a:t> casos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752A2-F745-466D-B119-B8A749A8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89104" cy="4879975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400" b="0" i="0" dirty="0">
                <a:solidFill>
                  <a:srgbClr val="24292E"/>
                </a:solidFill>
                <a:effectLst/>
                <a:latin typeface="-apple-system"/>
              </a:rPr>
              <a:t>Indicadores de Aids </a:t>
            </a:r>
          </a:p>
          <a:p>
            <a:pPr marL="0" indent="0" algn="l">
              <a:buNone/>
            </a:pPr>
            <a:r>
              <a:rPr lang="pt-BR" sz="3400" dirty="0">
                <a:hlinkClick r:id="rId2"/>
              </a:rPr>
              <a:t>Painel de Indicadores Epidemiológicos | Departamento de Doenças de Condições Crônicas e Infecções Sexualmente Transmissíveis (aids.gov.br)</a:t>
            </a:r>
            <a:endParaRPr lang="pt-BR" sz="3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pt-BR" sz="3400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http://indicadores.aids.gov.br/</a:t>
            </a:r>
            <a:endParaRPr lang="pt-BR" sz="3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pt-BR" sz="3400" b="1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marL="0" indent="0" algn="l">
              <a:buNone/>
            </a:pPr>
            <a:r>
              <a:rPr lang="pt-BR" sz="3400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FONTE</a:t>
            </a:r>
            <a:r>
              <a:rPr lang="pt-BR" sz="3400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: MS/SVS/Departamento de Doenças de Condições Crônicas e Infecções Sexualmente Transmissíveis. </a:t>
            </a:r>
            <a:r>
              <a:rPr lang="pt-BR" sz="3400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NOTAS:</a:t>
            </a:r>
            <a:r>
              <a:rPr lang="pt-BR" sz="3400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 (1) Casos notificados no </a:t>
            </a:r>
            <a:r>
              <a:rPr lang="pt-BR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SINAN até 30/06/2020; (2) Dados preliminares para os últimos 5 anos.</a:t>
            </a:r>
            <a:br>
              <a:rPr lang="pt-BR" dirty="0"/>
            </a:br>
            <a:endParaRPr lang="pt-B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0CB9DC-166E-4630-8B86-F78070FB0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89104" cy="4964664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Dados de notificação</a:t>
            </a:r>
          </a:p>
          <a:p>
            <a:r>
              <a:rPr lang="pt-BR" dirty="0">
                <a:solidFill>
                  <a:srgbClr val="FF0000"/>
                </a:solidFill>
              </a:rPr>
              <a:t>Tabelas prontas e não necessariamente um banco de dados mas talvez dê para utilizar algo. Casos, taxa de detecção etc.</a:t>
            </a:r>
          </a:p>
          <a:p>
            <a:r>
              <a:rPr lang="pt-BR" dirty="0"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Dados</a:t>
            </a:r>
          </a:p>
          <a:p>
            <a:pPr marL="0" indent="0">
              <a:buNone/>
            </a:pPr>
            <a:r>
              <a:rPr lang="pt-BR" dirty="0">
                <a:hlinkClick r:id="rId4" action="ppaction://hlinkfile"/>
              </a:rPr>
              <a:t>G:\Meu Drive\Disciplina CF044-T\HIV\MonitoramentoHIVAids-Brasil.xls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74B90F-7EF7-49CA-9DAC-AA44058A0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5052" y="5612296"/>
            <a:ext cx="1245704" cy="124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5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D41EF-6400-4574-B051-26A91C9B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3226" cy="1325563"/>
          </a:xfrm>
        </p:spPr>
        <p:txBody>
          <a:bodyPr/>
          <a:lstStyle/>
          <a:p>
            <a:r>
              <a:rPr lang="pt-BR" dirty="0">
                <a:highlight>
                  <a:srgbClr val="00FF00"/>
                </a:highlight>
              </a:rPr>
              <a:t>DATASUS – só </a:t>
            </a:r>
            <a:r>
              <a:rPr lang="pt-BR" dirty="0">
                <a:solidFill>
                  <a:srgbClr val="FF0000"/>
                </a:solidFill>
                <a:highlight>
                  <a:srgbClr val="00FF00"/>
                </a:highlight>
              </a:rPr>
              <a:t>mortalidade</a:t>
            </a:r>
            <a:r>
              <a:rPr lang="pt-BR" dirty="0">
                <a:highlight>
                  <a:srgbClr val="00FF00"/>
                </a:highlight>
              </a:rPr>
              <a:t> por HIV </a:t>
            </a:r>
            <a:r>
              <a:rPr lang="pt-BR" dirty="0"/>
              <a:t>= tem arquivo CVS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2A5F8-669C-4555-B062-F98DE8BCDF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/>
              </a:rPr>
              <a:t>Painel de Monitoramento da Mortalidade CID-10 - Mortalidade - Painéis de Monitoramento - Centrais de Conteúdos - DASNT - SVS/MS (aids.gov.br)</a:t>
            </a:r>
            <a:endParaRPr lang="pt-BR" dirty="0"/>
          </a:p>
          <a:p>
            <a:endParaRPr lang="pt-BR" dirty="0"/>
          </a:p>
          <a:p>
            <a:r>
              <a:rPr lang="pt-BR" dirty="0" err="1">
                <a:hlinkClick r:id="rId3"/>
              </a:rPr>
              <a:t>TabNet</a:t>
            </a:r>
            <a:r>
              <a:rPr lang="pt-BR" dirty="0">
                <a:hlinkClick r:id="rId3"/>
              </a:rPr>
              <a:t> Win32 3.0: Mortalidade - Brasil (datasus.gov.br)</a:t>
            </a:r>
            <a:endParaRPr lang="pt-BR" dirty="0"/>
          </a:p>
          <a:p>
            <a:endParaRPr lang="pt-BR" dirty="0"/>
          </a:p>
          <a:p>
            <a:r>
              <a:rPr lang="pt-BR" dirty="0"/>
              <a:t>http://svs.aids.gov.br/dantps/centrais-de-conteudos/paineis-de-monitoramento/mortalidade/cid10/?s=MSQyMDIwJDEkMSQzNSQ3NiQxJDEkMCQyMDAwJDAkMCQ1JDEkMjAwNTQ0JDA=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87E8735-B5A6-4DC8-997E-C383CCF6EC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2" y="1690688"/>
            <a:ext cx="5181600" cy="1916161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5BABFB1-1387-4FD8-AE48-FAAD2A2237EB}"/>
              </a:ext>
            </a:extLst>
          </p:cNvPr>
          <p:cNvSpPr txBox="1"/>
          <p:nvPr/>
        </p:nvSpPr>
        <p:spPr>
          <a:xfrm>
            <a:off x="6289813" y="4001294"/>
            <a:ext cx="45753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Outras mortalidades</a:t>
            </a:r>
          </a:p>
          <a:p>
            <a:endParaRPr lang="pt-BR" dirty="0">
              <a:solidFill>
                <a:srgbClr val="0563C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Opção selecionada: Painéis de monitoramento (SVS) - DATASUS (saude.gov.br)</a:t>
            </a:r>
            <a:endParaRPr lang="pt-BR" dirty="0">
              <a:solidFill>
                <a:srgbClr val="0563C1"/>
              </a:solidFill>
            </a:endParaRPr>
          </a:p>
          <a:p>
            <a:endParaRPr lang="pt-BR" dirty="0">
              <a:solidFill>
                <a:srgbClr val="0563C1"/>
              </a:solidFill>
            </a:endParaRPr>
          </a:p>
          <a:p>
            <a:r>
              <a:rPr lang="pt-BR" dirty="0" err="1">
                <a:hlinkClick r:id="rId6"/>
              </a:rPr>
              <a:t>TabNet</a:t>
            </a:r>
            <a:r>
              <a:rPr lang="pt-BR" dirty="0">
                <a:hlinkClick r:id="rId6"/>
              </a:rPr>
              <a:t> Win32 3.0: Mortalidade - Óbitos por idade e sexo corrigido pelo Busca Ativa - Brasil (datasus.gov.br)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20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F9D00-6AF8-487D-BCAF-E86EC2D0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IBGE = Painel de indicadores de AIDS = clínicos, gestantes e painéis em </a:t>
            </a:r>
            <a:r>
              <a:rPr lang="pt-BR" dirty="0" err="1"/>
              <a:t>power</a:t>
            </a:r>
            <a:r>
              <a:rPr lang="pt-BR" dirty="0"/>
              <a:t> BI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752A2-F745-466D-B119-B8A749A8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89104" cy="4879975"/>
          </a:xfrm>
        </p:spPr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400" b="0" i="0" dirty="0">
                <a:solidFill>
                  <a:srgbClr val="24292E"/>
                </a:solidFill>
                <a:effectLst/>
                <a:latin typeface="-apple-system"/>
              </a:rPr>
              <a:t>Indicadores de Aids </a:t>
            </a:r>
          </a:p>
          <a:p>
            <a:pPr marL="0" indent="0" algn="l">
              <a:buNone/>
            </a:pPr>
            <a:r>
              <a:rPr lang="pt-BR" sz="3400" dirty="0">
                <a:hlinkClick r:id="rId2"/>
              </a:rPr>
              <a:t>Indicadores </a:t>
            </a:r>
            <a:r>
              <a:rPr lang="pt-BR" sz="3400" dirty="0" err="1">
                <a:hlinkClick r:id="rId2"/>
              </a:rPr>
              <a:t>Clinicos</a:t>
            </a:r>
            <a:r>
              <a:rPr lang="pt-BR" sz="3400" dirty="0">
                <a:hlinkClick r:id="rId2"/>
              </a:rPr>
              <a:t> - DCCI (aids.gov.br)</a:t>
            </a:r>
            <a:endParaRPr lang="pt-BR" sz="3400" dirty="0"/>
          </a:p>
          <a:p>
            <a:pPr marL="0" indent="0" algn="l">
              <a:buNone/>
            </a:pPr>
            <a:r>
              <a:rPr lang="pt-BR" sz="3400" dirty="0">
                <a:hlinkClick r:id="rId3"/>
              </a:rPr>
              <a:t>Painel Gestantes | Departamento de Doenças de Condições Crônicas e Infecções Sexualmente Transmissíveis (aids.gov.br)</a:t>
            </a:r>
            <a:endParaRPr lang="pt-BR" sz="3400" dirty="0"/>
          </a:p>
          <a:p>
            <a:pPr marL="0" indent="0" algn="l">
              <a:buNone/>
            </a:pPr>
            <a:r>
              <a:rPr lang="pt-BR" sz="3400" dirty="0">
                <a:hlinkClick r:id="rId4"/>
              </a:rPr>
              <a:t>Indicadores e Dados Básicos de Gestantes nos Municípios Brasileiros (aids.gov.br)</a:t>
            </a:r>
            <a:endParaRPr lang="pt-BR" sz="3400" dirty="0"/>
          </a:p>
          <a:p>
            <a:pPr marL="0" indent="0" algn="l">
              <a:buNone/>
            </a:pPr>
            <a:r>
              <a:rPr lang="pt-BR" sz="3400" dirty="0">
                <a:hlinkClick r:id="rId5"/>
              </a:rPr>
              <a:t>Painel de monitoramento de dados de HIV durante a pandemia da COVID-19 | Departamento de Doenças de Condições Crônicas e Infecções Sexualmente Transmissíveis (aids.gov.br)</a:t>
            </a:r>
            <a:endParaRPr lang="pt-BR" sz="3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pt-BR" sz="3400" dirty="0">
                <a:hlinkClick r:id="rId6"/>
              </a:rPr>
              <a:t>Painel Maternidades 2020 | Departamento de Doenças de Condições Crônicas e Infecções Sexualmente Transmissíveis (aids.gov.br)</a:t>
            </a:r>
            <a:endParaRPr lang="pt-BR" sz="3400" b="1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marL="0" indent="0" algn="l">
              <a:buNone/>
            </a:pPr>
            <a:endParaRPr lang="pt-BR" sz="3400" b="1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marL="0" indent="0" algn="l">
              <a:buNone/>
            </a:pPr>
            <a:r>
              <a:rPr lang="pt-BR" sz="3400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FONTE</a:t>
            </a:r>
            <a:r>
              <a:rPr lang="pt-BR" sz="3400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: MS/SVS/Departamento de Doenças de Condições Crônicas e Infecções Sexualmente Transmissíveis. </a:t>
            </a:r>
            <a:r>
              <a:rPr lang="pt-BR" sz="3400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NOTAS:</a:t>
            </a:r>
            <a:r>
              <a:rPr lang="pt-BR" sz="3400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 (1) Casos notificados no </a:t>
            </a:r>
            <a:r>
              <a:rPr lang="pt-BR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SINAN até 30/06/2020; (2) Dados preliminares para os últimos 5 anos.</a:t>
            </a:r>
            <a:br>
              <a:rPr lang="pt-BR" dirty="0"/>
            </a:br>
            <a:endParaRPr lang="pt-B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0CB9DC-166E-4630-8B86-F78070FB0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89104" cy="4964664"/>
          </a:xfrm>
        </p:spPr>
        <p:txBody>
          <a:bodyPr>
            <a:normAutofit fontScale="47500" lnSpcReduction="20000"/>
          </a:bodyPr>
          <a:lstStyle/>
          <a:p>
            <a:r>
              <a:rPr lang="pt-BR" dirty="0"/>
              <a:t>Dados de notificação</a:t>
            </a:r>
          </a:p>
          <a:p>
            <a:r>
              <a:rPr lang="pt-BR" dirty="0">
                <a:solidFill>
                  <a:srgbClr val="FF0000"/>
                </a:solidFill>
              </a:rPr>
              <a:t>Tabelas prontas e não necessariamente um banco de dados mas talvez dê para utilizar algo. Casos, taxa de detecção etc.</a:t>
            </a:r>
          </a:p>
          <a:p>
            <a:r>
              <a:rPr lang="pt-BR" dirty="0"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Dados</a:t>
            </a:r>
          </a:p>
          <a:p>
            <a:pPr marL="0" indent="0">
              <a:buNone/>
            </a:pPr>
            <a:r>
              <a:rPr lang="pt-BR" dirty="0">
                <a:hlinkClick r:id="rId7" action="ppaction://hlinkfile"/>
              </a:rPr>
              <a:t>G:\Meu Drive\Disciplina CF044-T\HIV\MonitoramentoHIVAids-Brasil.xls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74B90F-7EF7-49CA-9DAC-AA44058A0E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5052" y="5612296"/>
            <a:ext cx="1245704" cy="1245704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342CCFC4-5A08-45B6-886B-AFE1EC97FDD6}"/>
              </a:ext>
            </a:extLst>
          </p:cNvPr>
          <p:cNvSpPr/>
          <p:nvPr/>
        </p:nvSpPr>
        <p:spPr>
          <a:xfrm>
            <a:off x="7368208" y="3551583"/>
            <a:ext cx="3419061" cy="1722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Ficou como opção B caso queira especificar só gestante ou só casos clínicos</a:t>
            </a:r>
          </a:p>
        </p:txBody>
      </p:sp>
    </p:spTree>
    <p:extLst>
      <p:ext uri="{BB962C8B-B14F-4D97-AF65-F5344CB8AC3E}">
        <p14:creationId xmlns:p14="http://schemas.microsoft.com/office/powerpoint/2010/main" val="213765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F9D00-6AF8-487D-BCAF-E86EC2D0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hospitalares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752A2-F745-466D-B119-B8A749A82B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Indicadores de Aids </a:t>
            </a:r>
          </a:p>
          <a:p>
            <a:pPr marL="0" indent="0" algn="l">
              <a:buNone/>
            </a:pPr>
            <a:r>
              <a:rPr lang="pt-BR" dirty="0" err="1">
                <a:hlinkClick r:id="rId2"/>
              </a:rPr>
              <a:t>TabNet</a:t>
            </a:r>
            <a:r>
              <a:rPr lang="pt-BR" dirty="0">
                <a:hlinkClick r:id="rId2"/>
              </a:rPr>
              <a:t> Win32 3.0: Morbidade Hospitalar do SUS - por local de residência - Brasil (datasus.gov.br)</a:t>
            </a:r>
            <a:endParaRPr lang="pt-BR" dirty="0"/>
          </a:p>
          <a:p>
            <a:pPr marL="0" indent="0" algn="l">
              <a:buNone/>
            </a:pPr>
            <a:r>
              <a:rPr lang="pt-BR" dirty="0">
                <a:hlinkClick r:id="rId3"/>
              </a:rPr>
              <a:t>Sistema de Informações Hospitalares (datasus.gov.br)</a:t>
            </a:r>
            <a:endParaRPr lang="pt-BR" b="1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marL="0" indent="0" algn="l">
              <a:buNone/>
            </a:pPr>
            <a:r>
              <a:rPr lang="pt-BR" dirty="0">
                <a:hlinkClick r:id="rId4"/>
              </a:rPr>
              <a:t>(223) Como coletar dados do DATASUS (</a:t>
            </a:r>
            <a:r>
              <a:rPr lang="pt-BR" dirty="0" err="1">
                <a:hlinkClick r:id="rId4"/>
              </a:rPr>
              <a:t>tabnet</a:t>
            </a:r>
            <a:r>
              <a:rPr lang="pt-BR" dirty="0">
                <a:hlinkClick r:id="rId4"/>
              </a:rPr>
              <a:t>) para a sua pesquisa - SIH, SIM, SINAN, CNES, </a:t>
            </a:r>
            <a:r>
              <a:rPr lang="pt-BR" dirty="0" err="1">
                <a:hlinkClick r:id="rId4"/>
              </a:rPr>
              <a:t>etc</a:t>
            </a:r>
            <a:r>
              <a:rPr lang="pt-BR" dirty="0">
                <a:hlinkClick r:id="rId4"/>
              </a:rPr>
              <a:t> - YouTube</a:t>
            </a:r>
            <a:endParaRPr lang="pt-BR" b="1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marL="0" indent="0" algn="l">
              <a:buNone/>
            </a:pPr>
            <a:endParaRPr lang="pt-B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Fonte: Fonte: Ministério da Saúde - Sistema de Informações Hospitalares do SUS (SIH/SUS)</a:t>
            </a:r>
          </a:p>
          <a:p>
            <a:pPr marL="0" indent="0" algn="l">
              <a:buNone/>
            </a:pPr>
            <a:endParaRPr lang="pt-B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Notas: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Situação da base de dados nacional em 29/04/2016.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Dados de janeiro de 2015 até março de 2016 sujeitos a retificação.</a:t>
            </a:r>
          </a:p>
          <a:p>
            <a:pPr marL="0" indent="0" algn="l">
              <a:buNone/>
            </a:pPr>
            <a:endParaRPr lang="pt-B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 action="ppaction://hlinkfile"/>
              </a:rPr>
              <a:t>G:\Meu Drive\Disciplina CF044-T\HIV\A030026189_28_143_208.csv</a:t>
            </a:r>
            <a:endParaRPr lang="pt-B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pt-B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15F4E719-FE18-4B5A-B992-BCBF47A811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096000" y="2038350"/>
            <a:ext cx="5891618" cy="3492635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B74B90F-7EF7-49CA-9DAC-AA44058A0E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9400" y="67711"/>
            <a:ext cx="1245704" cy="1245704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BB48219E-CB4B-489F-8314-FF521EE9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746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95DD64D-F197-4F55-9BD3-FDA91F08E559}"/>
              </a:ext>
            </a:extLst>
          </p:cNvPr>
          <p:cNvSpPr/>
          <p:nvPr/>
        </p:nvSpPr>
        <p:spPr>
          <a:xfrm>
            <a:off x="6390861" y="102843"/>
            <a:ext cx="3419061" cy="1722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Ficou como opção B caso queira especificar só indicadores de morbidade</a:t>
            </a:r>
          </a:p>
        </p:txBody>
      </p:sp>
    </p:spTree>
    <p:extLst>
      <p:ext uri="{BB962C8B-B14F-4D97-AF65-F5344CB8AC3E}">
        <p14:creationId xmlns:p14="http://schemas.microsoft.com/office/powerpoint/2010/main" val="3365588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8600E-F2D6-43D8-82F6-8060BE1C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Planilhas em </a:t>
            </a:r>
            <a:r>
              <a:rPr lang="pt-BR" dirty="0" err="1"/>
              <a:t>pdf</a:t>
            </a:r>
            <a:r>
              <a:rPr lang="pt-BR" dirty="0"/>
              <a:t> – Ministério da saúde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8C1294-4A86-4D09-8033-89EDAF89E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hlinkClick r:id="rId2"/>
              </a:rPr>
              <a:t>Planilha | Departamento de Doenças de Condições Crônicas e Infecções Sexualmente Transmissíveis (aids.gov.br)</a:t>
            </a:r>
            <a:endParaRPr lang="pt-B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pt-BR" dirty="0"/>
              <a:t>Exemplo: </a:t>
            </a:r>
            <a:r>
              <a:rPr lang="pt-BR" dirty="0">
                <a:hlinkClick r:id="rId3"/>
              </a:rPr>
              <a:t>2020 - Distribuição de testes rápidos para HIV | Departamento de Doenças de Condições Crônicas e Infecções Sexualmente Transmissíveis (aids.gov.br)</a:t>
            </a:r>
            <a:endParaRPr lang="pt-BR" dirty="0"/>
          </a:p>
          <a:p>
            <a:pPr marL="0" indent="0">
              <a:buNone/>
            </a:pPr>
            <a:r>
              <a:rPr lang="pt-BR">
                <a:hlinkClick r:id="rId4" action="ppaction://hlinkfile"/>
              </a:rPr>
              <a:t>G:\Meu Drive\Disciplina CF044-T\HIV\2020_-_distribuicao_de_testes_rapidos_para_hiv_-_23.11.2020.pdf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7DB7EB3-1487-4C58-B831-99CCD8BCF6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019800" y="3257673"/>
            <a:ext cx="6019794" cy="3278842"/>
          </a:xfr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11A06E00-BAD5-45B8-A111-BFDE244B3752}"/>
              </a:ext>
            </a:extLst>
          </p:cNvPr>
          <p:cNvSpPr/>
          <p:nvPr/>
        </p:nvSpPr>
        <p:spPr>
          <a:xfrm>
            <a:off x="7320166" y="1399954"/>
            <a:ext cx="3419061" cy="1722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Ficou como opção B caso queira especificar só quantidade de testes rápidos por HIV</a:t>
            </a:r>
          </a:p>
        </p:txBody>
      </p:sp>
    </p:spTree>
    <p:extLst>
      <p:ext uri="{BB962C8B-B14F-4D97-AF65-F5344CB8AC3E}">
        <p14:creationId xmlns:p14="http://schemas.microsoft.com/office/powerpoint/2010/main" val="1968826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2129</Words>
  <Application>Microsoft Office PowerPoint</Application>
  <PresentationFormat>Widescreen</PresentationFormat>
  <Paragraphs>174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Open Sans</vt:lpstr>
      <vt:lpstr>Source Sans Pro</vt:lpstr>
      <vt:lpstr>Tema do Office</vt:lpstr>
      <vt:lpstr>Bases de dados</vt:lpstr>
      <vt:lpstr>PROPOSTA</vt:lpstr>
      <vt:lpstr>Datasus/SINAN – casos de aids</vt:lpstr>
      <vt:lpstr>Ex. DATASUS = 2019</vt:lpstr>
      <vt:lpstr>IBGE = Painel de indicadores de AIDS =qtid casos</vt:lpstr>
      <vt:lpstr>DATASUS – só mortalidade por HIV = tem arquivo CVS</vt:lpstr>
      <vt:lpstr>IBGE = Painel de indicadores de AIDS = clínicos, gestantes e painéis em power BI</vt:lpstr>
      <vt:lpstr>Dados hospitalares</vt:lpstr>
      <vt:lpstr>Planilhas em pdf – Ministério da saúde</vt:lpstr>
      <vt:lpstr>Predição</vt:lpstr>
      <vt:lpstr>COAP</vt:lpstr>
      <vt:lpstr>UNAIDS</vt:lpstr>
      <vt:lpstr>IBGE – plataforma SIDRA = só incidência em tabela</vt:lpstr>
      <vt:lpstr>IBGE – estatísticas gerais</vt:lpstr>
      <vt:lpstr>IBGE = só incidencia</vt:lpstr>
      <vt:lpstr>Pesquisas nacionais e censos</vt:lpstr>
      <vt:lpstr>GBD</vt:lpstr>
      <vt:lpstr>Comparativo teórico de resultado</vt:lpstr>
      <vt:lpstr>Discussão = artigos sobre o tema</vt:lpstr>
      <vt:lpstr>TABWIN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Carolina Muller</dc:creator>
  <cp:lastModifiedBy>Carolina Muller</cp:lastModifiedBy>
  <cp:revision>21</cp:revision>
  <dcterms:created xsi:type="dcterms:W3CDTF">2021-04-28T04:24:28Z</dcterms:created>
  <dcterms:modified xsi:type="dcterms:W3CDTF">2021-04-28T13:15:13Z</dcterms:modified>
</cp:coreProperties>
</file>