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701800"/>
            <a:ext cx="6908800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927350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6350" y="0"/>
            <a:ext cx="915035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 Spam Detection Using Machine Learning</a:t>
            </a:r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130" y="4267835"/>
            <a:ext cx="4786630" cy="412115"/>
          </a:xfrm>
        </p:spPr>
        <p:txBody>
          <a:bodyPr/>
          <a:lstStyle/>
          <a:p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Accuracy: ~98%</a:t>
            </a:r>
          </a:p>
          <a:p>
            <a:r>
              <a:t>• Confusion Matrix:</a:t>
            </a:r>
          </a:p>
          <a:p>
            <a:r>
              <a:t>[[961  4]</a:t>
            </a:r>
          </a:p>
          <a:p>
            <a:r>
              <a:t> [14 136]]</a:t>
            </a:r>
          </a:p>
          <a:p>
            <a:r>
              <a:t>• Classification Report: High precision and recall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High accuracy spam classification</a:t>
            </a:r>
          </a:p>
          <a:p>
            <a:r>
              <a:t>• Lightweight and effective model</a:t>
            </a:r>
          </a:p>
          <a:p>
            <a:r>
              <a:t>• Can be deployed in email filters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 of advanced models (LSTM, BERT)</a:t>
            </a:r>
          </a:p>
          <a:p>
            <a:r>
              <a:t>• Real-time email filtering</a:t>
            </a:r>
          </a:p>
          <a:p>
            <a:r>
              <a:t>• Support for multiple languages</a:t>
            </a:r>
          </a:p>
          <a:p>
            <a:r>
              <a:t>• GUI or Web App integration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UCI/Kaggle SMS Dataset</a:t>
            </a:r>
          </a:p>
          <a:p>
            <a:r>
              <a:t>• Scikit-learn Documentation</a:t>
            </a:r>
          </a:p>
          <a:p>
            <a:r>
              <a:t>• NLTK Documentation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just">
              <a:buNone/>
            </a:pPr>
            <a:r>
              <a:rPr lang="en-IN" altLang="en-US"/>
              <a:t>                              </a:t>
            </a:r>
            <a:endParaRPr lang="en-IN" altLang="en-US"/>
          </a:p>
          <a:p>
            <a:pPr marL="0" indent="0" algn="just">
              <a:buNone/>
            </a:pPr>
            <a:endParaRPr lang="en-IN" altLang="en-US"/>
          </a:p>
          <a:p>
            <a:pPr marL="0" indent="0" algn="just">
              <a:buNone/>
            </a:pPr>
            <a:endParaRPr lang="en-IN" altLang="en-US"/>
          </a:p>
          <a:p>
            <a:pPr marL="0" indent="0" algn="just">
              <a:buNone/>
            </a:pPr>
            <a:r>
              <a:rPr lang="en-IN" altLang="en-US"/>
              <a:t>                       THANK YOU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810" y="773430"/>
            <a:ext cx="8229600" cy="582613"/>
          </a:xfrm>
        </p:spPr>
        <p:txBody>
          <a:bodyPr/>
          <a:p>
            <a:r>
              <a:rPr lang="en-IN" altLang="en-US"/>
              <a:t>TEAM MEMBERS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2715" y="2177415"/>
            <a:ext cx="8229600" cy="4953000"/>
          </a:xfrm>
        </p:spPr>
        <p:txBody>
          <a:bodyPr/>
          <a:p>
            <a:r>
              <a:rPr lang="en-IN" altLang="en-US" sz="2800"/>
              <a:t>R.TEJA  - 231FA04398</a:t>
            </a:r>
            <a:endParaRPr lang="en-IN" altLang="en-US" sz="2800"/>
          </a:p>
          <a:p>
            <a:r>
              <a:rPr lang="en-IN" altLang="en-US" sz="2800"/>
              <a:t>K.LAKSHMAN - 231FA04B05</a:t>
            </a:r>
            <a:endParaRPr lang="en-IN" altLang="en-US" sz="2800"/>
          </a:p>
          <a:p>
            <a:r>
              <a:rPr lang="en-IN" altLang="en-US" sz="2800"/>
              <a:t>P.VISHNU - 231FA04529</a:t>
            </a:r>
            <a:endParaRPr lang="en-IN" altLang="en-US" sz="2800"/>
          </a:p>
          <a:p>
            <a:r>
              <a:rPr lang="en-IN" altLang="en-US" sz="2800"/>
              <a:t>B.MAHIR - 231FA04478</a:t>
            </a:r>
            <a:endParaRPr lang="en-IN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detects spam emails using machine learning. It applies the Naive Bayes algorithm with NLP preprocessing. Dataset used: SMS Spam Collection. Goal: Improve accuracy of email filtering.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Spam emails are unwanted and potentially dangerous.</a:t>
            </a:r>
          </a:p>
          <a:p>
            <a:r>
              <a:t>• Traditional filters are not adaptive.</a:t>
            </a:r>
          </a:p>
          <a:p>
            <a:r>
              <a:t>• Machine learning offers smarter, more accurate detection.</a:t>
            </a:r>
          </a:p>
          <a:p>
            <a:r>
              <a:t>• This project automates classification into spam or ham.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Common methods: keyword filters, blacklists, decision trees, SVM.</a:t>
            </a:r>
          </a:p>
          <a:p>
            <a:r>
              <a:t>• Naive Bayes is widely used for text classification.</a:t>
            </a:r>
          </a:p>
          <a:p>
            <a:r>
              <a:t>• Chosen for simplicity, speed, and good performance.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Platform: Google Colab</a:t>
            </a:r>
          </a:p>
          <a:p>
            <a:r>
              <a:t>• Programming: Python</a:t>
            </a:r>
          </a:p>
          <a:p>
            <a:r>
              <a:t>• Libraries: pandas, scikit-learn, nltk</a:t>
            </a:r>
          </a:p>
          <a:p>
            <a:r>
              <a:t>• Dataset: SMS Spam Collection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Load and clean data</a:t>
            </a:r>
          </a:p>
          <a:p>
            <a:r>
              <a:t>2. Preprocess text (remove stopwords, lowercase)</a:t>
            </a:r>
          </a:p>
          <a:p>
            <a:r>
              <a:t>3. Convert text to vectors (CountVectorizer)</a:t>
            </a:r>
          </a:p>
          <a:p>
            <a:r>
              <a:t>4. Split data into train/test</a:t>
            </a:r>
          </a:p>
          <a:p>
            <a:r>
              <a:t>5. Train Naive Bayes model</a:t>
            </a:r>
          </a:p>
          <a:p>
            <a:r>
              <a:t>6. Predict and evaluate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Block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[Raw Dataset] → [Text Cleaning] → [Vectorization] → [Model Training] → [Prediction] → [Evaluation]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Snapshot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 loading with pandas</a:t>
            </a:r>
          </a:p>
          <a:p>
            <a:r>
              <a:t>• Text cleaning using nltk</a:t>
            </a:r>
          </a:p>
          <a:p>
            <a:r>
              <a:t>• Vectorization with CountVectorizer</a:t>
            </a:r>
          </a:p>
          <a:p>
            <a:r>
              <a:t>• Naive Bayes model training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1841</Words>
  <Application>WPS Presentation</Application>
  <PresentationFormat>On-screen Show (4:3)</PresentationFormat>
  <Paragraphs>87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Gear Drives</vt:lpstr>
      <vt:lpstr>Email Spam Detection Using Machine Learning</vt:lpstr>
      <vt:lpstr>PowerPoint 演示文稿</vt:lpstr>
      <vt:lpstr>Abstract</vt:lpstr>
      <vt:lpstr>Introduction</vt:lpstr>
      <vt:lpstr>Literature Review</vt:lpstr>
      <vt:lpstr>Technologies Used</vt:lpstr>
      <vt:lpstr>Methodology</vt:lpstr>
      <vt:lpstr>Block Diagram</vt:lpstr>
      <vt:lpstr>Code Snapshot</vt:lpstr>
      <vt:lpstr>Output and Results</vt:lpstr>
      <vt:lpstr>Conclusion</vt:lpstr>
      <vt:lpstr>Future Scope</vt:lpstr>
      <vt:lpstr>References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Teja. Nani</cp:lastModifiedBy>
  <cp:revision>3</cp:revision>
  <dcterms:created xsi:type="dcterms:W3CDTF">2013-01-27T09:14:00Z</dcterms:created>
  <dcterms:modified xsi:type="dcterms:W3CDTF">2025-05-26T19:33:41Z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EEC1918384E54F118F0A89462D1BC4AF_13</vt:lpwstr>
  </property>
  <property fmtid="{D5CDD505-2E9C-101B-9397-08002B2CF9AE}" pid="3" name="KSOProductBuildVer">
    <vt:lpwstr>1033-12.2.0.21179</vt:lpwstr>
  </property>
</Properties>
</file>