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3FB6085-82AE-3442-A47D-6B204843274F}">
          <p14:sldIdLst>
            <p14:sldId id="256"/>
          </p14:sldIdLst>
        </p14:section>
        <p14:section name="Database World" id="{7478726B-E70C-CB4C-9FB0-56CB068DD3D2}">
          <p14:sldIdLst>
            <p14:sldId id="257"/>
          </p14:sldIdLst>
        </p14:section>
        <p14:section name="Overview" id="{68B00738-3EFD-CE43-A3BE-F7842284B5B6}">
          <p14:sldIdLst>
            <p14:sldId id="258"/>
            <p14:sldId id="266"/>
          </p14:sldIdLst>
        </p14:section>
        <p14:section name="Example" id="{250DD822-D2FE-7148-9D27-C2AFC71C03DE}">
          <p14:sldIdLst>
            <p14:sldId id="259"/>
          </p14:sldIdLst>
        </p14:section>
        <p14:section name="Interface" id="{2971B1EC-36BB-874B-A91D-A422E918EB5B}">
          <p14:sldIdLst>
            <p14:sldId id="260"/>
          </p14:sldIdLst>
        </p14:section>
        <p14:section name="COW and MVCC" id="{B75A2943-AD37-5441-86D8-8284BAAA8EB8}">
          <p14:sldIdLst>
            <p14:sldId id="261"/>
          </p14:sldIdLst>
        </p14:section>
        <p14:section name="Transaction" id="{F6F49577-2D2D-DB48-8DC2-E2F5BDB3CF8A}">
          <p14:sldIdLst>
            <p14:sldId id="262"/>
          </p14:sldIdLst>
        </p14:section>
        <p14:section name="B+ tree" id="{98821608-F2E7-A74B-B3B8-9ACB4427E9B9}">
          <p14:sldIdLst>
            <p14:sldId id="263"/>
          </p14:sldIdLst>
        </p14:section>
        <p14:section name="Lock Table" id="{8A622C2D-EA8B-3C47-89E8-5EBB340A2D43}">
          <p14:sldIdLst>
            <p14:sldId id="264"/>
          </p14:sldIdLst>
        </p14:section>
        <p14:section name="MMAP" id="{AA4C56ED-FF13-D347-A399-55E59928B1F6}">
          <p14:sldIdLst>
            <p14:sldId id="265"/>
          </p14:sldIdLst>
        </p14:section>
        <p14:section name="Refrence" id="{9B3ADA11-D9AC-D24D-9185-2000A4D4A8CE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8"/>
  </p:normalViewPr>
  <p:slideViewPr>
    <p:cSldViewPr snapToGrid="0" snapToObjects="1">
      <p:cViewPr varScale="1">
        <p:scale>
          <a:sx n="104" d="100"/>
          <a:sy n="104" d="100"/>
        </p:scale>
        <p:origin x="2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121D-6B8E-AC47-8638-65EEF7FC757F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8B2A-19EF-E546-A20B-8F8B0CFBB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8B2A-19EF-E546-A20B-8F8B0CFBBC9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0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fileoptions/blog/18286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F2175-BF1E-E744-A263-EE7892AE0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LMDB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20136-011E-3C4F-9C1D-B9ECFEF21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zh-CN" dirty="0">
                <a:effectLst/>
              </a:rPr>
              <a:t>Lightning Memory-Mapped Database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389D-28C7-5B49-9321-B9E4E3CC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3DF54-ECFC-0649-8FB4-3522ADBE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6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9E1C-1DA1-8545-AED5-EF433D7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1F9E8-CA6E-F34E-84C7-E6146C66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5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404F1-8F93-C14D-A0F2-C811E31D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0"/>
            <a:ext cx="9905998" cy="6857999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https://my.oschina.net/fileoptions/blog/1828660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0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8BB1-F4C1-E14A-9FE0-3227E014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world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04F68C-5FC2-BA40-B62C-F034B926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182052"/>
            <a:ext cx="6445636" cy="46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0A1E-4C5B-AD4E-8419-38B7CF2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F3F9B4-23D6-AA4F-9803-C5EF5BA63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9" y="2514600"/>
            <a:ext cx="6351245" cy="31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80C0D-F7D3-B84E-9CBC-CA136416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0"/>
            <a:ext cx="9905998" cy="6857999"/>
          </a:xfrm>
        </p:spPr>
        <p:txBody>
          <a:bodyPr>
            <a:normAutofit lnSpcReduction="10000"/>
          </a:bodyPr>
          <a:lstStyle/>
          <a:p>
            <a:r>
              <a:rPr lang="en" altLang="zh-CN" dirty="0">
                <a:effectLst/>
              </a:rPr>
              <a:t>Ordered-map interface (keys are always sorted, supports range lookups)</a:t>
            </a:r>
          </a:p>
          <a:p>
            <a:r>
              <a:rPr lang="en" altLang="zh-CN" dirty="0">
                <a:effectLst/>
              </a:rPr>
              <a:t>Fully transactional, full ACID (Atomicity, Consistency, Isolation, Durability) semantics with MVCC(</a:t>
            </a:r>
            <a:r>
              <a:rPr lang="en" altLang="zh-CN" dirty="0" err="1">
                <a:effectLst/>
              </a:rPr>
              <a:t>Multiversion</a:t>
            </a:r>
            <a:r>
              <a:rPr lang="en" altLang="zh-CN" dirty="0">
                <a:effectLst/>
              </a:rPr>
              <a:t> concurrency control).</a:t>
            </a:r>
          </a:p>
          <a:p>
            <a:r>
              <a:rPr lang="en" altLang="zh-CN" dirty="0">
                <a:effectLst/>
              </a:rPr>
              <a:t>Reader/writer transactions: readers don't block writers and writers don't block readers. Writers are fully serialized, so writes are always deadlock-free.</a:t>
            </a:r>
          </a:p>
          <a:p>
            <a:r>
              <a:rPr lang="en" altLang="zh-CN" dirty="0">
                <a:effectLst/>
              </a:rPr>
              <a:t>Read transactions are extremely cheap, and can be performed using no mallocs or any other blocking calls.</a:t>
            </a:r>
          </a:p>
          <a:p>
            <a:r>
              <a:rPr lang="en" altLang="zh-CN" dirty="0">
                <a:effectLst/>
              </a:rPr>
              <a:t>Supports multi-thread and multi-process concurrency, environments may be opened by multiple processes on the same host.</a:t>
            </a:r>
          </a:p>
          <a:p>
            <a:r>
              <a:rPr lang="en" altLang="zh-CN" dirty="0">
                <a:effectLst/>
              </a:rPr>
              <a:t>Multiple sub-databases may be created with transactions covering all sub-databases.</a:t>
            </a:r>
          </a:p>
          <a:p>
            <a:r>
              <a:rPr lang="en" altLang="zh-CN" dirty="0">
                <a:effectLst/>
              </a:rPr>
              <a:t>Memory-mapped, allowing for zero-copy lookup and iteration.</a:t>
            </a:r>
          </a:p>
          <a:p>
            <a:r>
              <a:rPr lang="en" altLang="zh-CN" dirty="0">
                <a:effectLst/>
              </a:rPr>
              <a:t>Maintenance-free, no external process or background cleanup/compaction required.</a:t>
            </a:r>
          </a:p>
          <a:p>
            <a:r>
              <a:rPr lang="en" altLang="zh-CN" dirty="0">
                <a:effectLst/>
              </a:rPr>
              <a:t>Crash-proof, no logs or crash recovery procedures required.</a:t>
            </a:r>
          </a:p>
          <a:p>
            <a:r>
              <a:rPr lang="en" altLang="zh-CN" dirty="0">
                <a:effectLst/>
              </a:rPr>
              <a:t>No application-level caching. LMDB fully exploits the operating system's buffer cache.</a:t>
            </a:r>
          </a:p>
          <a:p>
            <a:r>
              <a:rPr lang="en" altLang="zh-CN" dirty="0">
                <a:effectLst/>
              </a:rPr>
              <a:t>32KB of object code and 6KLOC of C.</a:t>
            </a:r>
          </a:p>
        </p:txBody>
      </p:sp>
    </p:spTree>
    <p:extLst>
      <p:ext uri="{BB962C8B-B14F-4D97-AF65-F5344CB8AC3E}">
        <p14:creationId xmlns:p14="http://schemas.microsoft.com/office/powerpoint/2010/main" val="433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4F10-AA17-5E46-946E-90E48ECB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34851-DAC5-8544-A9A1-2634C4C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04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4D243-60C5-1249-BBE0-EFD11241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F45B6-D7C6-F14E-9C9D-AC741C0A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7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F15E-4648-0E41-9105-CB1201B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2D3BE-58F1-FD47-A7B3-08C3BF78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4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0AE0-1F39-E940-AC70-22762E18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2362-E0CF-B84C-97D9-EC687F97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5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639D-CF8C-EF4D-8A41-EC539CCA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04925-A103-5042-A6CF-C81984A6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09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108</TotalTime>
  <Words>182</Words>
  <Application>Microsoft Macintosh PowerPoint</Application>
  <PresentationFormat>宽屏</PresentationFormat>
  <Paragraphs>17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Century Gothic</vt:lpstr>
      <vt:lpstr>网状</vt:lpstr>
      <vt:lpstr>LMDB</vt:lpstr>
      <vt:lpstr>Database world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LMDB</dc:title>
  <dc:creator>L1MeN9Yu</dc:creator>
  <cp:lastModifiedBy>L1MeN9Yu</cp:lastModifiedBy>
  <cp:revision>9</cp:revision>
  <dcterms:created xsi:type="dcterms:W3CDTF">2019-05-22T11:44:12Z</dcterms:created>
  <dcterms:modified xsi:type="dcterms:W3CDTF">2019-05-22T13:32:54Z</dcterms:modified>
</cp:coreProperties>
</file>