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1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3F58-6D73-4F99-ACF3-291EE2872D3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F790-D399-4A1B-86C9-1C6D180FC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Разделение кривой на </a:t>
            </a:r>
            <a:r>
              <a:rPr lang="ru-RU" dirty="0" smtClean="0"/>
              <a:t>кусочно-гладкую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Работу выполнил </a:t>
            </a:r>
            <a:r>
              <a:rPr lang="ru-RU" dirty="0" err="1" smtClean="0"/>
              <a:t>Остришко</a:t>
            </a:r>
            <a:r>
              <a:rPr lang="ru-RU" dirty="0" smtClean="0"/>
              <a:t> Д.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0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Реальная ситуация, приводящая к этой задаче</a:t>
            </a:r>
          </a:p>
          <a:p>
            <a:r>
              <a:rPr lang="ru-RU" dirty="0" smtClean="0"/>
              <a:t>Готовое решение от других источников</a:t>
            </a:r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Решение задачи</a:t>
            </a:r>
          </a:p>
          <a:p>
            <a:r>
              <a:rPr lang="ru-RU" dirty="0" smtClean="0"/>
              <a:t>Реализация на «живых» данных</a:t>
            </a:r>
          </a:p>
          <a:p>
            <a:r>
              <a:rPr lang="ru-RU" dirty="0" smtClean="0"/>
              <a:t>Планы улучшения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6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ситуация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2007344"/>
            <a:ext cx="4241800" cy="3818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11" y="2018923"/>
            <a:ext cx="4909989" cy="38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6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Готовое решение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757" t="44259" r="31662" b="33889"/>
          <a:stretch/>
        </p:blipFill>
        <p:spPr>
          <a:xfrm>
            <a:off x="7467600" y="1690688"/>
            <a:ext cx="4597399" cy="4109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82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Решение от </a:t>
            </a:r>
            <a:r>
              <a:rPr lang="ru-RU" sz="2800" dirty="0" err="1" smtClean="0"/>
              <a:t>Морева</a:t>
            </a:r>
            <a:r>
              <a:rPr lang="ru-RU" sz="2800" dirty="0" smtClean="0"/>
              <a:t> К. И.</a:t>
            </a:r>
          </a:p>
        </p:txBody>
      </p:sp>
    </p:spTree>
    <p:extLst>
      <p:ext uri="{BB962C8B-B14F-4D97-AF65-F5344CB8AC3E}">
        <p14:creationId xmlns:p14="http://schemas.microsoft.com/office/powerpoint/2010/main" val="31421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Дано облако точек (сеточная полярная функция)</a:t>
            </a:r>
          </a:p>
          <a:p>
            <a:pPr marL="0" indent="0">
              <a:buNone/>
            </a:pPr>
            <a:r>
              <a:rPr lang="ru-RU" dirty="0" smtClean="0"/>
              <a:t>Требуется разделить данную функцию на куски, в которых она является гладкой</a:t>
            </a:r>
          </a:p>
        </p:txBody>
      </p:sp>
    </p:spTree>
    <p:extLst>
      <p:ext uri="{BB962C8B-B14F-4D97-AF65-F5344CB8AC3E}">
        <p14:creationId xmlns:p14="http://schemas.microsoft.com/office/powerpoint/2010/main" val="171504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46" t="25778" r="27700" b="22665"/>
          <a:stretch/>
        </p:blipFill>
        <p:spPr>
          <a:xfrm>
            <a:off x="2514600" y="1473199"/>
            <a:ext cx="7162800" cy="5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30003" cy="4152900"/>
          </a:xfrm>
          <a:prstGeom prst="rect">
            <a:avLst/>
          </a:prstGeom>
        </p:spPr>
      </p:pic>
      <p:pic>
        <p:nvPicPr>
          <p:cNvPr id="1026" name="Picture 2" descr="https://sun9-17.userapi.com/impg/rXgzlHC44AHzGv1JitD06h3xcxMfSUUIQ_F2XA/zXsK8T3MTJU.jpg?size=642x552&amp;quality=96&amp;sign=3fdfaa1ca5f60c57a1e2ad7e0f620a0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90689"/>
            <a:ext cx="4830002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6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Повысить точность</a:t>
            </a:r>
          </a:p>
          <a:p>
            <a:r>
              <a:rPr lang="ru-RU" dirty="0" smtClean="0"/>
              <a:t>Реализовать подбор погрешности по изначальным данным</a:t>
            </a:r>
          </a:p>
          <a:p>
            <a:r>
              <a:rPr lang="ru-RU" dirty="0" smtClean="0"/>
              <a:t>Аппроксимировать гладкие куски с помощью тригонометрических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8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8" t="19539" r="20418" b="17580"/>
          <a:stretch/>
        </p:blipFill>
        <p:spPr>
          <a:xfrm>
            <a:off x="2857500" y="1690688"/>
            <a:ext cx="6477000" cy="47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2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Разделение кривой на кусочно-гладкую</vt:lpstr>
      <vt:lpstr>План</vt:lpstr>
      <vt:lpstr>Реальная ситуация</vt:lpstr>
      <vt:lpstr>Готовое решение</vt:lpstr>
      <vt:lpstr>Постановка</vt:lpstr>
      <vt:lpstr>Решение</vt:lpstr>
      <vt:lpstr>Реализация</vt:lpstr>
      <vt:lpstr>Планы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Разделение кривой на кусочно-гладкую</dc:title>
  <dc:creator>Chan Sinon</dc:creator>
  <cp:lastModifiedBy>Chan Sinon</cp:lastModifiedBy>
  <cp:revision>4</cp:revision>
  <dcterms:created xsi:type="dcterms:W3CDTF">2021-04-21T14:53:25Z</dcterms:created>
  <dcterms:modified xsi:type="dcterms:W3CDTF">2021-04-21T15:12:50Z</dcterms:modified>
</cp:coreProperties>
</file>