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AF691-E735-432A-9FE3-40ACD54D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7ED224-9693-4E28-8FD4-BEEF482C0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972A1-7E07-45D9-91F6-EDE481BC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8F88D-0234-4505-91ED-4D43996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E3217-4E19-46FC-BB7E-A36D7BCA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0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9FB8F-9091-4F02-820B-1D0A50A8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C824E-0890-490D-88EB-3F6B35288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05A16-1A7C-4C39-8DB8-840E8918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BB4374-6122-4561-8775-0890879D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D04AF4-7427-4C9E-BC42-55AE76F1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3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53C6B7-F37C-4A7E-93CD-C2E3A14A0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DEB806-C423-432C-A3C0-958288779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173EF-B431-4D27-BAAE-AC78B32B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4B0B76-FFC9-4E8D-A6A8-842B63FD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7AF08-00B2-4F59-931C-0004F1D4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0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0E4F7-9C89-400E-86BE-53B440DF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A0A4C-941B-4D7A-BB64-F5B46CD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301C21-E8E0-40A8-94E1-21EE3FDE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180708-C323-4CBD-94C9-0C625D70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7AEE95-0F77-4119-9F47-D5A1BAF4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3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FF669-044D-4860-8F4D-9FFC4472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667F14-ADE5-45DC-A40A-9CA8CE6D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58B4ED-1568-4F9D-AEAD-D682207D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E95B2-14C4-402B-B6D0-B1C9A4DD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FEB79B-59B1-4687-A149-6CE995AE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7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D79E3-FF0F-42F1-8D90-2D1651EC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33321-5E3D-46F8-9C78-959D07919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D99CD3-AE9C-4DEF-AAA5-867B3273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A2E5F-AC73-4FA9-96FE-638791D1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B9A3E8-E7BB-4A25-B794-D5F0A32B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677A8C-84A0-4C50-BFFE-BA1C58AA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2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2CCE0-6964-4976-87D3-6255EC0A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0BAAA-6A89-4C8F-9F45-CF56A658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51F03-E63A-448A-BD05-40EF6811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8C3157-AB86-4689-AB41-A993B90F7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5868D8-5423-4221-8B13-9651509CC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D1D385-65D4-4433-A073-F7DA0110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F08114-5BD6-4374-8404-91FE5A96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EC5119-C306-4EC1-9793-6DE47222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2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B472E-AA88-4602-9BFE-5FA37B4F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17205D-AF22-4A47-A724-D7B6C8BA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79692-247C-44F1-BE7D-F276FC4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9953D2-ED58-403A-8317-9DCD7005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4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BEBF31-3865-465A-BE79-B028CFAE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08BAAB-8675-452D-B896-0AACD25F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EA419B-7738-4A3B-B016-FAFDE3D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1F630-982E-44FB-9458-1B681115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FF304-7757-4F33-B433-59102776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942A97-3F53-488A-B4EA-87D5C316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ABC28F-1A1E-465C-A083-4009B547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21958-254D-4747-8C58-FB9FB1E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09DE6-9061-463F-A490-FC452E8A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4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4BE41-516A-4F29-8173-EFC5C8E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4F7C-F37A-4F63-9EB4-EAC335D4D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8B561E-E18D-4CAB-A8D8-CEDE27B27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8863BA-3A2D-452B-8740-D12741E7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792812-DF72-450B-B83D-83377C9F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9A725-27F4-4408-BDDC-0EBFB3B6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4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C8AA6-1A7B-479E-9910-2E82B228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07E65-30B5-4DB8-B33D-F5CB497B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2D8F23-07B3-482E-9692-C6881C83C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56AF7-CBC0-462E-83B5-1792826B76B3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B883A-96EF-41B9-91F7-1E8F26264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98AEDE-4066-4F37-9C59-A49AB43C5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BB82-1DE3-4C49-A900-4A8B90FFEF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38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3468-C5CB-42D1-BCE1-350A4413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9CAD1-09F2-48AF-BFB5-44D375D8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011EA-8909-41BF-803F-14E157AFF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3468-C5CB-42D1-BCE1-350A4413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9CAD1-09F2-48AF-BFB5-44D375D8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99279-3EFA-4815-9EF7-CB598AE5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3468-C5CB-42D1-BCE1-350A4413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9CAD1-09F2-48AF-BFB5-44D375D8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A35F4F-CC4C-415D-BC4F-AC80DD63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3468-C5CB-42D1-BCE1-350A4413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9CAD1-09F2-48AF-BFB5-44D375D8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16E066-9952-4FAE-B60E-66FAA4E9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3468-C5CB-42D1-BCE1-350A4413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9CAD1-09F2-48AF-BFB5-44D375D8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93AD3-1970-4BFD-A0E5-585F0669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3468-C5CB-42D1-BCE1-350A4413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9CAD1-09F2-48AF-BFB5-44D375D8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F79D51-94FC-4142-B6AE-1FA108E0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999DF2-3605-40C6-B252-0702E61D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3468-C5CB-42D1-BCE1-350A4413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9CAD1-09F2-48AF-BFB5-44D375D8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507477-F74F-4378-8229-6FB55F6C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4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23468-C5CB-42D1-BCE1-350A4413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9CAD1-09F2-48AF-BFB5-44D375D8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661175-26A6-4F9C-B05C-F683D9CE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32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litva nikita</dc:creator>
  <cp:lastModifiedBy>litva nikita</cp:lastModifiedBy>
  <cp:revision>1</cp:revision>
  <dcterms:created xsi:type="dcterms:W3CDTF">2025-06-01T20:09:28Z</dcterms:created>
  <dcterms:modified xsi:type="dcterms:W3CDTF">2025-06-01T20:14:38Z</dcterms:modified>
</cp:coreProperties>
</file>