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E1335-B8C6-4DBA-8222-4356FCBD8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40CC2E-00DB-4BD9-A9AF-2536DB586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2A70A3-88D1-435E-ABD1-C50B7C46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87EF-4F13-485F-BC1F-C530FB5F3A13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76FD6E-44E8-4E42-B3E2-0E1EDFDA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154B8E-4107-44D0-B28D-DCC6A072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F9B-AFA0-4E1A-A6D4-D1B2B8A88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91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68E21-560A-4AF5-80E8-61FC1EDF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6FDB61-1FA3-446F-A6BC-5FFAB34D9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9F78C9-561A-4DDF-8D9B-5FAC0EF2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87EF-4F13-485F-BC1F-C530FB5F3A13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C04D-7532-497A-9F2D-0166AFA9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7FE0B9-E8CA-4975-AD83-05E41FAA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F9B-AFA0-4E1A-A6D4-D1B2B8A88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7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63F319-986B-4577-A34A-8DBEB3EB4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6A3779-9CE9-4592-BF12-08710A296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645BF4-E2D0-4039-8942-6AE5E077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87EF-4F13-485F-BC1F-C530FB5F3A13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809865-D324-4272-82B6-417742DE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DCE9AA-8572-4B18-A5C1-1322525C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F9B-AFA0-4E1A-A6D4-D1B2B8A88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713C1-1929-4C44-BA21-2198308D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763A5E-F8EE-47CA-8839-814D68B5D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C9D64D-3BAD-42CC-B9C6-BB325588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87EF-4F13-485F-BC1F-C530FB5F3A13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3CBE25-FEDF-4F21-9ABE-9226D72B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C53AC3-9364-4F54-B458-7ADA976F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F9B-AFA0-4E1A-A6D4-D1B2B8A88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86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8782E-23E5-4389-996A-FC6F6299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974480-B9C6-4C89-8245-31E236C4F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419B34-F179-42B7-88EE-6D7DB8B9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87EF-4F13-485F-BC1F-C530FB5F3A13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C8FEBA-B459-47F2-861E-03D13B22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198D47-02EF-4010-B78E-772629A4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F9B-AFA0-4E1A-A6D4-D1B2B8A88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62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D5AB5-8DC3-4F61-A7A6-FEA94DCB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FC92CF-AB8E-4919-94CE-0B0DC4CEF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686DEE-311B-48FB-9A71-DD2B192E2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E64965-0108-402C-B141-CDBFBF58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87EF-4F13-485F-BC1F-C530FB5F3A13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8F9D7B-E510-4480-80EC-044CF06D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BF3CA0-8FB8-4FF6-9D3D-C6427647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F9B-AFA0-4E1A-A6D4-D1B2B8A88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D3DC7-11BE-4B24-B138-953D3CE1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72DEC5-2F99-415A-934D-B407B7EA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7A4159-5F24-43CC-8A1B-F2F8A8639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ED586F-FE01-4976-AC62-E906EF9C1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17243E-E30F-4D7B-81EF-7D225D2DD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C8A800-CB4C-4588-AA3C-AC3F05D0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87EF-4F13-485F-BC1F-C530FB5F3A13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85F281-0271-4766-95B7-76AC5021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05A33F8-4402-4353-8BAD-225C8591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F9B-AFA0-4E1A-A6D4-D1B2B8A88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0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34762-26BE-4167-B1EC-C72F70C3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4A62A1-A951-4F45-BE19-C7D23E0D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87EF-4F13-485F-BC1F-C530FB5F3A13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9F59BF-4802-4A47-BD5A-D3BDA817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C16658-385D-4AE6-B519-EE124B84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F9B-AFA0-4E1A-A6D4-D1B2B8A88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21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582DF6-B598-4BD8-AC36-D38E8E3E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87EF-4F13-485F-BC1F-C530FB5F3A13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932B02-3EB9-4328-8F27-A6FE4236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D8CAA3-0732-480C-98BF-86E384D7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F9B-AFA0-4E1A-A6D4-D1B2B8A88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58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0D57D-ABDA-476E-88F8-73A5B28A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91EA98-4CC4-4D25-B946-8E22A518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17B459-2845-4B9F-AC46-8502708B2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43AD3F-3684-445E-AA27-DFC0756C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87EF-4F13-485F-BC1F-C530FB5F3A13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A922E7-A34E-48F9-A885-507763AE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C0411E-117B-44E8-9264-37BC6A53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F9B-AFA0-4E1A-A6D4-D1B2B8A88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47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88CD3-4E24-4092-8502-EA9BE025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09BC9C-CA4E-4A67-95F4-C09658871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FE334F-20CB-408A-BAE0-07D05E35C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AD1530-C425-4066-B54E-F9D674A0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87EF-4F13-485F-BC1F-C530FB5F3A13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9F1596-E73A-4A77-B42A-7E1FDB78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C84584-1D9E-46B6-AE7B-53D66127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7F9B-AFA0-4E1A-A6D4-D1B2B8A88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9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8808F-44D7-4EEA-BFFF-060639D1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81A050-E0AC-4A1F-8BD8-7B3E2D635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C91DC8-9881-4B4B-ADB6-405F74824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187EF-4F13-485F-BC1F-C530FB5F3A13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590DF1-A33F-4015-933C-A5D86C3D6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B61B88-1F14-4118-9448-14227A563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E7F9B-AFA0-4E1A-A6D4-D1B2B8A88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40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4EF78-B242-444C-8D75-290F5C807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87341E-7B9F-4A9D-968B-CC9801DCB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6293A9-4615-4B0A-AA87-97C316E9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4EF78-B242-444C-8D75-290F5C807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87341E-7B9F-4A9D-968B-CC9801DCB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80DFF9-5DBD-4CD1-B3C1-82155D5A0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3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4EF78-B242-444C-8D75-290F5C807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87341E-7B9F-4A9D-968B-CC9801DCB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F7D5CB-A54D-447C-9E9C-FBB492A83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0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4EF78-B242-444C-8D75-290F5C807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87341E-7B9F-4A9D-968B-CC9801DCB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F495E5-AA25-4318-B6BD-17DC5F256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9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4EF78-B242-444C-8D75-290F5C807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87341E-7B9F-4A9D-968B-CC9801DCB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8E9D04-7280-49F3-80E9-BF11DA3EF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4EF78-B242-444C-8D75-290F5C807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87341E-7B9F-4A9D-968B-CC9801DCB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DDC6A2-0FFF-4A30-9FC2-6F025D3FE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2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4EF78-B242-444C-8D75-290F5C807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87341E-7B9F-4A9D-968B-CC9801DCB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A27D2A-A9A7-4B10-814E-1BD0AF4C8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22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litva nikita</dc:creator>
  <cp:lastModifiedBy>litva nikita</cp:lastModifiedBy>
  <cp:revision>1</cp:revision>
  <dcterms:created xsi:type="dcterms:W3CDTF">2025-04-19T22:40:21Z</dcterms:created>
  <dcterms:modified xsi:type="dcterms:W3CDTF">2025-04-19T22:41:37Z</dcterms:modified>
</cp:coreProperties>
</file>