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02782B-DC7A-450E-95AE-0CC3EA26715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  <a:endParaRPr lang="ru-RU" smtClean="0"/>
          </a:p>
          <a:p>
            <a:pPr lvl="1" eaLnBrk="1" latinLnBrk="0" hangingPunct="1"/>
            <a:r>
              <a:rPr lang="ru-RU" smtClean="0"/>
              <a:t>Второй уровень</a:t>
            </a:r>
            <a:endParaRPr lang="ru-RU" smtClean="0"/>
          </a:p>
          <a:p>
            <a:pPr lvl="2" eaLnBrk="1" latinLnBrk="0" hangingPunct="1"/>
            <a:r>
              <a:rPr lang="ru-RU" smtClean="0"/>
              <a:t>Третий уровень</a:t>
            </a:r>
            <a:endParaRPr lang="ru-RU" smtClean="0"/>
          </a:p>
          <a:p>
            <a:pPr lvl="3" eaLnBrk="1" latinLnBrk="0" hangingPunct="1"/>
            <a:r>
              <a:rPr lang="ru-RU" smtClean="0"/>
              <a:t>Четвертый уровень</a:t>
            </a:r>
            <a:endParaRPr lang="ru-RU" smtClean="0"/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782B-DC7A-450E-95AE-0CC3EA26715E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02782B-DC7A-450E-95AE-0CC3EA26715E}" type="slidenum">
              <a:rPr lang="ru-RU" smtClean="0"/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  <a:endParaRPr kumimoji="0" lang="ru-RU" smtClean="0"/>
          </a:p>
          <a:p>
            <a:pPr lvl="1" eaLnBrk="1" latinLnBrk="0" hangingPunct="1"/>
            <a:r>
              <a:rPr kumimoji="0" lang="ru-RU" smtClean="0"/>
              <a:t>Второй уровень</a:t>
            </a:r>
            <a:endParaRPr kumimoji="0" lang="ru-RU" smtClean="0"/>
          </a:p>
          <a:p>
            <a:pPr lvl="2" eaLnBrk="1" latinLnBrk="0" hangingPunct="1"/>
            <a:r>
              <a:rPr kumimoji="0" lang="ru-RU" smtClean="0"/>
              <a:t>Третий уровень</a:t>
            </a:r>
            <a:endParaRPr kumimoji="0" lang="ru-RU" smtClean="0"/>
          </a:p>
          <a:p>
            <a:pPr lvl="3" eaLnBrk="1" latinLnBrk="0" hangingPunct="1"/>
            <a:r>
              <a:rPr kumimoji="0" lang="ru-RU" smtClean="0"/>
              <a:t>Четвертый уровень</a:t>
            </a:r>
            <a:endParaRPr kumimoji="0" lang="ru-RU" smtClean="0"/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7B882F9-DFD7-4169-9691-338C345C1FFB}" type="datetimeFigureOut">
              <a:rPr lang="ru-RU" smtClean="0"/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602782B-DC7A-450E-95AE-0CC3EA26715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ru-RU" dirty="0" smtClean="0"/>
              <a:t>Gachipunk 2069</a:t>
            </a:r>
            <a:endParaRPr lang="en-US" altLang="ru-RU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8620" y="285728"/>
            <a:ext cx="3071834" cy="92868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ФИШКА ИГРЫ</a:t>
            </a:r>
            <a:endParaRPr lang="ru-R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39125" y="1556703"/>
            <a:ext cx="6656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Максимальное сокращение жизни за минимальный срок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39125" y="2267911"/>
            <a:ext cx="2857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Вспомнить что такое </a:t>
            </a:r>
            <a:r>
              <a:rPr lang="en-US" dirty="0"/>
              <a:t>2d</a:t>
            </a:r>
            <a:endParaRPr lang="en-US" dirty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327150" y="3573145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>
                <a:solidFill>
                  <a:srgbClr val="808080"/>
                </a:solidFill>
                <a:latin typeface="JetBrains Mono"/>
                <a:ea typeface="JetBrains Mono"/>
              </a:rPr>
              <a:t>        </a:t>
            </a:r>
            <a:r>
              <a:rPr sz="1600">
                <a:solidFill>
                  <a:srgbClr val="CC7832"/>
                </a:solidFill>
                <a:latin typeface="JetBrains Mono"/>
                <a:ea typeface="JetBrains Mono"/>
              </a:rPr>
              <a:t>, </a:t>
            </a:r>
            <a:endParaRPr sz="1600">
              <a:solidFill>
                <a:srgbClr val="CC7832"/>
              </a:solidFill>
              <a:latin typeface="JetBrains Mono"/>
              <a:ea typeface="JetBrains Mono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39750" y="321500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dirty="0">
                <a:sym typeface="+mn-ea"/>
              </a:rPr>
              <a:t>Продать </a:t>
            </a:r>
            <a:r>
              <a:rPr lang="en-US" dirty="0">
                <a:sym typeface="+mn-ea"/>
              </a:rPr>
              <a:t>Elder Ring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создания данной программы использовались 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857364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 smtClean="0"/>
              <a:t>Программа создана на языке программирования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3580453"/>
            <a:ext cx="807249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Также в программе используются библиотеки</a:t>
            </a:r>
            <a:r>
              <a:rPr lang="en-US" dirty="0" smtClean="0"/>
              <a:t> sqlite3</a:t>
            </a:r>
            <a:r>
              <a:rPr lang="ru-RU" dirty="0" smtClean="0"/>
              <a:t> и </a:t>
            </a:r>
            <a:r>
              <a:rPr lang="en-US" altLang="ru-RU" dirty="0" smtClean="0"/>
              <a:t>pygame</a:t>
            </a:r>
            <a:endParaRPr lang="en-US" altLang="ru-RU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5720" y="2857496"/>
            <a:ext cx="6171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В программе используются базы данных(</a:t>
            </a:r>
            <a:r>
              <a:rPr lang="en-US" dirty="0" err="1" smtClean="0"/>
              <a:t>SQLlite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286388"/>
            <a:ext cx="9144000" cy="3929066"/>
          </a:xfrm>
          <a:prstGeom prst="rect">
            <a:avLst/>
          </a:prstGeom>
          <a:ln w="3175">
            <a:solidFill>
              <a:schemeClr val="accent1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600" dirty="0" smtClean="0"/>
              <a:t>Технологии</a:t>
            </a:r>
            <a:endParaRPr lang="ru-RU" sz="96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700" accel="100000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</a:t>
            </a:r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539750" y="1628775"/>
            <a:ext cx="4572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dirty="0">
                <a:sym typeface="+mn-ea"/>
              </a:rPr>
              <a:t>Bomb:</a:t>
            </a:r>
            <a:endParaRPr lang="en-US" altLang="ru-RU" dirty="0">
              <a:sym typeface="+mn-ea"/>
            </a:endParaRPr>
          </a:p>
          <a:p>
            <a:r>
              <a:rPr lang="en-US" altLang="en-US" dirty="0">
                <a:sym typeface="+mn-ea"/>
              </a:rPr>
              <a:t>Наследуется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от</a:t>
            </a:r>
            <a:r>
              <a:rPr lang="en-US" altLang="ru-RU" dirty="0">
                <a:sym typeface="+mn-ea"/>
              </a:rPr>
              <a:t> pygame.sprite.Sprite.</a:t>
            </a:r>
            <a:endParaRPr lang="en-US" altLang="ru-RU" dirty="0">
              <a:sym typeface="+mn-ea"/>
            </a:endParaRPr>
          </a:p>
          <a:p>
            <a:r>
              <a:rPr lang="en-US" altLang="en-US" dirty="0">
                <a:sym typeface="+mn-ea"/>
              </a:rPr>
              <a:t>Представляет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бомбу</a:t>
            </a:r>
            <a:r>
              <a:rPr lang="en-US" altLang="ru-RU" dirty="0">
                <a:sym typeface="+mn-ea"/>
              </a:rPr>
              <a:t>, </a:t>
            </a:r>
            <a:r>
              <a:rPr lang="en-US" altLang="en-US" dirty="0">
                <a:sym typeface="+mn-ea"/>
              </a:rPr>
              <a:t>которая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падает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на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игрока</a:t>
            </a:r>
            <a:r>
              <a:rPr lang="en-US" altLang="ru-RU" dirty="0">
                <a:sym typeface="+mn-ea"/>
              </a:rPr>
              <a:t>.</a:t>
            </a:r>
            <a:endParaRPr lang="en-US" altLang="ru-RU" dirty="0">
              <a:sym typeface="+mn-ea"/>
            </a:endParaRPr>
          </a:p>
          <a:p>
            <a:r>
              <a:rPr lang="en-US" altLang="en-US" dirty="0">
                <a:sym typeface="+mn-ea"/>
              </a:rPr>
              <a:t>Включает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методы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для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обновления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позиции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бомбы</a:t>
            </a:r>
            <a:r>
              <a:rPr lang="en-US" altLang="ru-RU" dirty="0">
                <a:sym typeface="+mn-ea"/>
              </a:rPr>
              <a:t> (</a:t>
            </a:r>
            <a:r>
              <a:rPr lang="en-US" altLang="en-US" dirty="0">
                <a:sym typeface="+mn-ea"/>
              </a:rPr>
              <a:t>метод</a:t>
            </a:r>
            <a:r>
              <a:rPr lang="en-US" altLang="ru-RU" dirty="0">
                <a:sym typeface="+mn-ea"/>
              </a:rPr>
              <a:t> update()), </a:t>
            </a:r>
            <a:r>
              <a:rPr lang="en-US" altLang="en-US" dirty="0">
                <a:sym typeface="+mn-ea"/>
              </a:rPr>
              <a:t>чтобы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она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двигалась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влево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по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экрану</a:t>
            </a:r>
            <a:r>
              <a:rPr lang="en-US" altLang="ru-RU" dirty="0">
                <a:sym typeface="+mn-ea"/>
              </a:rPr>
              <a:t>.</a:t>
            </a:r>
            <a:endParaRPr lang="en-US" altLang="ru-RU" dirty="0">
              <a:sym typeface="+mn-ea"/>
            </a:endParaRPr>
          </a:p>
          <a:p>
            <a:r>
              <a:rPr lang="en-US" altLang="ru-RU" dirty="0">
                <a:sym typeface="+mn-ea"/>
              </a:rPr>
              <a:t>Bombs (</a:t>
            </a:r>
            <a:r>
              <a:rPr lang="en-US" altLang="en-US" dirty="0">
                <a:sym typeface="+mn-ea"/>
              </a:rPr>
              <a:t>группа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спрайтов</a:t>
            </a:r>
            <a:r>
              <a:rPr lang="en-US" altLang="ru-RU" dirty="0">
                <a:sym typeface="+mn-ea"/>
              </a:rPr>
              <a:t>):</a:t>
            </a:r>
            <a:endParaRPr lang="en-US" altLang="ru-RU" dirty="0">
              <a:sym typeface="+mn-ea"/>
            </a:endParaRPr>
          </a:p>
          <a:p>
            <a:r>
              <a:rPr lang="en-US" altLang="en-US" dirty="0">
                <a:sym typeface="+mn-ea"/>
              </a:rPr>
              <a:t>Используется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для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хранения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управления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всеми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экземплярами</a:t>
            </a:r>
            <a:r>
              <a:rPr lang="en-US" altLang="ru-RU" dirty="0">
                <a:sym typeface="+mn-ea"/>
              </a:rPr>
              <a:t> Bomb.</a:t>
            </a:r>
            <a:endParaRPr lang="en-US" altLang="ru-RU" dirty="0">
              <a:sym typeface="+mn-ea"/>
            </a:endParaRPr>
          </a:p>
          <a:p>
            <a:r>
              <a:rPr lang="en-US" altLang="en-US" dirty="0">
                <a:sym typeface="+mn-ea"/>
              </a:rPr>
              <a:t>Позволяет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легко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обновлять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и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отрисовывать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все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бомбы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на</a:t>
            </a:r>
            <a:r>
              <a:rPr lang="en-US" altLang="ru-RU" dirty="0">
                <a:sym typeface="+mn-ea"/>
              </a:rPr>
              <a:t> </a:t>
            </a:r>
            <a:r>
              <a:rPr lang="en-US" altLang="en-US" dirty="0">
                <a:sym typeface="+mn-ea"/>
              </a:rPr>
              <a:t>экране</a:t>
            </a:r>
            <a:r>
              <a:rPr lang="en-US" altLang="ru-RU" dirty="0">
                <a:sym typeface="+mn-ea"/>
              </a:rPr>
              <a:t>.</a:t>
            </a:r>
            <a:endParaRPr lang="en-US" altLang="ru-RU" dirty="0"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 на проект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4500594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добавить красивые анимации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добавить 3</a:t>
            </a:r>
            <a:r>
              <a:rPr lang="en-US" sz="2800" dirty="0" smtClean="0"/>
              <a:t>d </a:t>
            </a:r>
            <a:r>
              <a:rPr lang="ru-RU" sz="2800" dirty="0" smtClean="0"/>
              <a:t>графику и пройти </a:t>
            </a:r>
            <a:r>
              <a:rPr lang="en-US" sz="2800" dirty="0" smtClean="0"/>
              <a:t>Elder Ring </a:t>
            </a:r>
            <a:r>
              <a:rPr lang="ru-RU" sz="2800" dirty="0" smtClean="0"/>
              <a:t>за мага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/>
              <a:t>Добавить зимний биом</a:t>
            </a:r>
            <a:endParaRPr lang="ru-RU" sz="2800" dirty="0" smtClean="0"/>
          </a:p>
          <a:p>
            <a:pPr marL="514350" indent="-514350">
              <a:buFont typeface="+mj-lt"/>
              <a:buAutoNum type="arabicPeriod"/>
            </a:pPr>
            <a:endParaRPr lang="ru-RU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2143116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dirty="0" smtClean="0"/>
              <a:t>Спасибо за внимание</a:t>
            </a:r>
            <a:endParaRPr lang="ru-RU" sz="96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827</Words>
  <Application>WPS Presentation</Application>
  <PresentationFormat>Экран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Verdana</vt:lpstr>
      <vt:lpstr>Wingdings 2</vt:lpstr>
      <vt:lpstr>Arial Black</vt:lpstr>
      <vt:lpstr>Impact</vt:lpstr>
      <vt:lpstr>Lucida Sans Unicode</vt:lpstr>
      <vt:lpstr>Microsoft YaHei</vt:lpstr>
      <vt:lpstr>Arial Unicode MS</vt:lpstr>
      <vt:lpstr>Calibri</vt:lpstr>
      <vt:lpstr>JetBrains Mono</vt:lpstr>
      <vt:lpstr>Segoe Print</vt:lpstr>
      <vt:lpstr>Times New Roman</vt:lpstr>
      <vt:lpstr>Arial Narrow</vt:lpstr>
      <vt:lpstr>Открытая</vt:lpstr>
      <vt:lpstr>Программа для проверки знаний учеников</vt:lpstr>
      <vt:lpstr>Проблемы традиционной проверки:</vt:lpstr>
      <vt:lpstr>Для создания данной программы использовались технологии:</vt:lpstr>
      <vt:lpstr>Как работает</vt:lpstr>
      <vt:lpstr>Дальнейшие планы на проект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проверки знаний учеников</dc:title>
  <dc:creator>Acer</dc:creator>
  <cp:lastModifiedBy>Аршавир Агаджанян</cp:lastModifiedBy>
  <cp:revision>12</cp:revision>
  <dcterms:created xsi:type="dcterms:W3CDTF">2024-11-18T15:02:00Z</dcterms:created>
  <dcterms:modified xsi:type="dcterms:W3CDTF">2025-02-04T14:46:53Z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0A750F150E04484FA5255F9BEB11C533_13</vt:lpwstr>
  </property>
  <property fmtid="{D5CDD505-2E9C-101B-9397-08002B2CF9AE}" pid="3" name="KSOProductBuildVer">
    <vt:lpwstr>1049-12.2.0.19805</vt:lpwstr>
  </property>
</Properties>
</file>