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B882F9-DFD7-4169-9691-338C345C1FF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02782B-DC7A-450E-95AE-0CC3EA2671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882F9-DFD7-4169-9691-338C345C1FF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02782B-DC7A-450E-95AE-0CC3EA2671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882F9-DFD7-4169-9691-338C345C1FF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02782B-DC7A-450E-95AE-0CC3EA2671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882F9-DFD7-4169-9691-338C345C1FF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02782B-DC7A-450E-95AE-0CC3EA2671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882F9-DFD7-4169-9691-338C345C1FF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02782B-DC7A-450E-95AE-0CC3EA2671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882F9-DFD7-4169-9691-338C345C1FF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02782B-DC7A-450E-95AE-0CC3EA26715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882F9-DFD7-4169-9691-338C345C1FF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02782B-DC7A-450E-95AE-0CC3EA26715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882F9-DFD7-4169-9691-338C345C1FF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02782B-DC7A-450E-95AE-0CC3EA26715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882F9-DFD7-4169-9691-338C345C1FF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02782B-DC7A-450E-95AE-0CC3EA2671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B882F9-DFD7-4169-9691-338C345C1FF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02782B-DC7A-450E-95AE-0CC3EA26715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B882F9-DFD7-4169-9691-338C345C1FF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02782B-DC7A-450E-95AE-0CC3EA26715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B882F9-DFD7-4169-9691-338C345C1FF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02782B-DC7A-450E-95AE-0CC3EA26715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Программа для проверки знаний учеников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3071834" cy="92868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Проблемы</a:t>
            </a:r>
            <a:r>
              <a:rPr lang="en-US" sz="3200" dirty="0" smtClean="0"/>
              <a:t> </a:t>
            </a:r>
            <a:r>
              <a:rPr lang="ru-RU" sz="3200" dirty="0" smtClean="0"/>
              <a:t>традиционной проверки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714489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:</a:t>
            </a:r>
            <a:r>
              <a:rPr lang="ru-RU" dirty="0" smtClean="0"/>
              <a:t>Затрата большого количества бумаги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2500307"/>
            <a:ext cx="471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:</a:t>
            </a:r>
            <a:r>
              <a:rPr lang="ru-RU" dirty="0" smtClean="0"/>
              <a:t>Большое количество потраченного времени на</a:t>
            </a:r>
          </a:p>
          <a:p>
            <a:r>
              <a:rPr lang="ru-RU" dirty="0"/>
              <a:t>п</a:t>
            </a:r>
            <a:r>
              <a:rPr lang="ru-RU" dirty="0" smtClean="0"/>
              <a:t>роверку работ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3571877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r>
              <a:rPr lang="en-US" dirty="0" smtClean="0"/>
              <a:t>:</a:t>
            </a:r>
            <a:r>
              <a:rPr lang="ru-RU" dirty="0" smtClean="0"/>
              <a:t>Возможные ошибки при проверке заданий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4429133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r>
              <a:rPr lang="en-US" dirty="0" smtClean="0"/>
              <a:t>:</a:t>
            </a:r>
            <a:r>
              <a:rPr lang="ru-RU" dirty="0" smtClean="0"/>
              <a:t>Проблемы с почерком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286380" y="0"/>
            <a:ext cx="3563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Преимущества</a:t>
            </a:r>
          </a:p>
          <a:p>
            <a:r>
              <a:rPr lang="ru-RU" sz="3600" dirty="0" smtClean="0"/>
              <a:t>программы  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000760" y="1643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</a:t>
            </a:r>
            <a:r>
              <a:rPr lang="ru-RU" dirty="0" smtClean="0"/>
              <a:t>Все работает на ПК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000728" y="2428868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2:</a:t>
            </a:r>
            <a:r>
              <a:rPr lang="ru-RU" dirty="0" smtClean="0"/>
              <a:t>Все проверяет программа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000760" y="3500438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r>
              <a:rPr lang="en-US" dirty="0" smtClean="0"/>
              <a:t>:</a:t>
            </a:r>
            <a:r>
              <a:rPr lang="ru-RU" dirty="0" smtClean="0"/>
              <a:t>Программа проверяет</a:t>
            </a:r>
            <a:endParaRPr lang="ru-RU" dirty="0"/>
          </a:p>
          <a:p>
            <a:r>
              <a:rPr lang="ru-RU" dirty="0"/>
              <a:t>б</a:t>
            </a:r>
            <a:r>
              <a:rPr lang="ru-RU" dirty="0" smtClean="0"/>
              <a:t>ез ошибок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000760" y="4643446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r>
              <a:rPr lang="en-US" dirty="0" smtClean="0"/>
              <a:t>:</a:t>
            </a:r>
            <a:r>
              <a:rPr lang="ru-RU" dirty="0" smtClean="0"/>
              <a:t>Работа пишется на клавиатуре</a:t>
            </a:r>
            <a:endParaRPr lang="ru-RU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создания данной программы использовались технологии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857364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ru-RU" dirty="0" smtClean="0"/>
              <a:t>Программа создана на языке программирования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421481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/>
              <a:t> Также в программе используются библиотеки </a:t>
            </a:r>
            <a:r>
              <a:rPr lang="en-US" dirty="0" smtClean="0"/>
              <a:t>sys, sqlite3</a:t>
            </a:r>
            <a:r>
              <a:rPr lang="ru-RU" dirty="0" smtClean="0"/>
              <a:t> и </a:t>
            </a:r>
            <a:r>
              <a:rPr lang="en-US" dirty="0" smtClean="0"/>
              <a:t>PyQt6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857496"/>
            <a:ext cx="6171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/>
              <a:t> В программе используются базы данных(</a:t>
            </a:r>
            <a:r>
              <a:rPr lang="en-US" dirty="0" err="1" smtClean="0"/>
              <a:t>SQLlite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3500438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ru-RU" dirty="0" smtClean="0"/>
              <a:t>Дизайн программы создан с помощью функции </a:t>
            </a:r>
            <a:r>
              <a:rPr lang="en-US" dirty="0" smtClean="0"/>
              <a:t>layout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286388"/>
            <a:ext cx="9144000" cy="3929066"/>
          </a:xfrm>
          <a:prstGeom prst="rect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dirty="0" smtClean="0"/>
              <a:t>Технологии</a:t>
            </a:r>
            <a:endParaRPr lang="ru-RU" sz="96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3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700" accel="100000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571876"/>
            <a:ext cx="3749675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28604"/>
            <a:ext cx="3714776" cy="308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500042"/>
            <a:ext cx="4000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 Black" pitchFamily="34" charset="0"/>
              </a:rPr>
              <a:t>Окно Администратора</a:t>
            </a:r>
            <a:r>
              <a:rPr lang="en-US" sz="2400" dirty="0" smtClean="0">
                <a:latin typeface="Arial Black" pitchFamily="34" charset="0"/>
              </a:rPr>
              <a:t>,</a:t>
            </a:r>
            <a:r>
              <a:rPr lang="ru-RU" sz="2400" dirty="0" smtClean="0">
                <a:latin typeface="Arial Black" pitchFamily="34" charset="0"/>
              </a:rPr>
              <a:t> в котором учитель может добавлять</a:t>
            </a:r>
            <a:r>
              <a:rPr lang="en-US" sz="2400" dirty="0" smtClean="0">
                <a:latin typeface="Arial Black" pitchFamily="34" charset="0"/>
              </a:rPr>
              <a:t>,</a:t>
            </a:r>
            <a:r>
              <a:rPr lang="ru-RU" sz="2400" dirty="0" smtClean="0">
                <a:latin typeface="Arial Black" pitchFamily="34" charset="0"/>
              </a:rPr>
              <a:t> удалять и проверять задания</a:t>
            </a:r>
            <a:endParaRPr lang="ru-RU" sz="24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7818" y="5500702"/>
            <a:ext cx="2659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tx2">
                    <a:lumMod val="90000"/>
                  </a:schemeClr>
                </a:solidFill>
                <a:latin typeface="Impact" pitchFamily="34" charset="0"/>
              </a:rPr>
              <a:t>Программа</a:t>
            </a:r>
            <a:endParaRPr lang="ru-RU" sz="4000" dirty="0">
              <a:solidFill>
                <a:schemeClr val="tx2">
                  <a:lumMod val="90000"/>
                </a:schemeClr>
              </a:solidFill>
              <a:latin typeface="Impac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3786190"/>
            <a:ext cx="4143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 Black" pitchFamily="34" charset="0"/>
              </a:rPr>
              <a:t>Окно участника в котором ученик отвечает на вопросы по </a:t>
            </a:r>
            <a:r>
              <a:rPr lang="ru-RU" sz="2400" dirty="0" err="1" smtClean="0">
                <a:latin typeface="Arial Black" pitchFamily="34" charset="0"/>
              </a:rPr>
              <a:t>оканчанию</a:t>
            </a:r>
            <a:r>
              <a:rPr lang="ru-RU" sz="2400" dirty="0">
                <a:latin typeface="Arial Black" pitchFamily="34" charset="0"/>
              </a:rPr>
              <a:t> </a:t>
            </a:r>
            <a:r>
              <a:rPr lang="ru-RU" sz="2400" dirty="0" smtClean="0">
                <a:latin typeface="Arial Black" pitchFamily="34" charset="0"/>
              </a:rPr>
              <a:t>которых получает оценку </a:t>
            </a:r>
            <a:endParaRPr lang="ru-RU" sz="2400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планы на проект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45005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Добавить работу с изображениями 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Добавление сразу нескольких правильных ответов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Подсказки к вопросам</a:t>
            </a:r>
            <a:endParaRPr lang="ru-RU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2143116"/>
            <a:ext cx="8229600" cy="1143000"/>
          </a:xfrm>
        </p:spPr>
        <p:txBody>
          <a:bodyPr>
            <a:noAutofit/>
          </a:bodyPr>
          <a:lstStyle/>
          <a:p>
            <a:r>
              <a:rPr lang="ru-RU" sz="9600" dirty="0" smtClean="0"/>
              <a:t>Спасибо за внимание</a:t>
            </a:r>
            <a:endParaRPr lang="ru-RU" sz="9600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</TotalTime>
  <Words>148</Words>
  <Application>Microsoft Office PowerPoint</Application>
  <PresentationFormat>Экран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Открытая</vt:lpstr>
      <vt:lpstr>Программа для проверки знаний учеников</vt:lpstr>
      <vt:lpstr>Проблемы традиционной проверки:</vt:lpstr>
      <vt:lpstr>Для создания данной программы использовались технологии:</vt:lpstr>
      <vt:lpstr>Как работает</vt:lpstr>
      <vt:lpstr>Дальнейшие планы на проект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проверки знаний учеников</dc:title>
  <dc:creator>Acer</dc:creator>
  <cp:lastModifiedBy>Acer</cp:lastModifiedBy>
  <cp:revision>11</cp:revision>
  <dcterms:created xsi:type="dcterms:W3CDTF">2024-11-18T15:02:19Z</dcterms:created>
  <dcterms:modified xsi:type="dcterms:W3CDTF">2024-11-18T16:47:25Z</dcterms:modified>
</cp:coreProperties>
</file>