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</a:p>
          <a:p>
            <a:pPr>
              <a:defRPr/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</a:t>
            </a:r>
            <a:r>
              <a:rPr sz="2400" lang="en-US"/>
              <a:t>:</a:t>
            </a:r>
            <a:r>
              <a:rPr altLang="en-US" sz="2400" lang="en-US"/>
              <a:t> </a:t>
            </a:r>
            <a:r>
              <a:rPr altLang="en-US" sz="2400" lang="en-US"/>
              <a:t>P</a:t>
            </a:r>
            <a:r>
              <a:rPr altLang="en-US" sz="2400" lang="en-US"/>
              <a:t>.</a:t>
            </a:r>
            <a:r>
              <a:rPr altLang="en-US" sz="2400" lang="en-US"/>
              <a:t>L</a:t>
            </a:r>
            <a:r>
              <a:rPr altLang="en-US" sz="2400" lang="en-US"/>
              <a:t>E</a:t>
            </a:r>
            <a:r>
              <a:rPr altLang="en-US" sz="2400" lang="en-US"/>
              <a:t>K</a:t>
            </a:r>
            <a:r>
              <a:rPr altLang="en-US" sz="2400" lang="en-US"/>
              <a:t>H</a:t>
            </a:r>
            <a:r>
              <a:rPr altLang="en-US" sz="2400" lang="en-US"/>
              <a:t>A</a:t>
            </a:r>
            <a:r>
              <a:rPr altLang="en-US" sz="2400" lang="en-US"/>
              <a:t> </a:t>
            </a:r>
            <a:r>
              <a:rPr altLang="en-US" sz="2400" lang="en-US"/>
              <a:t>S</a:t>
            </a:r>
            <a:r>
              <a:rPr altLang="en-US" sz="2400" lang="en-US"/>
              <a:t>R</a:t>
            </a:r>
            <a:r>
              <a:rPr altLang="en-US"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</a:t>
            </a:r>
            <a:r>
              <a:rPr altLang="en-US" dirty="0" sz="2400" lang="en-US"/>
              <a:t>4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0</a:t>
            </a:r>
            <a:r>
              <a:rPr altLang="en-US" dirty="0" sz="2400" lang="en-US"/>
              <a:t>0</a:t>
            </a:r>
            <a:r>
              <a:rPr altLang="en-US" dirty="0" sz="2400" lang="en-US"/>
              <a:t>7</a:t>
            </a:r>
            <a:r>
              <a:rPr altLang="en-US" dirty="0" sz="2400" lang="en-US"/>
              <a:t>6</a:t>
            </a:r>
            <a:r>
              <a:rPr altLang="en-US" dirty="0" sz="2400" lang="en-US"/>
              <a:t>3</a:t>
            </a:r>
            <a:r>
              <a:rPr altLang="en-US" dirty="0" sz="2400" lang="en-US"/>
              <a:t> </a:t>
            </a:r>
            <a:r>
              <a:rPr altLang="en-US" dirty="0" sz="2400" lang="en-IN"/>
              <a:t>[unm145</a:t>
            </a:r>
            <a:r>
              <a:rPr altLang="en-US" dirty="0" sz="2400" lang="en-US"/>
              <a:t>2</a:t>
            </a:r>
            <a:r>
              <a:rPr altLang="en-US" dirty="0" sz="2400" lang="en-US"/>
              <a:t>e</a:t>
            </a:r>
            <a:r>
              <a:rPr altLang="en-US" dirty="0" sz="2400" lang="en-US"/>
              <a:t>v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1</a:t>
            </a:r>
            <a:r>
              <a:rPr altLang="en-US" dirty="0" sz="2400" lang="en-US"/>
              <a:t>0</a:t>
            </a:r>
            <a:r>
              <a:rPr altLang="en-US" dirty="0" sz="2400" lang="en-US"/>
              <a:t>9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</a:t>
            </a:r>
            <a:r>
              <a:rPr altLang="en-US" dirty="0" sz="2400" lang="en-US"/>
              <a:t>I</a:t>
            </a:r>
            <a:r>
              <a:rPr altLang="en-US" dirty="0" sz="2400" lang="en-US"/>
              <a:t>N</a:t>
            </a:r>
            <a:r>
              <a:rPr altLang="en-US" dirty="0" sz="2400" lang="en-US"/>
              <a:t>F</a:t>
            </a:r>
            <a:r>
              <a:rPr altLang="en-US" dirty="0" sz="2400" lang="en-US"/>
              <a:t>ORMATION</a:t>
            </a:r>
            <a:r>
              <a:rPr altLang="en-US" dirty="0" sz="2400" lang="en-US"/>
              <a:t> </a:t>
            </a:r>
            <a:r>
              <a:rPr altLang="en-US" dirty="0" sz="2400" lang="en-US"/>
              <a:t>S</a:t>
            </a:r>
            <a:r>
              <a:rPr altLang="en-US" dirty="0" sz="2400" lang="en-US"/>
              <a:t>Y</a:t>
            </a:r>
            <a:r>
              <a:rPr altLang="en-US" dirty="0" sz="2400" lang="en-US"/>
              <a:t>STEM</a:t>
            </a:r>
            <a:r>
              <a:rPr altLang="en-US" dirty="0" sz="2400" lang="en-US"/>
              <a:t> </a:t>
            </a:r>
            <a:r>
              <a:rPr altLang="en-US" dirty="0" sz="2400" lang="en-US"/>
              <a:t>M</a:t>
            </a:r>
            <a:r>
              <a:rPr altLang="en-US" dirty="0" sz="2400" lang="en-US"/>
              <a:t>A</a:t>
            </a:r>
            <a:r>
              <a:rPr altLang="en-US" dirty="0" sz="2400" lang="en-US"/>
              <a:t>N</a:t>
            </a:r>
            <a:r>
              <a:rPr altLang="en-US" dirty="0" sz="2400" lang="en-US"/>
              <a:t>A</a:t>
            </a:r>
            <a:r>
              <a:rPr altLang="en-US" dirty="0" sz="2400" lang="en-US"/>
              <a:t>G</a:t>
            </a:r>
            <a:r>
              <a:rPr altLang="en-US" dirty="0" sz="2400" lang="en-US"/>
              <a:t>E</a:t>
            </a:r>
            <a:r>
              <a:rPr altLang="en-US" dirty="0" sz="2400" lang="en-US"/>
              <a:t>MENT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2024-03-28T06:07:00Z</dcterms:created>
  <dcterms:modified xsi:type="dcterms:W3CDTF">2024-08-30T16:27:37Z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04bcf30306d84e8384cbb6ffb3a53999</vt:lpwstr>
  </property>
  <property fmtid="{D5CDD505-2E9C-101B-9397-08002B2CF9AE}" pid="5" name="KSOProductBuildVer">
    <vt:lpwstr>1033-12.2.0.18165</vt:lpwstr>
  </property>
</Properties>
</file>