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38064-7B70-4270-9709-F03415D98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C9E737-37A3-4AC8-B14E-F0DDA58F5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C939B3-1542-4FF5-8A14-CBC3F943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0F9B-7A03-4CFA-B172-9D0A24A0DD43}" type="datetimeFigureOut">
              <a:rPr lang="ru-KZ" smtClean="0"/>
              <a:t>13.01.2023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AEA12D-9F05-40BC-9E7F-682FFC93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793C0B-C674-4AAF-AE12-9688FCE9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EF21-E4FF-4661-89AA-9EF5FC900BF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2546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1988E-CAEC-4249-B975-986571E2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9610A2-2E89-4E3A-B6C9-FADAED497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211FEE-12ED-42A8-AEEF-ACBB864B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0F9B-7A03-4CFA-B172-9D0A24A0DD43}" type="datetimeFigureOut">
              <a:rPr lang="ru-KZ" smtClean="0"/>
              <a:t>13.01.2023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9DC06D-2520-44EB-B26E-1CFEC1B4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3E85FD-FD60-4F77-A222-EE53F8E9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EF21-E4FF-4661-89AA-9EF5FC900BF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1251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C46E5A-3ACD-40AC-BCBA-4EA1B91DA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7C4B64-2D95-496F-8D24-B0A762CA1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D70AB8-80B4-42F6-8877-2864955B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0F9B-7A03-4CFA-B172-9D0A24A0DD43}" type="datetimeFigureOut">
              <a:rPr lang="ru-KZ" smtClean="0"/>
              <a:t>13.01.2023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375BEA-C74C-4B6B-81BE-089AF0C5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D47E12-B9A3-47A4-90AB-0399B455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EF21-E4FF-4661-89AA-9EF5FC900BF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2887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CF54F-4726-4430-8EEA-20C8AB277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E3169F-F66D-449F-9A86-53005026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64F720-6540-46FE-9C03-8B4E847B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0F9B-7A03-4CFA-B172-9D0A24A0DD43}" type="datetimeFigureOut">
              <a:rPr lang="ru-KZ" smtClean="0"/>
              <a:t>13.01.2023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6DA0E1-4CB6-4A74-B755-CEB300BA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BFB4A8-5C7E-4AD8-833A-BFD0C8C0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EF21-E4FF-4661-89AA-9EF5FC900BF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7212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7AA21-6460-47E9-9C88-909D6F30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CD98C8-CA63-4FE0-88DA-AD98DCD61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6177FE-BF08-4EF7-AD00-C39AC61D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0F9B-7A03-4CFA-B172-9D0A24A0DD43}" type="datetimeFigureOut">
              <a:rPr lang="ru-KZ" smtClean="0"/>
              <a:t>13.01.2023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FBCD0B-485A-43B0-8BC5-B5B1A65B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B5880B-6808-4111-9F01-25982275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EF21-E4FF-4661-89AA-9EF5FC900BF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7745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B29F5-9B3A-4F1E-87D4-3D55B54E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8DF390-1592-4A8E-8D73-E705397CB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18A276-7713-464D-B861-B55D792B6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20F7BB-771E-4C25-8B9B-53A5F007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0F9B-7A03-4CFA-B172-9D0A24A0DD43}" type="datetimeFigureOut">
              <a:rPr lang="ru-KZ" smtClean="0"/>
              <a:t>13.01.2023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F08D7A-B75B-4E6E-BE89-86265D66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7F67F9-8D22-4ABD-A5B5-E85FC0A3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EF21-E4FF-4661-89AA-9EF5FC900BF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9544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52A6A-F74F-4347-955F-E1780ACC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9F314D-E9E8-4A3E-825D-13A7EEE2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0F82A9-6526-4110-B6B4-1FBD0941F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47AAC0B-E0FC-4EF0-A457-171D7D033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1D963B-F7D7-45ED-B305-7A88B888A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5933819-94CF-45B6-9AAE-B4C87DB3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0F9B-7A03-4CFA-B172-9D0A24A0DD43}" type="datetimeFigureOut">
              <a:rPr lang="ru-KZ" smtClean="0"/>
              <a:t>13.01.2023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E6C78D-EF0C-4D87-A6E0-32A40FA4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6A344E-777A-4647-83F9-C0C05ABD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EF21-E4FF-4661-89AA-9EF5FC900BF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4228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8F149-5D93-4E80-AACE-82AE76E4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D7C9A3C-581F-4593-8472-1FC43BD8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0F9B-7A03-4CFA-B172-9D0A24A0DD43}" type="datetimeFigureOut">
              <a:rPr lang="ru-KZ" smtClean="0"/>
              <a:t>13.01.2023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25B238-A257-4678-8318-A8695BA2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C25748-DE8E-4E1C-BE01-FF771B85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EF21-E4FF-4661-89AA-9EF5FC900BF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504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BBAF1B6-B04B-4EC0-B6FC-4A7DAF6F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0F9B-7A03-4CFA-B172-9D0A24A0DD43}" type="datetimeFigureOut">
              <a:rPr lang="ru-KZ" smtClean="0"/>
              <a:t>13.01.2023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4E29465-BCA5-4E0A-9680-FF5BE52B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7B6DEE-F1F5-4BE9-B639-878FC0F0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EF21-E4FF-4661-89AA-9EF5FC900BF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6773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0577EA-C8F2-47EC-978C-5AF298B7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338DC2-39A8-41A7-9813-FB32E9DE8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0271D8-D2D3-4DAA-A98F-ACD3241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D2DFEA-0CC5-4B4D-9A47-7507BA02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0F9B-7A03-4CFA-B172-9D0A24A0DD43}" type="datetimeFigureOut">
              <a:rPr lang="ru-KZ" smtClean="0"/>
              <a:t>13.01.2023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49C226-17DF-475C-A58D-E9782D43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349C7F-5E82-49D0-8E1E-4466A7B8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EF21-E4FF-4661-89AA-9EF5FC900BF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68328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33CA5-DC3C-4F94-BCD2-A578072EF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A882BC-6AA5-47AE-B60B-E6A6BBFAE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BFA623-EF47-46D2-833A-7B7F3F173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6CC5BF-249A-4385-881D-C50F0CBB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0F9B-7A03-4CFA-B172-9D0A24A0DD43}" type="datetimeFigureOut">
              <a:rPr lang="ru-KZ" smtClean="0"/>
              <a:t>13.01.2023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D8D0F3-98E7-407F-ACC7-763B153B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ABBBBA-DFE7-44EB-9F15-CD9F5FCE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EF21-E4FF-4661-89AA-9EF5FC900BF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487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9BCF1-2ACC-4ED5-8CC8-503A4AD1B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000967-2E72-4983-9984-954B53349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593637-127B-4DC0-90A7-FA0DB74EB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C0F9B-7A03-4CFA-B172-9D0A24A0DD43}" type="datetimeFigureOut">
              <a:rPr lang="ru-KZ" smtClean="0"/>
              <a:t>13.01.2023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2A4D0B-2D15-461B-87D9-36190EDF6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3CF1CE-E6DF-4A6D-9E5B-F323B239E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DEF21-E4FF-4661-89AA-9EF5FC900BF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4346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D6FA1-51B5-4268-ACD4-D371C3655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Лототрон</a:t>
            </a:r>
            <a:endParaRPr lang="ru-KZ" dirty="0">
              <a:latin typeface="Bahnschrift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BC7F01-4FEB-4B7C-9BC5-E5E6440B7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Толеген Назарали П3Э</a:t>
            </a:r>
            <a:endParaRPr lang="ru-KZ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21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69CE-DAB8-46DA-8E0C-DD314608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Введение</a:t>
            </a:r>
            <a:endParaRPr lang="ru-KZ" dirty="0">
              <a:latin typeface="Bahnschrift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269357-63A3-4571-A477-B5119787F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>
                <a:latin typeface="Bahnschrift" panose="020B0502040204020203" pitchFamily="34" charset="0"/>
              </a:rPr>
              <a:t>В этой презентации я покажу и объясню как я реализовал десятый билет второй проектной работы по практике </a:t>
            </a:r>
            <a:r>
              <a:rPr lang="ru-RU" sz="2200" dirty="0" err="1">
                <a:latin typeface="Bahnschrift" panose="020B0502040204020203" pitchFamily="34" charset="0"/>
              </a:rPr>
              <a:t>АиП</a:t>
            </a:r>
            <a:r>
              <a:rPr lang="ru-RU" sz="2200" dirty="0">
                <a:latin typeface="Bahnschrift" panose="020B0502040204020203" pitchFamily="34" charset="0"/>
              </a:rPr>
              <a:t> – </a:t>
            </a:r>
            <a:r>
              <a:rPr lang="en-US" sz="2200" dirty="0">
                <a:latin typeface="Bahnschrift" panose="020B0502040204020203" pitchFamily="34" charset="0"/>
              </a:rPr>
              <a:t>“</a:t>
            </a:r>
            <a:r>
              <a:rPr lang="ru-RU" sz="2200" dirty="0">
                <a:latin typeface="Bahnschrift" panose="020B0502040204020203" pitchFamily="34" charset="0"/>
              </a:rPr>
              <a:t>Лототрон</a:t>
            </a:r>
            <a:r>
              <a:rPr lang="en-US" sz="2200" dirty="0">
                <a:latin typeface="Bahnschrift" panose="020B0502040204020203" pitchFamily="34" charset="0"/>
              </a:rPr>
              <a:t>”</a:t>
            </a:r>
            <a:r>
              <a:rPr lang="ru-RU" sz="2200" dirty="0">
                <a:latin typeface="Bahnschrift" panose="020B0502040204020203" pitchFamily="34" charset="0"/>
              </a:rPr>
              <a:t>.</a:t>
            </a:r>
            <a:endParaRPr lang="ru-KZ" sz="2200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18F844-430D-4608-BFD2-8E7C457863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03"/>
          <a:stretch/>
        </p:blipFill>
        <p:spPr>
          <a:xfrm>
            <a:off x="752476" y="3095676"/>
            <a:ext cx="2946184" cy="15811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AAD249-AC3F-4BFC-A959-FE4A1AE0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864" y="3095677"/>
            <a:ext cx="3216348" cy="15811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BA10F2-BBA5-44E4-B519-E0387E78F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415" y="3086013"/>
            <a:ext cx="3425716" cy="1581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DC6827-40AA-42D7-806B-915956DD5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6687" y="4811714"/>
            <a:ext cx="3848701" cy="136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2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30F87-26AB-452E-9D9E-A98DF42F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atin typeface="Bahnschrift" panose="020B0502040204020203" pitchFamily="34" charset="0"/>
              </a:rPr>
              <a:t>Техническое задание</a:t>
            </a:r>
            <a:endParaRPr lang="ru-KZ" sz="4800" dirty="0">
              <a:latin typeface="Bahnschrift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BF8529-A51B-4606-9026-535EEB9BF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>
                <a:latin typeface="Bahnschrift" panose="020B0502040204020203" pitchFamily="34" charset="0"/>
              </a:rPr>
              <a:t>Написать программу </a:t>
            </a:r>
            <a:r>
              <a:rPr lang="en-US" sz="2200" dirty="0">
                <a:latin typeface="Bahnschrift" panose="020B0502040204020203" pitchFamily="34" charset="0"/>
              </a:rPr>
              <a:t>“</a:t>
            </a:r>
            <a:r>
              <a:rPr lang="ru-RU" sz="2200" dirty="0">
                <a:latin typeface="Bahnschrift" panose="020B0502040204020203" pitchFamily="34" charset="0"/>
              </a:rPr>
              <a:t>Лототрон</a:t>
            </a:r>
            <a:r>
              <a:rPr lang="en-US" sz="2200" dirty="0">
                <a:latin typeface="Bahnschrift" panose="020B0502040204020203" pitchFamily="34" charset="0"/>
              </a:rPr>
              <a:t>”</a:t>
            </a:r>
            <a:r>
              <a:rPr lang="ru-RU" sz="2200" dirty="0">
                <a:latin typeface="Bahnschrift" panose="020B0502040204020203" pitchFamily="34" charset="0"/>
              </a:rPr>
              <a:t>. Сымитировать прокрутку барабана, и вытаскивание шарика с номером (но у меня в программе бумажки). Использовать по максимуму пройденный ранее материал и добавить в проект многопоточность.</a:t>
            </a:r>
          </a:p>
          <a:p>
            <a:r>
              <a:rPr lang="ru-RU" sz="2200" dirty="0">
                <a:latin typeface="Bahnschrift" panose="020B0502040204020203" pitchFamily="34" charset="0"/>
              </a:rPr>
              <a:t>Использовал </a:t>
            </a:r>
            <a:r>
              <a:rPr lang="en-US" sz="2200" dirty="0">
                <a:latin typeface="Bahnschrift" panose="020B0502040204020203" pitchFamily="34" charset="0"/>
              </a:rPr>
              <a:t>vector </a:t>
            </a:r>
            <a:r>
              <a:rPr lang="ru-RU" sz="2200" dirty="0">
                <a:latin typeface="Bahnschrift" panose="020B0502040204020203" pitchFamily="34" charset="0"/>
              </a:rPr>
              <a:t>для хранения данных (бумажек с номером), с помощью функции </a:t>
            </a:r>
            <a:r>
              <a:rPr lang="en-US" sz="2200" dirty="0">
                <a:latin typeface="Bahnschrift" panose="020B0502040204020203" pitchFamily="34" charset="0"/>
              </a:rPr>
              <a:t>rand()</a:t>
            </a:r>
            <a:r>
              <a:rPr lang="ru-RU" sz="2200" dirty="0">
                <a:latin typeface="Bahnschrift" panose="020B0502040204020203" pitchFamily="34" charset="0"/>
              </a:rPr>
              <a:t> и циклов сделал перемешивание карточек. Для большей наглядности написал функцию вывода лототрона. В конце написал случайный выбор бумажки.</a:t>
            </a:r>
            <a:endParaRPr lang="ru-KZ" sz="2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54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6132B8-EC7C-44FB-BDF2-82243544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Архитектура программного кода</a:t>
            </a:r>
            <a:endParaRPr lang="ru-KZ" dirty="0">
              <a:latin typeface="Bahnschrift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914C45-1B03-4130-9F2D-ED749A624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03485" cy="421814"/>
          </a:xfrm>
        </p:spPr>
        <p:txBody>
          <a:bodyPr>
            <a:normAutofit/>
          </a:bodyPr>
          <a:lstStyle/>
          <a:p>
            <a:r>
              <a:rPr lang="ru-RU" sz="2200" dirty="0">
                <a:latin typeface="Bahnschrift" panose="020B0502040204020203" pitchFamily="34" charset="0"/>
              </a:rPr>
              <a:t>Диаграмма классов</a:t>
            </a:r>
            <a:endParaRPr lang="ru-KZ" sz="2200" dirty="0">
              <a:latin typeface="Bahnschrift" panose="020B0502040204020203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096485-C9C8-48C6-AD8B-13DF5913E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69" y="2247439"/>
            <a:ext cx="2085143" cy="4412746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8127E517-02CA-439B-AF40-CE4894568D77}"/>
              </a:ext>
            </a:extLst>
          </p:cNvPr>
          <p:cNvSpPr txBox="1">
            <a:spLocks/>
          </p:cNvSpPr>
          <p:nvPr/>
        </p:nvSpPr>
        <p:spPr>
          <a:xfrm>
            <a:off x="3870664" y="1825624"/>
            <a:ext cx="7483136" cy="441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Bahnschrift" panose="020B0502040204020203" pitchFamily="34" charset="0"/>
              </a:rPr>
              <a:t>Функция </a:t>
            </a:r>
            <a:r>
              <a:rPr lang="en-US" sz="2200" dirty="0" err="1">
                <a:latin typeface="Bahnschrift" panose="020B0502040204020203" pitchFamily="34" charset="0"/>
              </a:rPr>
              <a:t>stringRepeat</a:t>
            </a:r>
            <a:r>
              <a:rPr lang="ru-RU" sz="2200" dirty="0">
                <a:latin typeface="Bahnschrift" panose="020B0502040204020203" pitchFamily="34" charset="0"/>
              </a:rPr>
              <a:t> нужна для вывода количества тире соответствующие количеству бумажек с номером (просто для корректного вывода).</a:t>
            </a:r>
          </a:p>
          <a:p>
            <a:r>
              <a:rPr lang="ru-RU" sz="2200" dirty="0">
                <a:latin typeface="Bahnschrift" panose="020B0502040204020203" pitchFamily="34" charset="0"/>
              </a:rPr>
              <a:t>Функция </a:t>
            </a:r>
            <a:r>
              <a:rPr lang="en-US" sz="2200" dirty="0" err="1">
                <a:latin typeface="Bahnschrift" panose="020B0502040204020203" pitchFamily="34" charset="0"/>
              </a:rPr>
              <a:t>getRandomIndex</a:t>
            </a:r>
            <a:r>
              <a:rPr lang="ru-RU" sz="2200" dirty="0">
                <a:latin typeface="Bahnschrift" panose="020B0502040204020203" pitchFamily="34" charset="0"/>
              </a:rPr>
              <a:t> служит для получения случайного числа (индекса бумажки лежащего в векторе).</a:t>
            </a:r>
          </a:p>
          <a:p>
            <a:r>
              <a:rPr lang="ru-RU" sz="2200" dirty="0">
                <a:latin typeface="Bahnschrift" panose="020B0502040204020203" pitchFamily="34" charset="0"/>
              </a:rPr>
              <a:t>Функция </a:t>
            </a:r>
            <a:r>
              <a:rPr lang="en-US" sz="2200" dirty="0">
                <a:latin typeface="Bahnschrift" panose="020B0502040204020203" pitchFamily="34" charset="0"/>
              </a:rPr>
              <a:t>spin </a:t>
            </a:r>
            <a:r>
              <a:rPr lang="ru-RU" sz="2200" dirty="0">
                <a:latin typeface="Bahnschrift" panose="020B0502040204020203" pitchFamily="34" charset="0"/>
              </a:rPr>
              <a:t>для перемешивания бумажек в лототроне.</a:t>
            </a:r>
          </a:p>
          <a:p>
            <a:r>
              <a:rPr lang="ru-RU" sz="2200" dirty="0">
                <a:latin typeface="Bahnschrift" panose="020B0502040204020203" pitchFamily="34" charset="0"/>
              </a:rPr>
              <a:t>Функция </a:t>
            </a:r>
            <a:r>
              <a:rPr lang="en-US" sz="2200" dirty="0" err="1">
                <a:latin typeface="Bahnschrift" panose="020B0502040204020203" pitchFamily="34" charset="0"/>
              </a:rPr>
              <a:t>displayLototron</a:t>
            </a:r>
            <a:r>
              <a:rPr lang="ru-RU" sz="2200" dirty="0">
                <a:latin typeface="Bahnschrift" panose="020B0502040204020203" pitchFamily="34" charset="0"/>
              </a:rPr>
              <a:t> графически выводит в консоль лототрон.</a:t>
            </a:r>
          </a:p>
          <a:p>
            <a:r>
              <a:rPr lang="ru-RU" sz="2200" dirty="0">
                <a:latin typeface="Bahnschrift" panose="020B0502040204020203" pitchFamily="34" charset="0"/>
              </a:rPr>
              <a:t>Функция </a:t>
            </a:r>
            <a:r>
              <a:rPr lang="en-US" sz="2200" dirty="0" err="1">
                <a:latin typeface="Bahnschrift" panose="020B0502040204020203" pitchFamily="34" charset="0"/>
              </a:rPr>
              <a:t>deleteNum</a:t>
            </a:r>
            <a:r>
              <a:rPr lang="en-US" sz="2200" dirty="0">
                <a:latin typeface="Bahnschrift" panose="020B0502040204020203" pitchFamily="34" charset="0"/>
              </a:rPr>
              <a:t> </a:t>
            </a:r>
            <a:r>
              <a:rPr lang="ru-RU" sz="2200" dirty="0">
                <a:latin typeface="Bahnschrift" panose="020B0502040204020203" pitchFamily="34" charset="0"/>
              </a:rPr>
              <a:t>служит для удаления числа из лототрона (как будто мы достали бумажку из него)</a:t>
            </a:r>
          </a:p>
        </p:txBody>
      </p:sp>
    </p:spTree>
    <p:extLst>
      <p:ext uri="{BB962C8B-B14F-4D97-AF65-F5344CB8AC3E}">
        <p14:creationId xmlns:p14="http://schemas.microsoft.com/office/powerpoint/2010/main" val="170277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FD7D6A43-ECDB-4AB3-B6C4-73A534F10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928" y="365125"/>
            <a:ext cx="4423635" cy="30638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FE4C45-E765-4E3B-94B4-97DB4773E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28" y="3641230"/>
            <a:ext cx="3153215" cy="67636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417D09-00C0-437C-80A3-AA0E2519F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852" y="365125"/>
            <a:ext cx="6773220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0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224309-A0CC-4036-816A-8D8BBE83F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99" y="372326"/>
            <a:ext cx="4913365" cy="455478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7F2CC9-DAB5-47E4-B8B1-E658FD4FF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787" y="372326"/>
            <a:ext cx="6192114" cy="392484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F15068-542E-4FEE-B1E1-6917E00BD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027" y="5333826"/>
            <a:ext cx="4324954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8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69DF06-170E-4C46-B47A-A9D893FD3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02" y="865252"/>
            <a:ext cx="5315467" cy="54212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4B4706-6599-4975-873D-0E15606EB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703" y="865252"/>
            <a:ext cx="6124315" cy="542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9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1EB2D-7364-433B-8CE2-F866CA0A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Мнение о проекте</a:t>
            </a:r>
            <a:endParaRPr lang="ru-KZ" dirty="0">
              <a:latin typeface="Bahnschrift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55C462-AF46-4A6A-B9C8-235CDCCA7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200" dirty="0">
                <a:latin typeface="Bahnschrift" panose="020B0502040204020203" pitchFamily="34" charset="0"/>
              </a:rPr>
              <a:t>Сейчас я понимаю что мог в проекте реализовать потоки получше, но в то же время понимаю что не хотел переписывать много кода. И не хочу доводить до идеала из-за лени </a:t>
            </a:r>
            <a:r>
              <a:rPr lang="en-US" sz="2200" dirty="0">
                <a:latin typeface="Bahnschrift" panose="020B0502040204020203" pitchFamily="34" charset="0"/>
              </a:rPr>
              <a:t>c:</a:t>
            </a:r>
            <a:endParaRPr lang="ru-RU" sz="2200" dirty="0">
              <a:latin typeface="Bahnschrift" panose="020B0502040204020203" pitchFamily="34" charset="0"/>
            </a:endParaRPr>
          </a:p>
          <a:p>
            <a:r>
              <a:rPr lang="ru-RU" sz="2200" dirty="0">
                <a:latin typeface="Bahnschrift" panose="020B0502040204020203" pitchFamily="34" charset="0"/>
              </a:rPr>
              <a:t>В принципе курс не плохой, но смотря на кого он рассчитан. Если для зеленых новичков для которых </a:t>
            </a:r>
            <a:r>
              <a:rPr lang="en-US" sz="2200" dirty="0" err="1">
                <a:latin typeface="Bahnschrift" panose="020B0502040204020203" pitchFamily="34" charset="0"/>
              </a:rPr>
              <a:t>c++</a:t>
            </a:r>
            <a:r>
              <a:rPr lang="en-US" sz="2200" dirty="0">
                <a:latin typeface="Bahnschrift" panose="020B0502040204020203" pitchFamily="34" charset="0"/>
              </a:rPr>
              <a:t> </a:t>
            </a:r>
            <a:r>
              <a:rPr lang="ru-RU" sz="2200" dirty="0">
                <a:latin typeface="Bahnschrift" panose="020B0502040204020203" pitchFamily="34" charset="0"/>
              </a:rPr>
              <a:t>первый ЯП то курс сложный (но я думаю не для таких людей был написан курс). Если для тех кто уже знает базу языков программирования то в целом хороший курс. Только получился он отрывистым. Как будто некоторые темы просто вырвали, но может мне просто кажется. В целом я все понял, и все что было задано у меня получилось.</a:t>
            </a:r>
          </a:p>
          <a:p>
            <a:r>
              <a:rPr lang="ru-RU" sz="2200" dirty="0">
                <a:latin typeface="Bahnschrift" panose="020B0502040204020203" pitchFamily="34" charset="0"/>
              </a:rPr>
              <a:t>Я бы порекомендовал для проектных работ на выбор дать более подходящие задания для реализации. Потому что в некоторых заданиях, таких как аренда автомобилей, на мой взгляд, сложновато впихать потоки. Но даже если и получится то не все функции можно реализовать. Мне кажется лучше всем давать одно задание которое лучше всего раскроет эти темы.</a:t>
            </a:r>
            <a:endParaRPr lang="en-US" sz="2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6378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354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Bahnschrift</vt:lpstr>
      <vt:lpstr>Calibri</vt:lpstr>
      <vt:lpstr>Calibri Light</vt:lpstr>
      <vt:lpstr>Тема Office</vt:lpstr>
      <vt:lpstr>Лототрон</vt:lpstr>
      <vt:lpstr>Введение</vt:lpstr>
      <vt:lpstr>Техническое задание</vt:lpstr>
      <vt:lpstr>Архитектура программного кода</vt:lpstr>
      <vt:lpstr>Презентация PowerPoint</vt:lpstr>
      <vt:lpstr>Презентация PowerPoint</vt:lpstr>
      <vt:lpstr>Презентация PowerPoint</vt:lpstr>
      <vt:lpstr>Мнение о проекте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Лототрон</dc:title>
  <dc:creator>Teksi666@mail.ru</dc:creator>
  <cp:lastModifiedBy>Teksi666@mail.ru</cp:lastModifiedBy>
  <cp:revision>7</cp:revision>
  <dcterms:created xsi:type="dcterms:W3CDTF">2023-01-12T13:19:06Z</dcterms:created>
  <dcterms:modified xsi:type="dcterms:W3CDTF">2023-01-12T19:34:39Z</dcterms:modified>
</cp:coreProperties>
</file>