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consolata"/>
      <p:regular r:id="rId19"/>
      <p:bold r:id="rId20"/>
    </p:embeddedFont>
    <p:embeddedFont>
      <p:font typeface="Montserrat Black"/>
      <p:bold r:id="rId21"/>
      <p:boldItalic r:id="rId22"/>
    </p:embeddedFont>
    <p:embeddedFont>
      <p:font typeface="Press Start 2P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bold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3" Type="http://schemas.openxmlformats.org/officeDocument/2006/relationships/font" Target="fonts/PressStart2P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consolat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4" name="Google Shape;1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5" name="Google Shape;13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8200" y="225075"/>
            <a:ext cx="2248337" cy="2249385"/>
            <a:chOff x="253775" y="147975"/>
            <a:chExt cx="2248337" cy="2249385"/>
          </a:xfrm>
        </p:grpSpPr>
        <p:sp>
          <p:nvSpPr>
            <p:cNvPr id="11" name="Google Shape;11;p2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65053" y="584316"/>
            <a:ext cx="7813888" cy="3922670"/>
            <a:chOff x="2974275" y="1679475"/>
            <a:chExt cx="2002175" cy="2001975"/>
          </a:xfrm>
        </p:grpSpPr>
        <p:sp>
          <p:nvSpPr>
            <p:cNvPr id="28" name="Google Shape;28;p2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255550" y="1566409"/>
            <a:ext cx="66174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900">
                <a:solidFill>
                  <a:srgbClr val="21252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2359230" y="4110760"/>
            <a:ext cx="441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1"/>
          <p:cNvGrpSpPr/>
          <p:nvPr/>
        </p:nvGrpSpPr>
        <p:grpSpPr>
          <a:xfrm>
            <a:off x="3447988" y="231400"/>
            <a:ext cx="2248337" cy="2249385"/>
            <a:chOff x="253775" y="147975"/>
            <a:chExt cx="2248337" cy="2249385"/>
          </a:xfrm>
        </p:grpSpPr>
        <p:sp>
          <p:nvSpPr>
            <p:cNvPr id="184" name="Google Shape;184;p11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1"/>
          <p:cNvSpPr txBox="1"/>
          <p:nvPr>
            <p:ph type="title"/>
          </p:nvPr>
        </p:nvSpPr>
        <p:spPr>
          <a:xfrm>
            <a:off x="1388250" y="1882000"/>
            <a:ext cx="63678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2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2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204" name="Google Shape;204;p12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12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12"/>
          <p:cNvSpPr txBox="1"/>
          <p:nvPr>
            <p:ph idx="1" type="subTitle"/>
          </p:nvPr>
        </p:nvSpPr>
        <p:spPr>
          <a:xfrm>
            <a:off x="4179850" y="1577025"/>
            <a:ext cx="293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2"/>
          <p:cNvSpPr txBox="1"/>
          <p:nvPr>
            <p:ph idx="2" type="subTitle"/>
          </p:nvPr>
        </p:nvSpPr>
        <p:spPr>
          <a:xfrm>
            <a:off x="4177750" y="3064375"/>
            <a:ext cx="293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2"/>
          <p:cNvSpPr txBox="1"/>
          <p:nvPr>
            <p:ph idx="3" type="subTitle"/>
          </p:nvPr>
        </p:nvSpPr>
        <p:spPr>
          <a:xfrm>
            <a:off x="4179850" y="2170750"/>
            <a:ext cx="293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2"/>
          <p:cNvSpPr txBox="1"/>
          <p:nvPr>
            <p:ph idx="4" type="subTitle"/>
          </p:nvPr>
        </p:nvSpPr>
        <p:spPr>
          <a:xfrm>
            <a:off x="4177750" y="3658094"/>
            <a:ext cx="293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2"/>
          <p:cNvSpPr txBox="1"/>
          <p:nvPr>
            <p:ph idx="5" type="title"/>
          </p:nvPr>
        </p:nvSpPr>
        <p:spPr>
          <a:xfrm>
            <a:off x="2437038" y="1695050"/>
            <a:ext cx="1221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12"/>
          <p:cNvSpPr txBox="1"/>
          <p:nvPr>
            <p:ph idx="6" type="title"/>
          </p:nvPr>
        </p:nvSpPr>
        <p:spPr>
          <a:xfrm>
            <a:off x="2437038" y="3176050"/>
            <a:ext cx="1221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3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3"/>
          <p:cNvGrpSpPr/>
          <p:nvPr/>
        </p:nvGrpSpPr>
        <p:grpSpPr>
          <a:xfrm>
            <a:off x="6745600" y="383800"/>
            <a:ext cx="2248337" cy="2249385"/>
            <a:chOff x="253775" y="147975"/>
            <a:chExt cx="2248337" cy="2249385"/>
          </a:xfrm>
        </p:grpSpPr>
        <p:sp>
          <p:nvSpPr>
            <p:cNvPr id="218" name="Google Shape;218;p13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235" name="Google Shape;235;p13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3"/>
          <p:cNvSpPr txBox="1"/>
          <p:nvPr>
            <p:ph type="title"/>
          </p:nvPr>
        </p:nvSpPr>
        <p:spPr>
          <a:xfrm>
            <a:off x="1648363" y="2715150"/>
            <a:ext cx="5847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13"/>
          <p:cNvSpPr txBox="1"/>
          <p:nvPr>
            <p:ph idx="1" type="subTitle"/>
          </p:nvPr>
        </p:nvSpPr>
        <p:spPr>
          <a:xfrm>
            <a:off x="1648363" y="4097029"/>
            <a:ext cx="4140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idx="2" type="title"/>
          </p:nvPr>
        </p:nvSpPr>
        <p:spPr>
          <a:xfrm>
            <a:off x="1648363" y="1577550"/>
            <a:ext cx="26109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4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251" name="Google Shape;251;p14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4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14"/>
          <p:cNvSpPr txBox="1"/>
          <p:nvPr>
            <p:ph idx="1" type="subTitle"/>
          </p:nvPr>
        </p:nvSpPr>
        <p:spPr>
          <a:xfrm>
            <a:off x="1675913" y="1344700"/>
            <a:ext cx="5792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57" name="Google Shape;257;p14"/>
          <p:cNvSpPr txBox="1"/>
          <p:nvPr>
            <p:ph idx="2" type="subTitle"/>
          </p:nvPr>
        </p:nvSpPr>
        <p:spPr>
          <a:xfrm>
            <a:off x="1675939" y="1703600"/>
            <a:ext cx="57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3" type="subTitle"/>
          </p:nvPr>
        </p:nvSpPr>
        <p:spPr>
          <a:xfrm>
            <a:off x="1675950" y="2416975"/>
            <a:ext cx="5792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idx="4" type="subTitle"/>
          </p:nvPr>
        </p:nvSpPr>
        <p:spPr>
          <a:xfrm>
            <a:off x="1675976" y="2775875"/>
            <a:ext cx="57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4"/>
          <p:cNvSpPr txBox="1"/>
          <p:nvPr>
            <p:ph idx="5" type="subTitle"/>
          </p:nvPr>
        </p:nvSpPr>
        <p:spPr>
          <a:xfrm>
            <a:off x="1675925" y="3489250"/>
            <a:ext cx="5792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61" name="Google Shape;261;p14"/>
          <p:cNvSpPr txBox="1"/>
          <p:nvPr>
            <p:ph idx="6" type="subTitle"/>
          </p:nvPr>
        </p:nvSpPr>
        <p:spPr>
          <a:xfrm>
            <a:off x="1675951" y="3848149"/>
            <a:ext cx="57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5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15"/>
          <p:cNvGrpSpPr/>
          <p:nvPr/>
        </p:nvGrpSpPr>
        <p:grpSpPr>
          <a:xfrm>
            <a:off x="370625" y="2691125"/>
            <a:ext cx="2248337" cy="2249385"/>
            <a:chOff x="253775" y="147975"/>
            <a:chExt cx="2248337" cy="2249385"/>
          </a:xfrm>
        </p:grpSpPr>
        <p:sp>
          <p:nvSpPr>
            <p:cNvPr id="265" name="Google Shape;265;p15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15"/>
          <p:cNvSpPr txBox="1"/>
          <p:nvPr>
            <p:ph type="title"/>
          </p:nvPr>
        </p:nvSpPr>
        <p:spPr>
          <a:xfrm>
            <a:off x="1141350" y="1700825"/>
            <a:ext cx="37821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41350" y="2873400"/>
            <a:ext cx="333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6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16"/>
          <p:cNvGrpSpPr/>
          <p:nvPr/>
        </p:nvGrpSpPr>
        <p:grpSpPr>
          <a:xfrm>
            <a:off x="362438" y="315677"/>
            <a:ext cx="8419146" cy="4452067"/>
            <a:chOff x="324213" y="315677"/>
            <a:chExt cx="8419146" cy="4452067"/>
          </a:xfrm>
        </p:grpSpPr>
        <p:grpSp>
          <p:nvGrpSpPr>
            <p:cNvPr id="286" name="Google Shape;286;p16"/>
            <p:cNvGrpSpPr/>
            <p:nvPr/>
          </p:nvGrpSpPr>
          <p:grpSpPr>
            <a:xfrm>
              <a:off x="324213" y="315727"/>
              <a:ext cx="8419146" cy="4452017"/>
              <a:chOff x="324213" y="315727"/>
              <a:chExt cx="8419146" cy="4452017"/>
            </a:xfrm>
          </p:grpSpPr>
          <p:sp>
            <p:nvSpPr>
              <p:cNvPr id="287" name="Google Shape;287;p16"/>
              <p:cNvSpPr/>
              <p:nvPr/>
            </p:nvSpPr>
            <p:spPr>
              <a:xfrm>
                <a:off x="324213" y="315727"/>
                <a:ext cx="8419146" cy="4451992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rotWithShape="0" algn="bl" dir="3000000" dist="47625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324213" y="315752"/>
                <a:ext cx="8419146" cy="4451992"/>
              </a:xfrm>
              <a:custGeom>
                <a:rect b="b" l="l" r="r" t="t"/>
                <a:pathLst>
                  <a:path extrusionOk="0" fill="none" h="80079" w="80087">
                    <a:moveTo>
                      <a:pt x="0" y="1"/>
                    </a:moveTo>
                    <a:lnTo>
                      <a:pt x="80086" y="1"/>
                    </a:lnTo>
                    <a:lnTo>
                      <a:pt x="80086" y="80078"/>
                    </a:lnTo>
                    <a:lnTo>
                      <a:pt x="0" y="800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326149" y="315752"/>
                <a:ext cx="60435" cy="4451992"/>
              </a:xfrm>
              <a:custGeom>
                <a:rect b="b" l="l" r="r" t="t"/>
                <a:pathLst>
                  <a:path extrusionOk="0" h="80079" w="568">
                    <a:moveTo>
                      <a:pt x="0" y="1"/>
                    </a:moveTo>
                    <a:lnTo>
                      <a:pt x="0" y="80078"/>
                    </a:lnTo>
                    <a:lnTo>
                      <a:pt x="568" y="80078"/>
                    </a:lnTo>
                    <a:lnTo>
                      <a:pt x="568" y="5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" name="Google Shape;290;p16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6"/>
          <p:cNvSpPr txBox="1"/>
          <p:nvPr>
            <p:ph type="title"/>
          </p:nvPr>
        </p:nvSpPr>
        <p:spPr>
          <a:xfrm>
            <a:off x="713225" y="513700"/>
            <a:ext cx="77175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2" name="Google Shape;292;p16"/>
          <p:cNvSpPr txBox="1"/>
          <p:nvPr>
            <p:ph idx="1" type="subTitle"/>
          </p:nvPr>
        </p:nvSpPr>
        <p:spPr>
          <a:xfrm>
            <a:off x="1023838" y="1921550"/>
            <a:ext cx="3339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2" type="subTitle"/>
          </p:nvPr>
        </p:nvSpPr>
        <p:spPr>
          <a:xfrm>
            <a:off x="1023838" y="3259866"/>
            <a:ext cx="3339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94" name="Google Shape;294;p16"/>
          <p:cNvSpPr txBox="1"/>
          <p:nvPr>
            <p:ph idx="3" type="subTitle"/>
          </p:nvPr>
        </p:nvSpPr>
        <p:spPr>
          <a:xfrm>
            <a:off x="4780263" y="3259880"/>
            <a:ext cx="3339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95" name="Google Shape;295;p16"/>
          <p:cNvSpPr txBox="1"/>
          <p:nvPr>
            <p:ph idx="4" type="subTitle"/>
          </p:nvPr>
        </p:nvSpPr>
        <p:spPr>
          <a:xfrm>
            <a:off x="1023853" y="2255123"/>
            <a:ext cx="33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5" type="subTitle"/>
          </p:nvPr>
        </p:nvSpPr>
        <p:spPr>
          <a:xfrm>
            <a:off x="4780263" y="2255129"/>
            <a:ext cx="33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idx="6" type="subTitle"/>
          </p:nvPr>
        </p:nvSpPr>
        <p:spPr>
          <a:xfrm>
            <a:off x="1023853" y="3590600"/>
            <a:ext cx="33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6"/>
          <p:cNvSpPr txBox="1"/>
          <p:nvPr>
            <p:ph idx="7" type="subTitle"/>
          </p:nvPr>
        </p:nvSpPr>
        <p:spPr>
          <a:xfrm>
            <a:off x="4780263" y="3597875"/>
            <a:ext cx="3339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6"/>
          <p:cNvSpPr txBox="1"/>
          <p:nvPr>
            <p:ph idx="8" type="subTitle"/>
          </p:nvPr>
        </p:nvSpPr>
        <p:spPr>
          <a:xfrm>
            <a:off x="4780263" y="1921550"/>
            <a:ext cx="3339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/>
          <p:nvPr/>
        </p:nvSpPr>
        <p:spPr>
          <a:xfrm>
            <a:off x="100" y="-6350"/>
            <a:ext cx="9144000" cy="5143500"/>
          </a:xfrm>
          <a:prstGeom prst="rect">
            <a:avLst/>
          </a:prstGeom>
          <a:solidFill>
            <a:srgbClr val="82CECE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713225" y="516625"/>
            <a:ext cx="7717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5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18"/>
          <p:cNvGrpSpPr/>
          <p:nvPr/>
        </p:nvGrpSpPr>
        <p:grpSpPr>
          <a:xfrm>
            <a:off x="362425" y="315677"/>
            <a:ext cx="8419146" cy="4452067"/>
            <a:chOff x="324213" y="315677"/>
            <a:chExt cx="8419146" cy="4452067"/>
          </a:xfrm>
        </p:grpSpPr>
        <p:grpSp>
          <p:nvGrpSpPr>
            <p:cNvPr id="306" name="Google Shape;306;p18"/>
            <p:cNvGrpSpPr/>
            <p:nvPr/>
          </p:nvGrpSpPr>
          <p:grpSpPr>
            <a:xfrm>
              <a:off x="324213" y="315727"/>
              <a:ext cx="8419146" cy="4452017"/>
              <a:chOff x="324213" y="315727"/>
              <a:chExt cx="8419146" cy="4452017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324213" y="315727"/>
                <a:ext cx="8419146" cy="4451992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rotWithShape="0" algn="bl" dir="3000000" dist="47625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324213" y="315752"/>
                <a:ext cx="8419146" cy="4451992"/>
              </a:xfrm>
              <a:custGeom>
                <a:rect b="b" l="l" r="r" t="t"/>
                <a:pathLst>
                  <a:path extrusionOk="0" fill="none" h="80079" w="80087">
                    <a:moveTo>
                      <a:pt x="0" y="1"/>
                    </a:moveTo>
                    <a:lnTo>
                      <a:pt x="80086" y="1"/>
                    </a:lnTo>
                    <a:lnTo>
                      <a:pt x="80086" y="80078"/>
                    </a:lnTo>
                    <a:lnTo>
                      <a:pt x="0" y="800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326149" y="315752"/>
                <a:ext cx="60435" cy="4451992"/>
              </a:xfrm>
              <a:custGeom>
                <a:rect b="b" l="l" r="r" t="t"/>
                <a:pathLst>
                  <a:path extrusionOk="0" h="80079" w="568">
                    <a:moveTo>
                      <a:pt x="0" y="1"/>
                    </a:moveTo>
                    <a:lnTo>
                      <a:pt x="0" y="80078"/>
                    </a:lnTo>
                    <a:lnTo>
                      <a:pt x="568" y="80078"/>
                    </a:lnTo>
                    <a:lnTo>
                      <a:pt x="568" y="5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18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8"/>
          <p:cNvSpPr txBox="1"/>
          <p:nvPr>
            <p:ph type="title"/>
          </p:nvPr>
        </p:nvSpPr>
        <p:spPr>
          <a:xfrm>
            <a:off x="713225" y="513700"/>
            <a:ext cx="6522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19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315" name="Google Shape;315;p19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9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0"/>
          <p:cNvGrpSpPr/>
          <p:nvPr/>
        </p:nvGrpSpPr>
        <p:grpSpPr>
          <a:xfrm>
            <a:off x="403600" y="229950"/>
            <a:ext cx="2248337" cy="2249385"/>
            <a:chOff x="253775" y="147975"/>
            <a:chExt cx="2248337" cy="2249385"/>
          </a:xfrm>
        </p:grpSpPr>
        <p:sp>
          <p:nvSpPr>
            <p:cNvPr id="323" name="Google Shape;323;p20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340" name="Google Shape;340;p20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0"/>
          <p:cNvSpPr txBox="1"/>
          <p:nvPr>
            <p:ph type="title"/>
          </p:nvPr>
        </p:nvSpPr>
        <p:spPr>
          <a:xfrm flipH="1">
            <a:off x="1648363" y="2715150"/>
            <a:ext cx="5847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20"/>
          <p:cNvSpPr txBox="1"/>
          <p:nvPr>
            <p:ph idx="1" type="subTitle"/>
          </p:nvPr>
        </p:nvSpPr>
        <p:spPr>
          <a:xfrm flipH="1">
            <a:off x="3354763" y="4097029"/>
            <a:ext cx="4140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0"/>
          <p:cNvSpPr txBox="1"/>
          <p:nvPr>
            <p:ph idx="2" type="title"/>
          </p:nvPr>
        </p:nvSpPr>
        <p:spPr>
          <a:xfrm flipH="1">
            <a:off x="4884763" y="1577550"/>
            <a:ext cx="26109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3"/>
          <p:cNvGrpSpPr/>
          <p:nvPr/>
        </p:nvGrpSpPr>
        <p:grpSpPr>
          <a:xfrm>
            <a:off x="362438" y="315677"/>
            <a:ext cx="8419146" cy="4452067"/>
            <a:chOff x="324213" y="315677"/>
            <a:chExt cx="8419146" cy="4452067"/>
          </a:xfrm>
        </p:grpSpPr>
        <p:grpSp>
          <p:nvGrpSpPr>
            <p:cNvPr id="43" name="Google Shape;43;p3"/>
            <p:cNvGrpSpPr/>
            <p:nvPr/>
          </p:nvGrpSpPr>
          <p:grpSpPr>
            <a:xfrm>
              <a:off x="324213" y="315727"/>
              <a:ext cx="8419146" cy="4452017"/>
              <a:chOff x="324213" y="315727"/>
              <a:chExt cx="8419146" cy="4452017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324213" y="315727"/>
                <a:ext cx="8419146" cy="4451992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rotWithShape="0" algn="bl" dir="3000000" dist="47625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24213" y="315752"/>
                <a:ext cx="8419146" cy="4451992"/>
              </a:xfrm>
              <a:custGeom>
                <a:rect b="b" l="l" r="r" t="t"/>
                <a:pathLst>
                  <a:path extrusionOk="0" fill="none" h="80079" w="80087">
                    <a:moveTo>
                      <a:pt x="0" y="1"/>
                    </a:moveTo>
                    <a:lnTo>
                      <a:pt x="80086" y="1"/>
                    </a:lnTo>
                    <a:lnTo>
                      <a:pt x="80086" y="80078"/>
                    </a:lnTo>
                    <a:lnTo>
                      <a:pt x="0" y="800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26149" y="315752"/>
                <a:ext cx="60435" cy="4451992"/>
              </a:xfrm>
              <a:custGeom>
                <a:rect b="b" l="l" r="r" t="t"/>
                <a:pathLst>
                  <a:path extrusionOk="0" h="80079" w="568">
                    <a:moveTo>
                      <a:pt x="0" y="1"/>
                    </a:moveTo>
                    <a:lnTo>
                      <a:pt x="0" y="80078"/>
                    </a:lnTo>
                    <a:lnTo>
                      <a:pt x="568" y="80078"/>
                    </a:lnTo>
                    <a:lnTo>
                      <a:pt x="568" y="5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" name="Google Shape;47;p3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713225" y="516625"/>
            <a:ext cx="7717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1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21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356" name="Google Shape;356;p21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1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2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2"/>
          <p:cNvGrpSpPr/>
          <p:nvPr/>
        </p:nvGrpSpPr>
        <p:grpSpPr>
          <a:xfrm>
            <a:off x="6643300" y="2613375"/>
            <a:ext cx="2248337" cy="2249385"/>
            <a:chOff x="253775" y="147975"/>
            <a:chExt cx="2248337" cy="2249385"/>
          </a:xfrm>
        </p:grpSpPr>
        <p:sp>
          <p:nvSpPr>
            <p:cNvPr id="364" name="Google Shape;364;p22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2"/>
          <p:cNvSpPr txBox="1"/>
          <p:nvPr>
            <p:ph hasCustomPrompt="1" type="title"/>
          </p:nvPr>
        </p:nvSpPr>
        <p:spPr>
          <a:xfrm>
            <a:off x="1807050" y="1681171"/>
            <a:ext cx="55299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2405550" y="3046796"/>
            <a:ext cx="43329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3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23"/>
          <p:cNvGrpSpPr/>
          <p:nvPr/>
        </p:nvGrpSpPr>
        <p:grpSpPr>
          <a:xfrm>
            <a:off x="6499775" y="229950"/>
            <a:ext cx="2248337" cy="2249385"/>
            <a:chOff x="253775" y="147975"/>
            <a:chExt cx="2248337" cy="2249385"/>
          </a:xfrm>
        </p:grpSpPr>
        <p:sp>
          <p:nvSpPr>
            <p:cNvPr id="385" name="Google Shape;385;p23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23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402" name="Google Shape;402;p23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23"/>
          <p:cNvSpPr txBox="1"/>
          <p:nvPr>
            <p:ph type="title"/>
          </p:nvPr>
        </p:nvSpPr>
        <p:spPr>
          <a:xfrm>
            <a:off x="3542150" y="2262850"/>
            <a:ext cx="41409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3" name="Google Shape;413;p23"/>
          <p:cNvSpPr txBox="1"/>
          <p:nvPr>
            <p:ph idx="1" type="subTitle"/>
          </p:nvPr>
        </p:nvSpPr>
        <p:spPr>
          <a:xfrm>
            <a:off x="2501538" y="3954304"/>
            <a:ext cx="4140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3"/>
          <p:cNvSpPr txBox="1"/>
          <p:nvPr>
            <p:ph idx="2" type="title"/>
          </p:nvPr>
        </p:nvSpPr>
        <p:spPr>
          <a:xfrm>
            <a:off x="1460947" y="2183850"/>
            <a:ext cx="20385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3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4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4"/>
          <p:cNvGrpSpPr/>
          <p:nvPr/>
        </p:nvGrpSpPr>
        <p:grpSpPr>
          <a:xfrm>
            <a:off x="324213" y="315664"/>
            <a:ext cx="8420962" cy="4452067"/>
            <a:chOff x="324213" y="315677"/>
            <a:chExt cx="8420962" cy="4452067"/>
          </a:xfrm>
        </p:grpSpPr>
        <p:grpSp>
          <p:nvGrpSpPr>
            <p:cNvPr id="418" name="Google Shape;418;p24"/>
            <p:cNvGrpSpPr/>
            <p:nvPr/>
          </p:nvGrpSpPr>
          <p:grpSpPr>
            <a:xfrm>
              <a:off x="324213" y="315677"/>
              <a:ext cx="8420962" cy="4452067"/>
              <a:chOff x="713300" y="315675"/>
              <a:chExt cx="7719279" cy="4452067"/>
            </a:xfrm>
          </p:grpSpPr>
          <p:grpSp>
            <p:nvGrpSpPr>
              <p:cNvPr id="419" name="Google Shape;419;p24"/>
              <p:cNvGrpSpPr/>
              <p:nvPr/>
            </p:nvGrpSpPr>
            <p:grpSpPr>
              <a:xfrm>
                <a:off x="713300" y="315725"/>
                <a:ext cx="7719279" cy="4452017"/>
                <a:chOff x="713300" y="315725"/>
                <a:chExt cx="7719279" cy="4452017"/>
              </a:xfrm>
            </p:grpSpPr>
            <p:sp>
              <p:nvSpPr>
                <p:cNvPr id="420" name="Google Shape;420;p24"/>
                <p:cNvSpPr/>
                <p:nvPr/>
              </p:nvSpPr>
              <p:spPr>
                <a:xfrm>
                  <a:off x="713300" y="315725"/>
                  <a:ext cx="7717584" cy="4451992"/>
                </a:xfrm>
                <a:custGeom>
                  <a:rect b="b" l="l" r="r" t="t"/>
                  <a:pathLst>
                    <a:path extrusionOk="0" h="80079" w="80087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80086" y="80078"/>
                      </a:lnTo>
                      <a:lnTo>
                        <a:pt x="800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rotWithShape="0" algn="bl" dir="3000000" dist="47625">
                    <a:srgbClr val="000000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24"/>
                <p:cNvSpPr/>
                <p:nvPr/>
              </p:nvSpPr>
              <p:spPr>
                <a:xfrm>
                  <a:off x="713300" y="315750"/>
                  <a:ext cx="7717584" cy="4451992"/>
                </a:xfrm>
                <a:custGeom>
                  <a:rect b="b" l="l" r="r" t="t"/>
                  <a:pathLst>
                    <a:path extrusionOk="0" fill="none" h="80079" w="80087">
                      <a:moveTo>
                        <a:pt x="0" y="1"/>
                      </a:moveTo>
                      <a:lnTo>
                        <a:pt x="80086" y="1"/>
                      </a:lnTo>
                      <a:lnTo>
                        <a:pt x="80086" y="80078"/>
                      </a:lnTo>
                      <a:lnTo>
                        <a:pt x="0" y="80078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73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24"/>
                <p:cNvSpPr/>
                <p:nvPr/>
              </p:nvSpPr>
              <p:spPr>
                <a:xfrm>
                  <a:off x="716955" y="353573"/>
                  <a:ext cx="7713742" cy="330601"/>
                </a:xfrm>
                <a:custGeom>
                  <a:rect b="b" l="l" r="r" t="t"/>
                  <a:pathLst>
                    <a:path extrusionOk="0" h="7772" w="78917">
                      <a:moveTo>
                        <a:pt x="1" y="0"/>
                      </a:moveTo>
                      <a:lnTo>
                        <a:pt x="78917" y="0"/>
                      </a:lnTo>
                      <a:lnTo>
                        <a:pt x="78917" y="7772"/>
                      </a:lnTo>
                      <a:lnTo>
                        <a:pt x="1" y="777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24"/>
                <p:cNvSpPr/>
                <p:nvPr/>
              </p:nvSpPr>
              <p:spPr>
                <a:xfrm>
                  <a:off x="715088" y="708055"/>
                  <a:ext cx="7717491" cy="21875"/>
                </a:xfrm>
                <a:custGeom>
                  <a:rect b="b" l="l" r="r" t="t"/>
                  <a:pathLst>
                    <a:path extrusionOk="0" h="421" w="78917">
                      <a:moveTo>
                        <a:pt x="1" y="1"/>
                      </a:moveTo>
                      <a:lnTo>
                        <a:pt x="1" y="420"/>
                      </a:lnTo>
                      <a:lnTo>
                        <a:pt x="78917" y="420"/>
                      </a:lnTo>
                      <a:lnTo>
                        <a:pt x="789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24"/>
                <p:cNvSpPr/>
                <p:nvPr/>
              </p:nvSpPr>
              <p:spPr>
                <a:xfrm>
                  <a:off x="715075" y="315750"/>
                  <a:ext cx="55400" cy="4451992"/>
                </a:xfrm>
                <a:custGeom>
                  <a:rect b="b" l="l" r="r" t="t"/>
                  <a:pathLst>
                    <a:path extrusionOk="0" h="80079" w="568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568" y="80078"/>
                      </a:lnTo>
                      <a:lnTo>
                        <a:pt x="568" y="5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5" name="Google Shape;425;p24"/>
              <p:cNvSpPr/>
              <p:nvPr/>
            </p:nvSpPr>
            <p:spPr>
              <a:xfrm>
                <a:off x="8374525" y="315675"/>
                <a:ext cx="56175" cy="4451992"/>
              </a:xfrm>
              <a:custGeom>
                <a:rect b="b" l="l" r="r" t="t"/>
                <a:pathLst>
                  <a:path extrusionOk="0" h="80079" w="569">
                    <a:moveTo>
                      <a:pt x="568" y="1"/>
                    </a:moveTo>
                    <a:lnTo>
                      <a:pt x="1" y="568"/>
                    </a:lnTo>
                    <a:lnTo>
                      <a:pt x="1" y="80078"/>
                    </a:lnTo>
                    <a:lnTo>
                      <a:pt x="568" y="80078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24"/>
            <p:cNvSpPr/>
            <p:nvPr/>
          </p:nvSpPr>
          <p:spPr>
            <a:xfrm>
              <a:off x="386975" y="684169"/>
              <a:ext cx="8296347" cy="21875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24"/>
          <p:cNvSpPr txBox="1"/>
          <p:nvPr>
            <p:ph idx="1" type="subTitle"/>
          </p:nvPr>
        </p:nvSpPr>
        <p:spPr>
          <a:xfrm>
            <a:off x="1796550" y="1587927"/>
            <a:ext cx="5550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24"/>
          <p:cNvSpPr txBox="1"/>
          <p:nvPr>
            <p:ph type="title"/>
          </p:nvPr>
        </p:nvSpPr>
        <p:spPr>
          <a:xfrm>
            <a:off x="1796550" y="1019575"/>
            <a:ext cx="5550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3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4"/>
          <p:cNvSpPr txBox="1"/>
          <p:nvPr>
            <p:ph idx="2" type="subTitle"/>
          </p:nvPr>
        </p:nvSpPr>
        <p:spPr>
          <a:xfrm>
            <a:off x="1796550" y="2797652"/>
            <a:ext cx="5550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24"/>
          <p:cNvSpPr txBox="1"/>
          <p:nvPr>
            <p:ph idx="3" type="title"/>
          </p:nvPr>
        </p:nvSpPr>
        <p:spPr>
          <a:xfrm>
            <a:off x="1796550" y="2229275"/>
            <a:ext cx="5550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3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4"/>
          <p:cNvSpPr txBox="1"/>
          <p:nvPr>
            <p:ph idx="4" type="subTitle"/>
          </p:nvPr>
        </p:nvSpPr>
        <p:spPr>
          <a:xfrm>
            <a:off x="1796550" y="4007375"/>
            <a:ext cx="5550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24"/>
          <p:cNvSpPr txBox="1"/>
          <p:nvPr>
            <p:ph idx="5" type="title"/>
          </p:nvPr>
        </p:nvSpPr>
        <p:spPr>
          <a:xfrm>
            <a:off x="1796550" y="3438974"/>
            <a:ext cx="5550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3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5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5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436" name="Google Shape;436;p25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25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1" name="Google Shape;441;p25"/>
          <p:cNvSpPr txBox="1"/>
          <p:nvPr>
            <p:ph idx="1" type="subTitle"/>
          </p:nvPr>
        </p:nvSpPr>
        <p:spPr>
          <a:xfrm>
            <a:off x="831184" y="1727750"/>
            <a:ext cx="23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42" name="Google Shape;442;p25"/>
          <p:cNvSpPr txBox="1"/>
          <p:nvPr>
            <p:ph idx="2" type="subTitle"/>
          </p:nvPr>
        </p:nvSpPr>
        <p:spPr>
          <a:xfrm>
            <a:off x="831195" y="2061323"/>
            <a:ext cx="23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3" type="subTitle"/>
          </p:nvPr>
        </p:nvSpPr>
        <p:spPr>
          <a:xfrm>
            <a:off x="3382484" y="1727750"/>
            <a:ext cx="23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44" name="Google Shape;444;p25"/>
          <p:cNvSpPr txBox="1"/>
          <p:nvPr>
            <p:ph idx="4" type="subTitle"/>
          </p:nvPr>
        </p:nvSpPr>
        <p:spPr>
          <a:xfrm>
            <a:off x="3382495" y="2061323"/>
            <a:ext cx="23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5"/>
          <p:cNvSpPr txBox="1"/>
          <p:nvPr>
            <p:ph idx="5" type="subTitle"/>
          </p:nvPr>
        </p:nvSpPr>
        <p:spPr>
          <a:xfrm>
            <a:off x="5933784" y="1727750"/>
            <a:ext cx="23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46" name="Google Shape;446;p25"/>
          <p:cNvSpPr txBox="1"/>
          <p:nvPr>
            <p:ph idx="6" type="subTitle"/>
          </p:nvPr>
        </p:nvSpPr>
        <p:spPr>
          <a:xfrm>
            <a:off x="5933795" y="2061323"/>
            <a:ext cx="23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5"/>
          <p:cNvSpPr txBox="1"/>
          <p:nvPr>
            <p:ph idx="7" type="subTitle"/>
          </p:nvPr>
        </p:nvSpPr>
        <p:spPr>
          <a:xfrm>
            <a:off x="831159" y="3115300"/>
            <a:ext cx="23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48" name="Google Shape;448;p25"/>
          <p:cNvSpPr txBox="1"/>
          <p:nvPr>
            <p:ph idx="8" type="subTitle"/>
          </p:nvPr>
        </p:nvSpPr>
        <p:spPr>
          <a:xfrm>
            <a:off x="831170" y="3448873"/>
            <a:ext cx="23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5"/>
          <p:cNvSpPr txBox="1"/>
          <p:nvPr>
            <p:ph idx="9" type="subTitle"/>
          </p:nvPr>
        </p:nvSpPr>
        <p:spPr>
          <a:xfrm>
            <a:off x="3382459" y="3115300"/>
            <a:ext cx="23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50" name="Google Shape;450;p25"/>
          <p:cNvSpPr txBox="1"/>
          <p:nvPr>
            <p:ph idx="13" type="subTitle"/>
          </p:nvPr>
        </p:nvSpPr>
        <p:spPr>
          <a:xfrm>
            <a:off x="3382470" y="3448873"/>
            <a:ext cx="23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5"/>
          <p:cNvSpPr txBox="1"/>
          <p:nvPr>
            <p:ph idx="14" type="subTitle"/>
          </p:nvPr>
        </p:nvSpPr>
        <p:spPr>
          <a:xfrm>
            <a:off x="5933759" y="3115300"/>
            <a:ext cx="23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5" type="subTitle"/>
          </p:nvPr>
        </p:nvSpPr>
        <p:spPr>
          <a:xfrm>
            <a:off x="5933770" y="3448873"/>
            <a:ext cx="23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6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6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26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456" name="Google Shape;456;p26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6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26"/>
          <p:cNvSpPr txBox="1"/>
          <p:nvPr>
            <p:ph idx="1" type="subTitle"/>
          </p:nvPr>
        </p:nvSpPr>
        <p:spPr>
          <a:xfrm>
            <a:off x="1832050" y="1686525"/>
            <a:ext cx="6141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62" name="Google Shape;462;p26"/>
          <p:cNvSpPr txBox="1"/>
          <p:nvPr>
            <p:ph idx="2" type="subTitle"/>
          </p:nvPr>
        </p:nvSpPr>
        <p:spPr>
          <a:xfrm>
            <a:off x="1832075" y="2015675"/>
            <a:ext cx="61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6"/>
          <p:cNvSpPr txBox="1"/>
          <p:nvPr>
            <p:ph idx="3" type="subTitle"/>
          </p:nvPr>
        </p:nvSpPr>
        <p:spPr>
          <a:xfrm>
            <a:off x="1832100" y="3063600"/>
            <a:ext cx="6141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64" name="Google Shape;464;p26"/>
          <p:cNvSpPr txBox="1"/>
          <p:nvPr>
            <p:ph idx="4" type="subTitle"/>
          </p:nvPr>
        </p:nvSpPr>
        <p:spPr>
          <a:xfrm>
            <a:off x="1832117" y="3392750"/>
            <a:ext cx="61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27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27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468" name="Google Shape;468;p27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27"/>
          <p:cNvSpPr txBox="1"/>
          <p:nvPr>
            <p:ph type="title"/>
          </p:nvPr>
        </p:nvSpPr>
        <p:spPr>
          <a:xfrm>
            <a:off x="713225" y="513700"/>
            <a:ext cx="7717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3" name="Google Shape;473;p27"/>
          <p:cNvSpPr txBox="1"/>
          <p:nvPr>
            <p:ph idx="1" type="subTitle"/>
          </p:nvPr>
        </p:nvSpPr>
        <p:spPr>
          <a:xfrm>
            <a:off x="1023848" y="3372875"/>
            <a:ext cx="291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4" name="Google Shape;474;p27"/>
          <p:cNvSpPr txBox="1"/>
          <p:nvPr>
            <p:ph idx="2" type="subTitle"/>
          </p:nvPr>
        </p:nvSpPr>
        <p:spPr>
          <a:xfrm>
            <a:off x="5207473" y="3372875"/>
            <a:ext cx="291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5" name="Google Shape;475;p27"/>
          <p:cNvSpPr txBox="1"/>
          <p:nvPr>
            <p:ph idx="3" type="subTitle"/>
          </p:nvPr>
        </p:nvSpPr>
        <p:spPr>
          <a:xfrm>
            <a:off x="1023862" y="3706448"/>
            <a:ext cx="29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7"/>
          <p:cNvSpPr txBox="1"/>
          <p:nvPr>
            <p:ph idx="4" type="subTitle"/>
          </p:nvPr>
        </p:nvSpPr>
        <p:spPr>
          <a:xfrm>
            <a:off x="5207473" y="3706452"/>
            <a:ext cx="29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28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28"/>
          <p:cNvGrpSpPr/>
          <p:nvPr/>
        </p:nvGrpSpPr>
        <p:grpSpPr>
          <a:xfrm>
            <a:off x="6530925" y="2614925"/>
            <a:ext cx="2248337" cy="2249385"/>
            <a:chOff x="253775" y="147975"/>
            <a:chExt cx="2248337" cy="2249385"/>
          </a:xfrm>
        </p:grpSpPr>
        <p:sp>
          <p:nvSpPr>
            <p:cNvPr id="480" name="Google Shape;480;p28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28"/>
          <p:cNvSpPr txBox="1"/>
          <p:nvPr>
            <p:ph type="title"/>
          </p:nvPr>
        </p:nvSpPr>
        <p:spPr>
          <a:xfrm>
            <a:off x="1141350" y="1826250"/>
            <a:ext cx="37821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1141350" y="2668700"/>
            <a:ext cx="3782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29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29"/>
          <p:cNvGrpSpPr/>
          <p:nvPr/>
        </p:nvGrpSpPr>
        <p:grpSpPr>
          <a:xfrm>
            <a:off x="509275" y="231350"/>
            <a:ext cx="2248337" cy="2249385"/>
            <a:chOff x="253775" y="147975"/>
            <a:chExt cx="2248337" cy="2249385"/>
          </a:xfrm>
        </p:grpSpPr>
        <p:sp>
          <p:nvSpPr>
            <p:cNvPr id="501" name="Google Shape;501;p29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29"/>
          <p:cNvSpPr txBox="1"/>
          <p:nvPr>
            <p:ph type="title"/>
          </p:nvPr>
        </p:nvSpPr>
        <p:spPr>
          <a:xfrm flipH="1">
            <a:off x="4717700" y="1826250"/>
            <a:ext cx="3322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29"/>
          <p:cNvSpPr txBox="1"/>
          <p:nvPr>
            <p:ph idx="1" type="subTitle"/>
          </p:nvPr>
        </p:nvSpPr>
        <p:spPr>
          <a:xfrm flipH="1">
            <a:off x="4257800" y="2668700"/>
            <a:ext cx="3782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0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30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30"/>
          <p:cNvGrpSpPr/>
          <p:nvPr/>
        </p:nvGrpSpPr>
        <p:grpSpPr>
          <a:xfrm>
            <a:off x="6530925" y="241675"/>
            <a:ext cx="2248337" cy="2249385"/>
            <a:chOff x="253775" y="147975"/>
            <a:chExt cx="2248337" cy="2249385"/>
          </a:xfrm>
        </p:grpSpPr>
        <p:sp>
          <p:nvSpPr>
            <p:cNvPr id="522" name="Google Shape;522;p30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30"/>
          <p:cNvSpPr txBox="1"/>
          <p:nvPr>
            <p:ph type="title"/>
          </p:nvPr>
        </p:nvSpPr>
        <p:spPr>
          <a:xfrm>
            <a:off x="1141350" y="1826250"/>
            <a:ext cx="31836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" name="Google Shape;539;p30"/>
          <p:cNvSpPr txBox="1"/>
          <p:nvPr>
            <p:ph idx="1" type="subTitle"/>
          </p:nvPr>
        </p:nvSpPr>
        <p:spPr>
          <a:xfrm>
            <a:off x="1141350" y="2668700"/>
            <a:ext cx="3782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4"/>
          <p:cNvGrpSpPr/>
          <p:nvPr/>
        </p:nvGrpSpPr>
        <p:grpSpPr>
          <a:xfrm>
            <a:off x="362413" y="315677"/>
            <a:ext cx="8419146" cy="4452067"/>
            <a:chOff x="324213" y="315677"/>
            <a:chExt cx="8419146" cy="4452067"/>
          </a:xfrm>
        </p:grpSpPr>
        <p:sp>
          <p:nvSpPr>
            <p:cNvPr id="52" name="Google Shape;52;p4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" type="subTitle"/>
          </p:nvPr>
        </p:nvSpPr>
        <p:spPr>
          <a:xfrm>
            <a:off x="1838350" y="1645750"/>
            <a:ext cx="2474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2" type="subTitle"/>
          </p:nvPr>
        </p:nvSpPr>
        <p:spPr>
          <a:xfrm>
            <a:off x="5725613" y="1645750"/>
            <a:ext cx="2474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3" type="subTitle"/>
          </p:nvPr>
        </p:nvSpPr>
        <p:spPr>
          <a:xfrm>
            <a:off x="1838350" y="3183668"/>
            <a:ext cx="2474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4" type="subTitle"/>
          </p:nvPr>
        </p:nvSpPr>
        <p:spPr>
          <a:xfrm>
            <a:off x="5725613" y="3183678"/>
            <a:ext cx="2474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5" type="subTitle"/>
          </p:nvPr>
        </p:nvSpPr>
        <p:spPr>
          <a:xfrm>
            <a:off x="1838361" y="1979323"/>
            <a:ext cx="247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6" type="subTitle"/>
          </p:nvPr>
        </p:nvSpPr>
        <p:spPr>
          <a:xfrm>
            <a:off x="5725613" y="1979328"/>
            <a:ext cx="247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7" type="subTitle"/>
          </p:nvPr>
        </p:nvSpPr>
        <p:spPr>
          <a:xfrm>
            <a:off x="1838361" y="3514403"/>
            <a:ext cx="247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8" type="subTitle"/>
          </p:nvPr>
        </p:nvSpPr>
        <p:spPr>
          <a:xfrm>
            <a:off x="5725613" y="3521672"/>
            <a:ext cx="2474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9" type="title"/>
          </p:nvPr>
        </p:nvSpPr>
        <p:spPr>
          <a:xfrm>
            <a:off x="908375" y="1909049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3" type="title"/>
          </p:nvPr>
        </p:nvSpPr>
        <p:spPr>
          <a:xfrm>
            <a:off x="4867363" y="1909062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14" type="title"/>
          </p:nvPr>
        </p:nvSpPr>
        <p:spPr>
          <a:xfrm>
            <a:off x="908375" y="3443363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15" type="title"/>
          </p:nvPr>
        </p:nvSpPr>
        <p:spPr>
          <a:xfrm>
            <a:off x="4867383" y="3443375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1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31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543" name="Google Shape;543;p31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31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8" name="Google Shape;548;p31"/>
          <p:cNvSpPr txBox="1"/>
          <p:nvPr>
            <p:ph idx="1" type="body"/>
          </p:nvPr>
        </p:nvSpPr>
        <p:spPr>
          <a:xfrm>
            <a:off x="713225" y="1756200"/>
            <a:ext cx="3711600" cy="2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Char char="●"/>
              <a:defRPr sz="14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2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32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32"/>
          <p:cNvGrpSpPr/>
          <p:nvPr/>
        </p:nvGrpSpPr>
        <p:grpSpPr>
          <a:xfrm>
            <a:off x="5030700" y="239475"/>
            <a:ext cx="2248337" cy="2249385"/>
            <a:chOff x="253775" y="147975"/>
            <a:chExt cx="2248337" cy="2249385"/>
          </a:xfrm>
        </p:grpSpPr>
        <p:sp>
          <p:nvSpPr>
            <p:cNvPr id="552" name="Google Shape;552;p32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303983" y="4090509"/>
            <a:ext cx="2779935" cy="853386"/>
            <a:chOff x="5964258" y="4047809"/>
            <a:chExt cx="2779935" cy="853386"/>
          </a:xfrm>
        </p:grpSpPr>
        <p:grpSp>
          <p:nvGrpSpPr>
            <p:cNvPr id="569" name="Google Shape;569;p32"/>
            <p:cNvGrpSpPr/>
            <p:nvPr/>
          </p:nvGrpSpPr>
          <p:grpSpPr>
            <a:xfrm>
              <a:off x="5964258" y="4047809"/>
              <a:ext cx="2779935" cy="853386"/>
              <a:chOff x="5380425" y="2936225"/>
              <a:chExt cx="1648150" cy="505950"/>
            </a:xfrm>
          </p:grpSpPr>
          <p:sp>
            <p:nvSpPr>
              <p:cNvPr id="570" name="Google Shape;570;p32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rect b="b" l="l" r="r" t="t"/>
                <a:pathLst>
                  <a:path extrusionOk="0" h="4293" w="56699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rect b="b" l="l" r="r" t="t"/>
                <a:pathLst>
                  <a:path extrusionOk="0" h="3263" w="1033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rect b="b" l="l" r="r" t="t"/>
                <a:pathLst>
                  <a:path extrusionOk="0" h="3263" w="1032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rect b="b" l="l" r="r" t="t"/>
                <a:pathLst>
                  <a:path extrusionOk="0" h="3263" w="1032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32"/>
            <p:cNvGrpSpPr/>
            <p:nvPr/>
          </p:nvGrpSpPr>
          <p:grpSpPr>
            <a:xfrm>
              <a:off x="7394142" y="4507393"/>
              <a:ext cx="190471" cy="137593"/>
              <a:chOff x="6094725" y="3208700"/>
              <a:chExt cx="112925" cy="81575"/>
            </a:xfrm>
          </p:grpSpPr>
          <p:sp>
            <p:nvSpPr>
              <p:cNvPr id="606" name="Google Shape;606;p32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32"/>
          <p:cNvGrpSpPr/>
          <p:nvPr/>
        </p:nvGrpSpPr>
        <p:grpSpPr>
          <a:xfrm>
            <a:off x="665053" y="584316"/>
            <a:ext cx="7813888" cy="3922670"/>
            <a:chOff x="2974275" y="1679475"/>
            <a:chExt cx="2002175" cy="2001975"/>
          </a:xfrm>
        </p:grpSpPr>
        <p:sp>
          <p:nvSpPr>
            <p:cNvPr id="610" name="Google Shape;610;p32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038557" y="2013485"/>
              <a:ext cx="1896464" cy="1548993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038557" y="2021749"/>
              <a:ext cx="1898783" cy="1537705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2"/>
          <p:cNvSpPr txBox="1"/>
          <p:nvPr>
            <p:ph type="ctrTitle"/>
          </p:nvPr>
        </p:nvSpPr>
        <p:spPr>
          <a:xfrm>
            <a:off x="1255550" y="1447606"/>
            <a:ext cx="6617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solidFill>
                  <a:srgbClr val="21252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1" name="Google Shape;621;p32"/>
          <p:cNvSpPr txBox="1"/>
          <p:nvPr>
            <p:ph idx="1" type="subTitle"/>
          </p:nvPr>
        </p:nvSpPr>
        <p:spPr>
          <a:xfrm>
            <a:off x="2356100" y="1978139"/>
            <a:ext cx="4416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2" name="Google Shape;622;p32"/>
          <p:cNvSpPr txBox="1"/>
          <p:nvPr/>
        </p:nvSpPr>
        <p:spPr>
          <a:xfrm>
            <a:off x="1991450" y="3336013"/>
            <a:ext cx="5145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CREDITS:</a:t>
            </a:r>
            <a:r>
              <a:rPr b="0" i="0" lang="en" sz="11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Freepik</a:t>
            </a:r>
            <a:r>
              <a:rPr b="0" i="0" lang="en" sz="11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3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33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oogle Shape;625;p33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626" name="Google Shape;626;p33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3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1" name="Google Shape;631;p33"/>
          <p:cNvSpPr txBox="1"/>
          <p:nvPr>
            <p:ph idx="1" type="body"/>
          </p:nvPr>
        </p:nvSpPr>
        <p:spPr>
          <a:xfrm>
            <a:off x="713225" y="1152325"/>
            <a:ext cx="77175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34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" name="Google Shape;634;p34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635" name="Google Shape;635;p34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34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0" name="Google Shape;640;p34"/>
          <p:cNvSpPr txBox="1"/>
          <p:nvPr>
            <p:ph idx="1" type="body"/>
          </p:nvPr>
        </p:nvSpPr>
        <p:spPr>
          <a:xfrm>
            <a:off x="713225" y="1152325"/>
            <a:ext cx="77175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36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6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37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37"/>
          <p:cNvGrpSpPr/>
          <p:nvPr/>
        </p:nvGrpSpPr>
        <p:grpSpPr>
          <a:xfrm>
            <a:off x="324213" y="315677"/>
            <a:ext cx="8420962" cy="4452067"/>
            <a:chOff x="324213" y="315677"/>
            <a:chExt cx="8420962" cy="4452067"/>
          </a:xfrm>
        </p:grpSpPr>
        <p:grpSp>
          <p:nvGrpSpPr>
            <p:cNvPr id="648" name="Google Shape;648;p37"/>
            <p:cNvGrpSpPr/>
            <p:nvPr/>
          </p:nvGrpSpPr>
          <p:grpSpPr>
            <a:xfrm>
              <a:off x="324213" y="315677"/>
              <a:ext cx="8420962" cy="4452067"/>
              <a:chOff x="713300" y="315675"/>
              <a:chExt cx="7719279" cy="4452067"/>
            </a:xfrm>
          </p:grpSpPr>
          <p:grpSp>
            <p:nvGrpSpPr>
              <p:cNvPr id="649" name="Google Shape;649;p37"/>
              <p:cNvGrpSpPr/>
              <p:nvPr/>
            </p:nvGrpSpPr>
            <p:grpSpPr>
              <a:xfrm>
                <a:off x="713300" y="315725"/>
                <a:ext cx="7719279" cy="4452017"/>
                <a:chOff x="713300" y="315725"/>
                <a:chExt cx="7719279" cy="4452017"/>
              </a:xfrm>
            </p:grpSpPr>
            <p:sp>
              <p:nvSpPr>
                <p:cNvPr id="650" name="Google Shape;650;p37"/>
                <p:cNvSpPr/>
                <p:nvPr/>
              </p:nvSpPr>
              <p:spPr>
                <a:xfrm>
                  <a:off x="713300" y="315725"/>
                  <a:ext cx="7717584" cy="4451992"/>
                </a:xfrm>
                <a:custGeom>
                  <a:rect b="b" l="l" r="r" t="t"/>
                  <a:pathLst>
                    <a:path extrusionOk="0" h="80079" w="80087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80086" y="80078"/>
                      </a:lnTo>
                      <a:lnTo>
                        <a:pt x="800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rotWithShape="0" algn="bl" dir="3000000" dist="47625">
                    <a:srgbClr val="000000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713300" y="315750"/>
                  <a:ext cx="7717584" cy="4451992"/>
                </a:xfrm>
                <a:custGeom>
                  <a:rect b="b" l="l" r="r" t="t"/>
                  <a:pathLst>
                    <a:path extrusionOk="0" fill="none" h="80079" w="80087">
                      <a:moveTo>
                        <a:pt x="0" y="1"/>
                      </a:moveTo>
                      <a:lnTo>
                        <a:pt x="80086" y="1"/>
                      </a:lnTo>
                      <a:lnTo>
                        <a:pt x="80086" y="80078"/>
                      </a:lnTo>
                      <a:lnTo>
                        <a:pt x="0" y="80078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73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716955" y="353573"/>
                  <a:ext cx="7713742" cy="713606"/>
                </a:xfrm>
                <a:custGeom>
                  <a:rect b="b" l="l" r="r" t="t"/>
                  <a:pathLst>
                    <a:path extrusionOk="0" h="7772" w="78917">
                      <a:moveTo>
                        <a:pt x="1" y="0"/>
                      </a:moveTo>
                      <a:lnTo>
                        <a:pt x="78917" y="0"/>
                      </a:lnTo>
                      <a:lnTo>
                        <a:pt x="78917" y="7772"/>
                      </a:lnTo>
                      <a:lnTo>
                        <a:pt x="1" y="777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715088" y="1077330"/>
                  <a:ext cx="7717491" cy="21875"/>
                </a:xfrm>
                <a:custGeom>
                  <a:rect b="b" l="l" r="r" t="t"/>
                  <a:pathLst>
                    <a:path extrusionOk="0" h="421" w="78917">
                      <a:moveTo>
                        <a:pt x="1" y="1"/>
                      </a:moveTo>
                      <a:lnTo>
                        <a:pt x="1" y="420"/>
                      </a:lnTo>
                      <a:lnTo>
                        <a:pt x="78917" y="420"/>
                      </a:lnTo>
                      <a:lnTo>
                        <a:pt x="789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715075" y="315750"/>
                  <a:ext cx="55400" cy="4451992"/>
                </a:xfrm>
                <a:custGeom>
                  <a:rect b="b" l="l" r="r" t="t"/>
                  <a:pathLst>
                    <a:path extrusionOk="0" h="80079" w="568">
                      <a:moveTo>
                        <a:pt x="0" y="1"/>
                      </a:moveTo>
                      <a:lnTo>
                        <a:pt x="0" y="80078"/>
                      </a:lnTo>
                      <a:lnTo>
                        <a:pt x="568" y="80078"/>
                      </a:lnTo>
                      <a:lnTo>
                        <a:pt x="568" y="5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5" name="Google Shape;655;p37"/>
              <p:cNvSpPr/>
              <p:nvPr/>
            </p:nvSpPr>
            <p:spPr>
              <a:xfrm>
                <a:off x="8374525" y="315675"/>
                <a:ext cx="56175" cy="4451992"/>
              </a:xfrm>
              <a:custGeom>
                <a:rect b="b" l="l" r="r" t="t"/>
                <a:pathLst>
                  <a:path extrusionOk="0" h="80079" w="569">
                    <a:moveTo>
                      <a:pt x="568" y="1"/>
                    </a:moveTo>
                    <a:lnTo>
                      <a:pt x="1" y="568"/>
                    </a:lnTo>
                    <a:lnTo>
                      <a:pt x="1" y="80078"/>
                    </a:lnTo>
                    <a:lnTo>
                      <a:pt x="568" y="80078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6" name="Google Shape;656;p37"/>
            <p:cNvSpPr/>
            <p:nvPr/>
          </p:nvSpPr>
          <p:spPr>
            <a:xfrm>
              <a:off x="386975" y="1053444"/>
              <a:ext cx="8296347" cy="21875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8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38"/>
          <p:cNvGrpSpPr/>
          <p:nvPr/>
        </p:nvGrpSpPr>
        <p:grpSpPr>
          <a:xfrm>
            <a:off x="6593200" y="231400"/>
            <a:ext cx="2248337" cy="2249385"/>
            <a:chOff x="253775" y="147975"/>
            <a:chExt cx="2248337" cy="2249385"/>
          </a:xfrm>
        </p:grpSpPr>
        <p:sp>
          <p:nvSpPr>
            <p:cNvPr id="660" name="Google Shape;660;p38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677" name="Google Shape;677;p38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5"/>
          <p:cNvGrpSpPr/>
          <p:nvPr/>
        </p:nvGrpSpPr>
        <p:grpSpPr>
          <a:xfrm>
            <a:off x="6541800" y="2581975"/>
            <a:ext cx="2248337" cy="2249385"/>
            <a:chOff x="253775" y="147975"/>
            <a:chExt cx="2248337" cy="2249385"/>
          </a:xfrm>
        </p:grpSpPr>
        <p:sp>
          <p:nvSpPr>
            <p:cNvPr id="72" name="Google Shape;72;p5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5"/>
          <p:cNvGrpSpPr/>
          <p:nvPr/>
        </p:nvGrpSpPr>
        <p:grpSpPr>
          <a:xfrm>
            <a:off x="1040806" y="584391"/>
            <a:ext cx="7062703" cy="4000721"/>
            <a:chOff x="2974275" y="1679475"/>
            <a:chExt cx="2027473" cy="2041809"/>
          </a:xfrm>
        </p:grpSpPr>
        <p:sp>
          <p:nvSpPr>
            <p:cNvPr id="89" name="Google Shape;89;p5"/>
            <p:cNvSpPr/>
            <p:nvPr/>
          </p:nvSpPr>
          <p:spPr>
            <a:xfrm>
              <a:off x="2999798" y="1706121"/>
              <a:ext cx="2001950" cy="2015163"/>
            </a:xfrm>
            <a:custGeom>
              <a:rect b="b" l="l" r="r" t="t"/>
              <a:pathLst>
                <a:path extrusionOk="0" h="80078" w="80078">
                  <a:moveTo>
                    <a:pt x="1" y="0"/>
                  </a:moveTo>
                  <a:lnTo>
                    <a:pt x="1" y="80078"/>
                  </a:lnTo>
                  <a:lnTo>
                    <a:pt x="80078" y="80078"/>
                  </a:lnTo>
                  <a:lnTo>
                    <a:pt x="80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5"/>
          <p:cNvSpPr txBox="1"/>
          <p:nvPr>
            <p:ph type="title"/>
          </p:nvPr>
        </p:nvSpPr>
        <p:spPr>
          <a:xfrm>
            <a:off x="1900800" y="1957450"/>
            <a:ext cx="53427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2090850" y="3021850"/>
            <a:ext cx="4962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6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>
            <p:ph type="title"/>
          </p:nvPr>
        </p:nvSpPr>
        <p:spPr>
          <a:xfrm flipH="1">
            <a:off x="4561225" y="4036100"/>
            <a:ext cx="3434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6"/>
          <p:cNvSpPr txBox="1"/>
          <p:nvPr>
            <p:ph idx="1" type="subTitle"/>
          </p:nvPr>
        </p:nvSpPr>
        <p:spPr>
          <a:xfrm flipH="1">
            <a:off x="1495725" y="1636350"/>
            <a:ext cx="47622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7"/>
          <p:cNvGrpSpPr/>
          <p:nvPr/>
        </p:nvGrpSpPr>
        <p:grpSpPr>
          <a:xfrm>
            <a:off x="6593200" y="231400"/>
            <a:ext cx="2248337" cy="2249385"/>
            <a:chOff x="253775" y="147975"/>
            <a:chExt cx="2248337" cy="2249385"/>
          </a:xfrm>
        </p:grpSpPr>
        <p:sp>
          <p:nvSpPr>
            <p:cNvPr id="109" name="Google Shape;109;p7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665053" y="576066"/>
            <a:ext cx="7813888" cy="3922670"/>
            <a:chOff x="2974275" y="1679475"/>
            <a:chExt cx="2002175" cy="2001975"/>
          </a:xfrm>
        </p:grpSpPr>
        <p:sp>
          <p:nvSpPr>
            <p:cNvPr id="126" name="Google Shape;126;p7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  <a:effectLst>
              <a:outerShdw rotWithShape="0" algn="bl" dir="5400000" dist="66675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7"/>
          <p:cNvSpPr txBox="1"/>
          <p:nvPr>
            <p:ph type="title"/>
          </p:nvPr>
        </p:nvSpPr>
        <p:spPr>
          <a:xfrm>
            <a:off x="1648375" y="2715150"/>
            <a:ext cx="5847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7"/>
          <p:cNvSpPr txBox="1"/>
          <p:nvPr>
            <p:ph idx="1" type="subTitle"/>
          </p:nvPr>
        </p:nvSpPr>
        <p:spPr>
          <a:xfrm>
            <a:off x="2501550" y="4100325"/>
            <a:ext cx="4140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2" type="title"/>
          </p:nvPr>
        </p:nvSpPr>
        <p:spPr>
          <a:xfrm>
            <a:off x="3266563" y="1577550"/>
            <a:ext cx="26109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8"/>
          <p:cNvGrpSpPr/>
          <p:nvPr/>
        </p:nvGrpSpPr>
        <p:grpSpPr>
          <a:xfrm>
            <a:off x="370625" y="225075"/>
            <a:ext cx="2248337" cy="2249385"/>
            <a:chOff x="253775" y="147975"/>
            <a:chExt cx="2248337" cy="2249385"/>
          </a:xfrm>
        </p:grpSpPr>
        <p:sp>
          <p:nvSpPr>
            <p:cNvPr id="142" name="Google Shape;142;p8"/>
            <p:cNvSpPr/>
            <p:nvPr/>
          </p:nvSpPr>
          <p:spPr>
            <a:xfrm>
              <a:off x="1408711" y="1111100"/>
              <a:ext cx="233668" cy="204653"/>
            </a:xfrm>
            <a:custGeom>
              <a:rect b="b" l="l" r="r" t="t"/>
              <a:pathLst>
                <a:path extrusionOk="0" h="3442" w="3930">
                  <a:moveTo>
                    <a:pt x="1965" y="1"/>
                  </a:moveTo>
                  <a:lnTo>
                    <a:pt x="1965" y="979"/>
                  </a:lnTo>
                  <a:lnTo>
                    <a:pt x="0" y="979"/>
                  </a:lnTo>
                  <a:lnTo>
                    <a:pt x="0" y="2454"/>
                  </a:lnTo>
                  <a:lnTo>
                    <a:pt x="1965" y="2454"/>
                  </a:lnTo>
                  <a:lnTo>
                    <a:pt x="1965" y="3441"/>
                  </a:lnTo>
                  <a:lnTo>
                    <a:pt x="2454" y="3441"/>
                  </a:lnTo>
                  <a:lnTo>
                    <a:pt x="2454" y="2943"/>
                  </a:lnTo>
                  <a:lnTo>
                    <a:pt x="2943" y="2943"/>
                  </a:lnTo>
                  <a:lnTo>
                    <a:pt x="2943" y="2454"/>
                  </a:lnTo>
                  <a:lnTo>
                    <a:pt x="3440" y="2454"/>
                  </a:lnTo>
                  <a:lnTo>
                    <a:pt x="3440" y="1965"/>
                  </a:lnTo>
                  <a:lnTo>
                    <a:pt x="3929" y="1965"/>
                  </a:lnTo>
                  <a:lnTo>
                    <a:pt x="3929" y="1476"/>
                  </a:lnTo>
                  <a:lnTo>
                    <a:pt x="3440" y="1476"/>
                  </a:lnTo>
                  <a:lnTo>
                    <a:pt x="3440" y="979"/>
                  </a:lnTo>
                  <a:lnTo>
                    <a:pt x="2943" y="979"/>
                  </a:lnTo>
                  <a:lnTo>
                    <a:pt x="2943" y="490"/>
                  </a:lnTo>
                  <a:lnTo>
                    <a:pt x="2454" y="49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906125" y="1111100"/>
              <a:ext cx="233727" cy="204653"/>
            </a:xfrm>
            <a:custGeom>
              <a:rect b="b" l="l" r="r" t="t"/>
              <a:pathLst>
                <a:path extrusionOk="0" h="3442" w="3931">
                  <a:moveTo>
                    <a:pt x="1477" y="1"/>
                  </a:moveTo>
                  <a:lnTo>
                    <a:pt x="1477" y="490"/>
                  </a:lnTo>
                  <a:lnTo>
                    <a:pt x="988" y="490"/>
                  </a:lnTo>
                  <a:lnTo>
                    <a:pt x="988" y="979"/>
                  </a:lnTo>
                  <a:lnTo>
                    <a:pt x="499" y="979"/>
                  </a:lnTo>
                  <a:lnTo>
                    <a:pt x="499" y="1476"/>
                  </a:lnTo>
                  <a:lnTo>
                    <a:pt x="1" y="1476"/>
                  </a:lnTo>
                  <a:lnTo>
                    <a:pt x="1" y="1965"/>
                  </a:lnTo>
                  <a:lnTo>
                    <a:pt x="499" y="1965"/>
                  </a:lnTo>
                  <a:lnTo>
                    <a:pt x="499" y="2454"/>
                  </a:lnTo>
                  <a:lnTo>
                    <a:pt x="988" y="2454"/>
                  </a:lnTo>
                  <a:lnTo>
                    <a:pt x="988" y="2943"/>
                  </a:lnTo>
                  <a:lnTo>
                    <a:pt x="1477" y="2943"/>
                  </a:lnTo>
                  <a:lnTo>
                    <a:pt x="1477" y="3441"/>
                  </a:lnTo>
                  <a:lnTo>
                    <a:pt x="1966" y="3441"/>
                  </a:lnTo>
                  <a:lnTo>
                    <a:pt x="1966" y="2454"/>
                  </a:lnTo>
                  <a:lnTo>
                    <a:pt x="3930" y="2454"/>
                  </a:lnTo>
                  <a:lnTo>
                    <a:pt x="3930" y="979"/>
                  </a:lnTo>
                  <a:lnTo>
                    <a:pt x="1966" y="979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81880" y="177128"/>
              <a:ext cx="2220232" cy="2220232"/>
            </a:xfrm>
            <a:custGeom>
              <a:rect b="b" l="l" r="r" t="t"/>
              <a:pathLst>
                <a:path extrusionOk="0" h="57193" w="57193">
                  <a:moveTo>
                    <a:pt x="1" y="0"/>
                  </a:moveTo>
                  <a:lnTo>
                    <a:pt x="1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h="57193" w="57192">
                  <a:moveTo>
                    <a:pt x="0" y="0"/>
                  </a:moveTo>
                  <a:lnTo>
                    <a:pt x="0" y="57192"/>
                  </a:lnTo>
                  <a:lnTo>
                    <a:pt x="57192" y="5719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53775" y="147975"/>
              <a:ext cx="2220193" cy="15606"/>
            </a:xfrm>
            <a:custGeom>
              <a:rect b="b" l="l" r="r" t="t"/>
              <a:pathLst>
                <a:path extrusionOk="0" h="402" w="57192">
                  <a:moveTo>
                    <a:pt x="0" y="0"/>
                  </a:moveTo>
                  <a:lnTo>
                    <a:pt x="0" y="402"/>
                  </a:lnTo>
                  <a:lnTo>
                    <a:pt x="57192" y="402"/>
                  </a:lnTo>
                  <a:lnTo>
                    <a:pt x="5719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457979" y="147975"/>
              <a:ext cx="15644" cy="2220232"/>
            </a:xfrm>
            <a:custGeom>
              <a:rect b="b" l="l" r="r" t="t"/>
              <a:pathLst>
                <a:path extrusionOk="0" h="57193" w="403">
                  <a:moveTo>
                    <a:pt x="402" y="0"/>
                  </a:moveTo>
                  <a:lnTo>
                    <a:pt x="0" y="402"/>
                  </a:lnTo>
                  <a:lnTo>
                    <a:pt x="0" y="57192"/>
                  </a:lnTo>
                  <a:lnTo>
                    <a:pt x="402" y="5719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54784" y="147975"/>
              <a:ext cx="15606" cy="2220232"/>
            </a:xfrm>
            <a:custGeom>
              <a:rect b="b" l="l" r="r" t="t"/>
              <a:pathLst>
                <a:path extrusionOk="0" h="57193" w="402">
                  <a:moveTo>
                    <a:pt x="0" y="0"/>
                  </a:moveTo>
                  <a:lnTo>
                    <a:pt x="0" y="57192"/>
                  </a:lnTo>
                  <a:lnTo>
                    <a:pt x="402" y="57192"/>
                  </a:lnTo>
                  <a:lnTo>
                    <a:pt x="402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53775" y="147975"/>
              <a:ext cx="2220193" cy="2220232"/>
            </a:xfrm>
            <a:custGeom>
              <a:rect b="b" l="l" r="r" t="t"/>
              <a:pathLst>
                <a:path extrusionOk="0" fill="none" h="57193" w="57192">
                  <a:moveTo>
                    <a:pt x="0" y="0"/>
                  </a:moveTo>
                  <a:lnTo>
                    <a:pt x="57192" y="0"/>
                  </a:lnTo>
                  <a:lnTo>
                    <a:pt x="57192" y="57192"/>
                  </a:lnTo>
                  <a:lnTo>
                    <a:pt x="0" y="571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0040" y="163542"/>
              <a:ext cx="2188012" cy="215296"/>
            </a:xfrm>
            <a:custGeom>
              <a:rect b="b" l="l" r="r" t="t"/>
              <a:pathLst>
                <a:path extrusionOk="0" h="5546" w="56363">
                  <a:moveTo>
                    <a:pt x="0" y="1"/>
                  </a:moveTo>
                  <a:lnTo>
                    <a:pt x="0" y="5545"/>
                  </a:lnTo>
                  <a:lnTo>
                    <a:pt x="56362" y="5545"/>
                  </a:lnTo>
                  <a:lnTo>
                    <a:pt x="56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70351" y="390673"/>
              <a:ext cx="2188050" cy="11530"/>
            </a:xfrm>
            <a:custGeom>
              <a:rect b="b" l="l" r="r" t="t"/>
              <a:pathLst>
                <a:path extrusionOk="0" h="297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70351" y="378795"/>
              <a:ext cx="2188050" cy="11568"/>
            </a:xfrm>
            <a:custGeom>
              <a:rect b="b" l="l" r="r" t="t"/>
              <a:pathLst>
                <a:path extrusionOk="0" h="298" w="56364">
                  <a:moveTo>
                    <a:pt x="1" y="0"/>
                  </a:moveTo>
                  <a:lnTo>
                    <a:pt x="1" y="297"/>
                  </a:lnTo>
                  <a:lnTo>
                    <a:pt x="56363" y="297"/>
                  </a:lnTo>
                  <a:lnTo>
                    <a:pt x="56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65435" y="204574"/>
              <a:ext cx="128844" cy="129504"/>
            </a:xfrm>
            <a:custGeom>
              <a:rect b="b" l="l" r="r" t="t"/>
              <a:pathLst>
                <a:path extrusionOk="0" h="3336" w="3319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lnTo>
                    <a:pt x="1" y="3100"/>
                  </a:lnTo>
                  <a:cubicBezTo>
                    <a:pt x="1" y="3205"/>
                    <a:pt x="36" y="3275"/>
                    <a:pt x="97" y="3336"/>
                  </a:cubicBezTo>
                  <a:lnTo>
                    <a:pt x="3319" y="114"/>
                  </a:lnTo>
                  <a:cubicBezTo>
                    <a:pt x="3266" y="44"/>
                    <a:pt x="3188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69161" y="206282"/>
              <a:ext cx="129542" cy="129504"/>
            </a:xfrm>
            <a:custGeom>
              <a:rect b="b" l="l" r="r" t="t"/>
              <a:pathLst>
                <a:path extrusionOk="0" h="3336" w="3337">
                  <a:moveTo>
                    <a:pt x="3223" y="0"/>
                  </a:moveTo>
                  <a:lnTo>
                    <a:pt x="1" y="3222"/>
                  </a:lnTo>
                  <a:cubicBezTo>
                    <a:pt x="62" y="3292"/>
                    <a:pt x="141" y="3335"/>
                    <a:pt x="219" y="3335"/>
                  </a:cubicBezTo>
                  <a:lnTo>
                    <a:pt x="3039" y="3335"/>
                  </a:lnTo>
                  <a:cubicBezTo>
                    <a:pt x="3188" y="3335"/>
                    <a:pt x="3319" y="3205"/>
                    <a:pt x="3319" y="3047"/>
                  </a:cubicBezTo>
                  <a:lnTo>
                    <a:pt x="3319" y="236"/>
                  </a:lnTo>
                  <a:cubicBezTo>
                    <a:pt x="3336" y="131"/>
                    <a:pt x="3293" y="44"/>
                    <a:pt x="3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67143" y="203875"/>
              <a:ext cx="131561" cy="131250"/>
            </a:xfrm>
            <a:custGeom>
              <a:rect b="b" l="l" r="r" t="t"/>
              <a:pathLst>
                <a:path extrusionOk="0" fill="none" h="3381" w="3389">
                  <a:moveTo>
                    <a:pt x="3100" y="3380"/>
                  </a:moveTo>
                  <a:lnTo>
                    <a:pt x="289" y="3380"/>
                  </a:lnTo>
                  <a:cubicBezTo>
                    <a:pt x="131" y="3380"/>
                    <a:pt x="1" y="3249"/>
                    <a:pt x="1" y="3101"/>
                  </a:cubicBezTo>
                  <a:lnTo>
                    <a:pt x="1" y="280"/>
                  </a:lnTo>
                  <a:cubicBezTo>
                    <a:pt x="1" y="132"/>
                    <a:pt x="131" y="1"/>
                    <a:pt x="289" y="1"/>
                  </a:cubicBezTo>
                  <a:lnTo>
                    <a:pt x="3100" y="1"/>
                  </a:lnTo>
                  <a:cubicBezTo>
                    <a:pt x="3257" y="1"/>
                    <a:pt x="3388" y="132"/>
                    <a:pt x="3388" y="280"/>
                  </a:cubicBezTo>
                  <a:lnTo>
                    <a:pt x="3388" y="3101"/>
                  </a:lnTo>
                  <a:cubicBezTo>
                    <a:pt x="3388" y="3249"/>
                    <a:pt x="3257" y="3380"/>
                    <a:pt x="3100" y="33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0691" y="217112"/>
              <a:ext cx="104465" cy="104115"/>
            </a:xfrm>
            <a:custGeom>
              <a:rect b="b" l="l" r="r" t="t"/>
              <a:pathLst>
                <a:path extrusionOk="0" h="2682" w="2691">
                  <a:moveTo>
                    <a:pt x="263" y="0"/>
                  </a:moveTo>
                  <a:cubicBezTo>
                    <a:pt x="123" y="0"/>
                    <a:pt x="1" y="114"/>
                    <a:pt x="1" y="262"/>
                  </a:cubicBezTo>
                  <a:lnTo>
                    <a:pt x="1" y="2419"/>
                  </a:lnTo>
                  <a:cubicBezTo>
                    <a:pt x="1" y="2559"/>
                    <a:pt x="123" y="2681"/>
                    <a:pt x="263" y="2681"/>
                  </a:cubicBezTo>
                  <a:lnTo>
                    <a:pt x="2428" y="2681"/>
                  </a:lnTo>
                  <a:cubicBezTo>
                    <a:pt x="2568" y="2681"/>
                    <a:pt x="2690" y="2576"/>
                    <a:pt x="2690" y="2419"/>
                  </a:cubicBezTo>
                  <a:lnTo>
                    <a:pt x="2690" y="262"/>
                  </a:lnTo>
                  <a:cubicBezTo>
                    <a:pt x="2690" y="114"/>
                    <a:pt x="2568" y="0"/>
                    <a:pt x="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08485" y="242888"/>
              <a:ext cx="47516" cy="52562"/>
            </a:xfrm>
            <a:custGeom>
              <a:rect b="b" l="l" r="r" t="t"/>
              <a:pathLst>
                <a:path extrusionOk="0" h="1354" w="1224">
                  <a:moveTo>
                    <a:pt x="987" y="0"/>
                  </a:moveTo>
                  <a:lnTo>
                    <a:pt x="717" y="358"/>
                  </a:lnTo>
                  <a:cubicBezTo>
                    <a:pt x="673" y="410"/>
                    <a:pt x="638" y="463"/>
                    <a:pt x="612" y="506"/>
                  </a:cubicBezTo>
                  <a:cubicBezTo>
                    <a:pt x="586" y="480"/>
                    <a:pt x="551" y="419"/>
                    <a:pt x="498" y="349"/>
                  </a:cubicBezTo>
                  <a:lnTo>
                    <a:pt x="263" y="9"/>
                  </a:lnTo>
                  <a:lnTo>
                    <a:pt x="53" y="9"/>
                  </a:lnTo>
                  <a:lnTo>
                    <a:pt x="507" y="655"/>
                  </a:lnTo>
                  <a:lnTo>
                    <a:pt x="13" y="1336"/>
                  </a:lnTo>
                  <a:lnTo>
                    <a:pt x="202" y="1336"/>
                  </a:lnTo>
                  <a:lnTo>
                    <a:pt x="542" y="873"/>
                  </a:lnTo>
                  <a:cubicBezTo>
                    <a:pt x="551" y="856"/>
                    <a:pt x="577" y="812"/>
                    <a:pt x="612" y="768"/>
                  </a:cubicBezTo>
                  <a:cubicBezTo>
                    <a:pt x="621" y="803"/>
                    <a:pt x="638" y="830"/>
                    <a:pt x="664" y="856"/>
                  </a:cubicBezTo>
                  <a:lnTo>
                    <a:pt x="1005" y="1336"/>
                  </a:lnTo>
                  <a:lnTo>
                    <a:pt x="1223" y="1336"/>
                  </a:lnTo>
                  <a:lnTo>
                    <a:pt x="717" y="629"/>
                  </a:lnTo>
                  <a:lnTo>
                    <a:pt x="1188" y="0"/>
                  </a:lnTo>
                  <a:close/>
                  <a:moveTo>
                    <a:pt x="1" y="1336"/>
                  </a:moveTo>
                  <a:lnTo>
                    <a:pt x="1" y="1353"/>
                  </a:lnTo>
                  <a:lnTo>
                    <a:pt x="13" y="1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8"/>
          <p:cNvSpPr txBox="1"/>
          <p:nvPr>
            <p:ph type="title"/>
          </p:nvPr>
        </p:nvSpPr>
        <p:spPr>
          <a:xfrm>
            <a:off x="1558500" y="1875400"/>
            <a:ext cx="6027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2221500" y="2410300"/>
            <a:ext cx="47010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9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9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163" name="Google Shape;163;p9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9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713225" y="1723225"/>
            <a:ext cx="40260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  <a:defRPr sz="14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0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0"/>
          <p:cNvGrpSpPr/>
          <p:nvPr/>
        </p:nvGrpSpPr>
        <p:grpSpPr>
          <a:xfrm>
            <a:off x="362400" y="315677"/>
            <a:ext cx="8419146" cy="4452067"/>
            <a:chOff x="324213" y="315677"/>
            <a:chExt cx="8419146" cy="4452067"/>
          </a:xfrm>
        </p:grpSpPr>
        <p:sp>
          <p:nvSpPr>
            <p:cNvPr id="172" name="Google Shape;172;p10"/>
            <p:cNvSpPr/>
            <p:nvPr/>
          </p:nvSpPr>
          <p:spPr>
            <a:xfrm>
              <a:off x="324213" y="315727"/>
              <a:ext cx="8419146" cy="4451992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3000000" dist="47625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324213" y="315752"/>
              <a:ext cx="8419146" cy="4451992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26149" y="315752"/>
              <a:ext cx="60435" cy="4451992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1843" y="315677"/>
              <a:ext cx="61281" cy="4451992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0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10"/>
          <p:cNvSpPr txBox="1"/>
          <p:nvPr>
            <p:ph idx="1" type="subTitle"/>
          </p:nvPr>
        </p:nvSpPr>
        <p:spPr>
          <a:xfrm>
            <a:off x="2133450" y="1871700"/>
            <a:ext cx="487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8" name="Google Shape;178;p10"/>
          <p:cNvSpPr txBox="1"/>
          <p:nvPr>
            <p:ph idx="2" type="subTitle"/>
          </p:nvPr>
        </p:nvSpPr>
        <p:spPr>
          <a:xfrm>
            <a:off x="2133425" y="3444275"/>
            <a:ext cx="487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9" name="Google Shape;179;p10"/>
          <p:cNvSpPr txBox="1"/>
          <p:nvPr>
            <p:ph idx="3" type="subTitle"/>
          </p:nvPr>
        </p:nvSpPr>
        <p:spPr>
          <a:xfrm>
            <a:off x="2133450" y="2240950"/>
            <a:ext cx="4877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0"/>
          <p:cNvSpPr txBox="1"/>
          <p:nvPr>
            <p:ph idx="4" type="subTitle"/>
          </p:nvPr>
        </p:nvSpPr>
        <p:spPr>
          <a:xfrm>
            <a:off x="2133425" y="3813526"/>
            <a:ext cx="4877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09775"/>
            <a:ext cx="771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b="0" i="0" sz="2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0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b="0" i="0" sz="1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1ghtsitte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itres.ru/book/ben-ueyli/unix-i-linux-rukovodstvo-sistemnogo-administratora-38842106/?ysclid=lui8nxheze5368809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9"/>
          <p:cNvGrpSpPr/>
          <p:nvPr/>
        </p:nvGrpSpPr>
        <p:grpSpPr>
          <a:xfrm>
            <a:off x="5964258" y="3895409"/>
            <a:ext cx="2779935" cy="853386"/>
            <a:chOff x="5964258" y="4047809"/>
            <a:chExt cx="2779935" cy="853386"/>
          </a:xfrm>
        </p:grpSpPr>
        <p:grpSp>
          <p:nvGrpSpPr>
            <p:cNvPr id="692" name="Google Shape;692;p39"/>
            <p:cNvGrpSpPr/>
            <p:nvPr/>
          </p:nvGrpSpPr>
          <p:grpSpPr>
            <a:xfrm>
              <a:off x="5964258" y="4047809"/>
              <a:ext cx="2779935" cy="853386"/>
              <a:chOff x="5380425" y="2936225"/>
              <a:chExt cx="1648150" cy="505950"/>
            </a:xfrm>
          </p:grpSpPr>
          <p:sp>
            <p:nvSpPr>
              <p:cNvPr id="693" name="Google Shape;693;p39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rect b="b" l="l" r="r" t="t"/>
                <a:pathLst>
                  <a:path extrusionOk="0" h="4293" w="56699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rect b="b" l="l" r="r" t="t"/>
                <a:pathLst>
                  <a:path extrusionOk="0" h="3263" w="1033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rect b="b" l="l" r="r" t="t"/>
                <a:pathLst>
                  <a:path extrusionOk="0" h="3263" w="1032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rect b="b" l="l" r="r" t="t"/>
                <a:pathLst>
                  <a:path extrusionOk="0" h="3263" w="1032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39"/>
            <p:cNvGrpSpPr/>
            <p:nvPr/>
          </p:nvGrpSpPr>
          <p:grpSpPr>
            <a:xfrm>
              <a:off x="7394142" y="4507393"/>
              <a:ext cx="190471" cy="137593"/>
              <a:chOff x="6094725" y="3208700"/>
              <a:chExt cx="112925" cy="81575"/>
            </a:xfrm>
          </p:grpSpPr>
          <p:sp>
            <p:nvSpPr>
              <p:cNvPr id="729" name="Google Shape;729;p39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2" name="Google Shape;732;p39"/>
          <p:cNvGrpSpPr/>
          <p:nvPr/>
        </p:nvGrpSpPr>
        <p:grpSpPr>
          <a:xfrm>
            <a:off x="2014240" y="3554770"/>
            <a:ext cx="5115528" cy="1346434"/>
            <a:chOff x="1986927" y="5290578"/>
            <a:chExt cx="5115528" cy="1346434"/>
          </a:xfrm>
        </p:grpSpPr>
        <p:grpSp>
          <p:nvGrpSpPr>
            <p:cNvPr id="733" name="Google Shape;733;p39"/>
            <p:cNvGrpSpPr/>
            <p:nvPr/>
          </p:nvGrpSpPr>
          <p:grpSpPr>
            <a:xfrm>
              <a:off x="1986927" y="5290578"/>
              <a:ext cx="5115528" cy="1346434"/>
              <a:chOff x="1986927" y="5290578"/>
              <a:chExt cx="5115528" cy="1346434"/>
            </a:xfrm>
          </p:grpSpPr>
          <p:sp>
            <p:nvSpPr>
              <p:cNvPr id="734" name="Google Shape;734;p39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3" name="Google Shape;743;p39"/>
            <p:cNvGrpSpPr/>
            <p:nvPr/>
          </p:nvGrpSpPr>
          <p:grpSpPr>
            <a:xfrm>
              <a:off x="2302648" y="5892561"/>
              <a:ext cx="4529388" cy="385807"/>
              <a:chOff x="2302648" y="5892561"/>
              <a:chExt cx="4529388" cy="385807"/>
            </a:xfrm>
          </p:grpSpPr>
          <p:sp>
            <p:nvSpPr>
              <p:cNvPr id="744" name="Google Shape;744;p39"/>
              <p:cNvSpPr/>
              <p:nvPr/>
            </p:nvSpPr>
            <p:spPr>
              <a:xfrm>
                <a:off x="2302648" y="5892563"/>
                <a:ext cx="4529375" cy="383944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9"/>
              <p:cNvSpPr/>
              <p:nvPr/>
            </p:nvSpPr>
            <p:spPr>
              <a:xfrm>
                <a:off x="2302661" y="5903671"/>
                <a:ext cx="4529375" cy="374697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2302661" y="5903671"/>
                <a:ext cx="4529375" cy="374697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9"/>
              <p:cNvSpPr/>
              <p:nvPr/>
            </p:nvSpPr>
            <p:spPr>
              <a:xfrm>
                <a:off x="2302661" y="5892561"/>
                <a:ext cx="4529375" cy="383945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8" name="Google Shape;748;p39"/>
            <p:cNvGrpSpPr/>
            <p:nvPr/>
          </p:nvGrpSpPr>
          <p:grpSpPr>
            <a:xfrm>
              <a:off x="6874835" y="5359173"/>
              <a:ext cx="139181" cy="137318"/>
              <a:chOff x="1126710" y="5491723"/>
              <a:chExt cx="139181" cy="137318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4" name="Google Shape;754;p39"/>
          <p:cNvSpPr txBox="1"/>
          <p:nvPr>
            <p:ph type="ctrTitle"/>
          </p:nvPr>
        </p:nvSpPr>
        <p:spPr>
          <a:xfrm>
            <a:off x="1076975" y="1485138"/>
            <a:ext cx="70668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C9C9C9"/>
                </a:highlight>
                <a:latin typeface="Arial"/>
                <a:ea typeface="Arial"/>
                <a:cs typeface="Arial"/>
                <a:sym typeface="Arial"/>
              </a:rPr>
              <a:t>Выполнил:</a:t>
            </a:r>
            <a:endParaRPr b="1" sz="1500">
              <a:solidFill>
                <a:schemeClr val="dk1"/>
              </a:solidFill>
              <a:highlight>
                <a:srgbClr val="C9C9C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500" u="sng">
                <a:solidFill>
                  <a:schemeClr val="hlink"/>
                </a:solidFill>
                <a:highlight>
                  <a:srgbClr val="C9C9C9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1" sz="1500">
              <a:solidFill>
                <a:schemeClr val="dk1"/>
              </a:solidFill>
              <a:highlight>
                <a:srgbClr val="C9C9C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C9C9C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C9C9C9"/>
                </a:highlight>
                <a:latin typeface="Arial"/>
                <a:ea typeface="Arial"/>
                <a:cs typeface="Arial"/>
                <a:sym typeface="Arial"/>
              </a:rPr>
              <a:t>ИНДИВИДУАЛЬНЫЙ ПРОЕКТ</a:t>
            </a:r>
            <a:endParaRPr b="1" sz="1500">
              <a:solidFill>
                <a:schemeClr val="dk1"/>
              </a:solidFill>
              <a:highlight>
                <a:srgbClr val="C9C9C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br>
              <a:rPr lang="en" sz="1500">
                <a:solidFill>
                  <a:schemeClr val="dk1"/>
                </a:solidFill>
                <a:highlight>
                  <a:srgbClr val="C9C9C9"/>
                </a:highlight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dk1"/>
              </a:solidFill>
              <a:highlight>
                <a:srgbClr val="C9C9C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5200"/>
              <a:buNone/>
            </a:pPr>
            <a:r>
              <a:t/>
            </a:r>
            <a:endParaRPr/>
          </a:p>
        </p:txBody>
      </p:sp>
      <p:grpSp>
        <p:nvGrpSpPr>
          <p:cNvPr id="755" name="Google Shape;755;p39"/>
          <p:cNvGrpSpPr/>
          <p:nvPr/>
        </p:nvGrpSpPr>
        <p:grpSpPr>
          <a:xfrm>
            <a:off x="7407288" y="689965"/>
            <a:ext cx="882880" cy="243714"/>
            <a:chOff x="7301150" y="922090"/>
            <a:chExt cx="882880" cy="243714"/>
          </a:xfrm>
        </p:grpSpPr>
        <p:sp>
          <p:nvSpPr>
            <p:cNvPr id="756" name="Google Shape;756;p39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39"/>
          <p:cNvSpPr txBox="1"/>
          <p:nvPr>
            <p:ph idx="1" type="subTitle"/>
          </p:nvPr>
        </p:nvSpPr>
        <p:spPr>
          <a:xfrm>
            <a:off x="2356105" y="4118035"/>
            <a:ext cx="441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Тема: Основы администрирования Linux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73" name="Google Shape;773;p39"/>
          <p:cNvSpPr/>
          <p:nvPr/>
        </p:nvSpPr>
        <p:spPr>
          <a:xfrm>
            <a:off x="-3012587" y="6745414"/>
            <a:ext cx="4386057" cy="24150"/>
          </a:xfrm>
          <a:custGeom>
            <a:rect b="b" l="l" r="r" t="t"/>
            <a:pathLst>
              <a:path extrusionOk="0" h="363" w="65926">
                <a:moveTo>
                  <a:pt x="0" y="0"/>
                </a:moveTo>
                <a:lnTo>
                  <a:pt x="0" y="363"/>
                </a:lnTo>
                <a:lnTo>
                  <a:pt x="65925" y="363"/>
                </a:lnTo>
                <a:lnTo>
                  <a:pt x="65925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9"/>
          <p:cNvSpPr/>
          <p:nvPr/>
        </p:nvSpPr>
        <p:spPr>
          <a:xfrm>
            <a:off x="-3012587" y="5423130"/>
            <a:ext cx="22288" cy="1344571"/>
          </a:xfrm>
          <a:custGeom>
            <a:rect b="b" l="l" r="r" t="t"/>
            <a:pathLst>
              <a:path extrusionOk="0" h="20210" w="335">
                <a:moveTo>
                  <a:pt x="0" y="0"/>
                </a:moveTo>
                <a:lnTo>
                  <a:pt x="0" y="20210"/>
                </a:lnTo>
                <a:lnTo>
                  <a:pt x="335" y="19875"/>
                </a:lnTo>
                <a:lnTo>
                  <a:pt x="335" y="335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39"/>
          <p:cNvGrpSpPr/>
          <p:nvPr/>
        </p:nvGrpSpPr>
        <p:grpSpPr>
          <a:xfrm>
            <a:off x="1255559" y="3494787"/>
            <a:ext cx="252058" cy="473443"/>
            <a:chOff x="2376775" y="2231050"/>
            <a:chExt cx="946875" cy="1778525"/>
          </a:xfrm>
        </p:grpSpPr>
        <p:sp>
          <p:nvSpPr>
            <p:cNvPr id="776" name="Google Shape;776;p39"/>
            <p:cNvSpPr/>
            <p:nvPr/>
          </p:nvSpPr>
          <p:spPr>
            <a:xfrm>
              <a:off x="2478275" y="2433175"/>
              <a:ext cx="744750" cy="1369225"/>
            </a:xfrm>
            <a:custGeom>
              <a:rect b="b" l="l" r="r" t="t"/>
              <a:pathLst>
                <a:path extrusionOk="0" h="54769" w="29790">
                  <a:moveTo>
                    <a:pt x="60" y="0"/>
                  </a:moveTo>
                  <a:lnTo>
                    <a:pt x="60" y="15431"/>
                  </a:lnTo>
                  <a:lnTo>
                    <a:pt x="11752" y="27099"/>
                  </a:lnTo>
                  <a:lnTo>
                    <a:pt x="0" y="38850"/>
                  </a:lnTo>
                  <a:lnTo>
                    <a:pt x="0" y="54769"/>
                  </a:lnTo>
                  <a:lnTo>
                    <a:pt x="29790" y="54769"/>
                  </a:lnTo>
                  <a:lnTo>
                    <a:pt x="29790" y="38862"/>
                  </a:lnTo>
                  <a:lnTo>
                    <a:pt x="18027" y="27099"/>
                  </a:lnTo>
                  <a:lnTo>
                    <a:pt x="29790" y="15276"/>
                  </a:lnTo>
                  <a:lnTo>
                    <a:pt x="29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376775" y="2231050"/>
              <a:ext cx="946875" cy="221200"/>
            </a:xfrm>
            <a:custGeom>
              <a:rect b="b" l="l" r="r" t="t"/>
              <a:pathLst>
                <a:path extrusionOk="0" h="8848" w="37875">
                  <a:moveTo>
                    <a:pt x="0" y="1"/>
                  </a:moveTo>
                  <a:lnTo>
                    <a:pt x="0" y="8847"/>
                  </a:lnTo>
                  <a:lnTo>
                    <a:pt x="37874" y="8847"/>
                  </a:lnTo>
                  <a:lnTo>
                    <a:pt x="37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2376775" y="3788700"/>
              <a:ext cx="946875" cy="220875"/>
            </a:xfrm>
            <a:custGeom>
              <a:rect b="b" l="l" r="r" t="t"/>
              <a:pathLst>
                <a:path extrusionOk="0" h="8835" w="37875">
                  <a:moveTo>
                    <a:pt x="0" y="0"/>
                  </a:moveTo>
                  <a:lnTo>
                    <a:pt x="0" y="8835"/>
                  </a:lnTo>
                  <a:lnTo>
                    <a:pt x="37874" y="8835"/>
                  </a:lnTo>
                  <a:lnTo>
                    <a:pt x="37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2458925" y="2433175"/>
              <a:ext cx="39325" cy="404825"/>
            </a:xfrm>
            <a:custGeom>
              <a:rect b="b" l="l" r="r" t="t"/>
              <a:pathLst>
                <a:path extrusionOk="0" h="16193" w="1573">
                  <a:moveTo>
                    <a:pt x="1" y="0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458925" y="3383875"/>
              <a:ext cx="39325" cy="404850"/>
            </a:xfrm>
            <a:custGeom>
              <a:rect b="b" l="l" r="r" t="t"/>
              <a:pathLst>
                <a:path extrusionOk="0" h="16194" w="1573">
                  <a:moveTo>
                    <a:pt x="1" y="1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498800" y="28379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540775" y="2879950"/>
              <a:ext cx="42300" cy="42300"/>
            </a:xfrm>
            <a:custGeom>
              <a:rect b="b" l="l" r="r" t="t"/>
              <a:pathLst>
                <a:path extrusionOk="0" h="1692" w="1692">
                  <a:moveTo>
                    <a:pt x="1" y="0"/>
                  </a:moveTo>
                  <a:lnTo>
                    <a:pt x="1" y="1691"/>
                  </a:lnTo>
                  <a:lnTo>
                    <a:pt x="1691" y="1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583050" y="2921625"/>
              <a:ext cx="42000" cy="42275"/>
            </a:xfrm>
            <a:custGeom>
              <a:rect b="b" l="l" r="r" t="t"/>
              <a:pathLst>
                <a:path extrusionOk="0" h="1691" w="168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2624725" y="29638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2666700" y="3005850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708650" y="30478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750625" y="3089800"/>
              <a:ext cx="42000" cy="42275"/>
            </a:xfrm>
            <a:custGeom>
              <a:rect b="b" l="l" r="r" t="t"/>
              <a:pathLst>
                <a:path extrusionOk="0" h="1691" w="1680">
                  <a:moveTo>
                    <a:pt x="1" y="0"/>
                  </a:moveTo>
                  <a:lnTo>
                    <a:pt x="1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708650" y="31320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666700" y="317402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624725" y="32160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2583050" y="32579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2540775" y="3299650"/>
              <a:ext cx="42300" cy="41975"/>
            </a:xfrm>
            <a:custGeom>
              <a:rect b="b" l="l" r="r" t="t"/>
              <a:pathLst>
                <a:path extrusionOk="0" h="1679" w="1692">
                  <a:moveTo>
                    <a:pt x="1" y="0"/>
                  </a:moveTo>
                  <a:lnTo>
                    <a:pt x="1" y="1679"/>
                  </a:lnTo>
                  <a:lnTo>
                    <a:pt x="1691" y="167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498800" y="3341600"/>
              <a:ext cx="42000" cy="42300"/>
            </a:xfrm>
            <a:custGeom>
              <a:rect b="b" l="l" r="r" t="t"/>
              <a:pathLst>
                <a:path extrusionOk="0" h="1692" w="1680">
                  <a:moveTo>
                    <a:pt x="1" y="1"/>
                  </a:moveTo>
                  <a:lnTo>
                    <a:pt x="1" y="1692"/>
                  </a:lnTo>
                  <a:lnTo>
                    <a:pt x="1680" y="1692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3202775" y="2433175"/>
              <a:ext cx="39000" cy="404825"/>
            </a:xfrm>
            <a:custGeom>
              <a:rect b="b" l="l" r="r" t="t"/>
              <a:pathLst>
                <a:path extrusionOk="0" h="16193" w="1560">
                  <a:moveTo>
                    <a:pt x="0" y="0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3202775" y="3383875"/>
              <a:ext cx="39000" cy="404850"/>
            </a:xfrm>
            <a:custGeom>
              <a:rect b="b" l="l" r="r" t="t"/>
              <a:pathLst>
                <a:path extrusionOk="0" h="16194" w="1560">
                  <a:moveTo>
                    <a:pt x="0" y="1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3159900" y="28376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3117925" y="28796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075975" y="2921925"/>
              <a:ext cx="41975" cy="42275"/>
            </a:xfrm>
            <a:custGeom>
              <a:rect b="b" l="l" r="r" t="t"/>
              <a:pathLst>
                <a:path extrusionOk="0" h="1691" w="1679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3034000" y="2963875"/>
              <a:ext cx="42000" cy="42300"/>
            </a:xfrm>
            <a:custGeom>
              <a:rect b="b" l="l" r="r" t="t"/>
              <a:pathLst>
                <a:path extrusionOk="0" h="1692" w="1680">
                  <a:moveTo>
                    <a:pt x="0" y="1"/>
                  </a:moveTo>
                  <a:lnTo>
                    <a:pt x="0" y="1692"/>
                  </a:lnTo>
                  <a:lnTo>
                    <a:pt x="1679" y="169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2992025" y="30058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2950050" y="30478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2907800" y="3089800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2950050" y="3131775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992025" y="31737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034000" y="32157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75975" y="325767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117925" y="3299950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159900" y="33419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2589300" y="2848400"/>
              <a:ext cx="522125" cy="909650"/>
            </a:xfrm>
            <a:custGeom>
              <a:rect b="b" l="l" r="r" t="t"/>
              <a:pathLst>
                <a:path extrusionOk="0" h="36386" w="20885">
                  <a:moveTo>
                    <a:pt x="4227" y="0"/>
                  </a:moveTo>
                  <a:lnTo>
                    <a:pt x="4227" y="3025"/>
                  </a:lnTo>
                  <a:lnTo>
                    <a:pt x="5727" y="3025"/>
                  </a:lnTo>
                  <a:lnTo>
                    <a:pt x="5727" y="4727"/>
                  </a:lnTo>
                  <a:lnTo>
                    <a:pt x="7311" y="4727"/>
                  </a:lnTo>
                  <a:lnTo>
                    <a:pt x="7311" y="6287"/>
                  </a:lnTo>
                  <a:lnTo>
                    <a:pt x="8835" y="6287"/>
                  </a:lnTo>
                  <a:lnTo>
                    <a:pt x="8835" y="7835"/>
                  </a:lnTo>
                  <a:lnTo>
                    <a:pt x="9585" y="7835"/>
                  </a:lnTo>
                  <a:lnTo>
                    <a:pt x="9585" y="22253"/>
                  </a:lnTo>
                  <a:lnTo>
                    <a:pt x="8835" y="22253"/>
                  </a:lnTo>
                  <a:lnTo>
                    <a:pt x="8835" y="23801"/>
                  </a:lnTo>
                  <a:lnTo>
                    <a:pt x="7311" y="23801"/>
                  </a:lnTo>
                  <a:lnTo>
                    <a:pt x="7311" y="25349"/>
                  </a:lnTo>
                  <a:lnTo>
                    <a:pt x="5727" y="25349"/>
                  </a:lnTo>
                  <a:lnTo>
                    <a:pt x="5727" y="27075"/>
                  </a:lnTo>
                  <a:lnTo>
                    <a:pt x="4227" y="27075"/>
                  </a:lnTo>
                  <a:lnTo>
                    <a:pt x="4227" y="28992"/>
                  </a:lnTo>
                  <a:lnTo>
                    <a:pt x="0" y="28992"/>
                  </a:lnTo>
                  <a:lnTo>
                    <a:pt x="0" y="36386"/>
                  </a:lnTo>
                  <a:lnTo>
                    <a:pt x="20884" y="36386"/>
                  </a:lnTo>
                  <a:lnTo>
                    <a:pt x="20884" y="28992"/>
                  </a:lnTo>
                  <a:lnTo>
                    <a:pt x="16669" y="28992"/>
                  </a:lnTo>
                  <a:lnTo>
                    <a:pt x="16669" y="27075"/>
                  </a:lnTo>
                  <a:lnTo>
                    <a:pt x="15169" y="27075"/>
                  </a:lnTo>
                  <a:lnTo>
                    <a:pt x="15169" y="25349"/>
                  </a:lnTo>
                  <a:lnTo>
                    <a:pt x="13586" y="25349"/>
                  </a:lnTo>
                  <a:lnTo>
                    <a:pt x="13586" y="23801"/>
                  </a:lnTo>
                  <a:lnTo>
                    <a:pt x="12050" y="23801"/>
                  </a:lnTo>
                  <a:lnTo>
                    <a:pt x="12050" y="22253"/>
                  </a:lnTo>
                  <a:lnTo>
                    <a:pt x="11311" y="22253"/>
                  </a:lnTo>
                  <a:lnTo>
                    <a:pt x="11311" y="7835"/>
                  </a:lnTo>
                  <a:lnTo>
                    <a:pt x="12050" y="7835"/>
                  </a:lnTo>
                  <a:lnTo>
                    <a:pt x="12050" y="6287"/>
                  </a:lnTo>
                  <a:lnTo>
                    <a:pt x="13586" y="6287"/>
                  </a:lnTo>
                  <a:lnTo>
                    <a:pt x="13586" y="4727"/>
                  </a:lnTo>
                  <a:lnTo>
                    <a:pt x="15169" y="4727"/>
                  </a:lnTo>
                  <a:lnTo>
                    <a:pt x="15169" y="3025"/>
                  </a:lnTo>
                  <a:lnTo>
                    <a:pt x="16669" y="3025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39"/>
          <p:cNvGrpSpPr/>
          <p:nvPr/>
        </p:nvGrpSpPr>
        <p:grpSpPr>
          <a:xfrm>
            <a:off x="1076954" y="1485170"/>
            <a:ext cx="1851944" cy="1550979"/>
            <a:chOff x="1208475" y="977125"/>
            <a:chExt cx="1815275" cy="1465400"/>
          </a:xfrm>
        </p:grpSpPr>
        <p:sp>
          <p:nvSpPr>
            <p:cNvPr id="811" name="Google Shape;811;p39"/>
            <p:cNvSpPr/>
            <p:nvPr/>
          </p:nvSpPr>
          <p:spPr>
            <a:xfrm>
              <a:off x="1208475" y="2425550"/>
              <a:ext cx="1815275" cy="16975"/>
            </a:xfrm>
            <a:custGeom>
              <a:rect b="b" l="l" r="r" t="t"/>
              <a:pathLst>
                <a:path extrusionOk="0" h="679" w="72611">
                  <a:moveTo>
                    <a:pt x="787" y="0"/>
                  </a:moveTo>
                  <a:lnTo>
                    <a:pt x="0" y="678"/>
                  </a:lnTo>
                  <a:lnTo>
                    <a:pt x="72611" y="678"/>
                  </a:lnTo>
                  <a:lnTo>
                    <a:pt x="71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208475" y="977125"/>
              <a:ext cx="1815275" cy="15625"/>
            </a:xfrm>
            <a:custGeom>
              <a:rect b="b" l="l" r="r" t="t"/>
              <a:pathLst>
                <a:path extrusionOk="0" h="625" w="72611">
                  <a:moveTo>
                    <a:pt x="0" y="1"/>
                  </a:moveTo>
                  <a:lnTo>
                    <a:pt x="787" y="625"/>
                  </a:lnTo>
                  <a:lnTo>
                    <a:pt x="71797" y="625"/>
                  </a:lnTo>
                  <a:lnTo>
                    <a:pt x="72611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208475" y="977125"/>
              <a:ext cx="19675" cy="1465400"/>
            </a:xfrm>
            <a:custGeom>
              <a:rect b="b" l="l" r="r" t="t"/>
              <a:pathLst>
                <a:path extrusionOk="0" h="58616" w="787">
                  <a:moveTo>
                    <a:pt x="0" y="1"/>
                  </a:moveTo>
                  <a:lnTo>
                    <a:pt x="0" y="58615"/>
                  </a:lnTo>
                  <a:lnTo>
                    <a:pt x="787" y="57937"/>
                  </a:lnTo>
                  <a:lnTo>
                    <a:pt x="787" y="6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003400" y="977125"/>
              <a:ext cx="20350" cy="1465400"/>
            </a:xfrm>
            <a:custGeom>
              <a:rect b="b" l="l" r="r" t="t"/>
              <a:pathLst>
                <a:path extrusionOk="0" h="58616" w="814">
                  <a:moveTo>
                    <a:pt x="0" y="57937"/>
                  </a:moveTo>
                  <a:lnTo>
                    <a:pt x="0" y="625"/>
                  </a:lnTo>
                  <a:lnTo>
                    <a:pt x="814" y="1"/>
                  </a:lnTo>
                  <a:lnTo>
                    <a:pt x="814" y="586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220675" y="986625"/>
              <a:ext cx="1790875" cy="1438950"/>
            </a:xfrm>
            <a:custGeom>
              <a:rect b="b" l="l" r="r" t="t"/>
              <a:pathLst>
                <a:path extrusionOk="0" h="57558" w="71635">
                  <a:moveTo>
                    <a:pt x="71309" y="57557"/>
                  </a:moveTo>
                  <a:lnTo>
                    <a:pt x="0" y="57557"/>
                  </a:lnTo>
                  <a:lnTo>
                    <a:pt x="0" y="0"/>
                  </a:lnTo>
                  <a:lnTo>
                    <a:pt x="7163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20675" y="989325"/>
              <a:ext cx="1782750" cy="107175"/>
            </a:xfrm>
            <a:custGeom>
              <a:rect b="b" l="l" r="r" t="t"/>
              <a:pathLst>
                <a:path extrusionOk="0" h="4287" w="71310">
                  <a:moveTo>
                    <a:pt x="0" y="1"/>
                  </a:moveTo>
                  <a:lnTo>
                    <a:pt x="71309" y="1"/>
                  </a:lnTo>
                  <a:lnTo>
                    <a:pt x="71309" y="4287"/>
                  </a:lnTo>
                  <a:lnTo>
                    <a:pt x="0" y="4287"/>
                  </a:lnTo>
                  <a:close/>
                </a:path>
              </a:pathLst>
            </a:custGeom>
            <a:solidFill>
              <a:srgbClr val="6D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1251200" y="1125625"/>
              <a:ext cx="1729150" cy="1276200"/>
            </a:xfrm>
            <a:custGeom>
              <a:rect b="b" l="l" r="r" t="t"/>
              <a:pathLst>
                <a:path extrusionOk="0" h="51048" w="69166">
                  <a:moveTo>
                    <a:pt x="0" y="1"/>
                  </a:moveTo>
                  <a:lnTo>
                    <a:pt x="69166" y="1"/>
                  </a:lnTo>
                  <a:lnTo>
                    <a:pt x="69166" y="51048"/>
                  </a:lnTo>
                  <a:lnTo>
                    <a:pt x="0" y="51048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1241700" y="1116825"/>
              <a:ext cx="1748150" cy="8825"/>
            </a:xfrm>
            <a:custGeom>
              <a:rect b="b" l="l" r="r" t="t"/>
              <a:pathLst>
                <a:path extrusionOk="0" h="353" w="69926">
                  <a:moveTo>
                    <a:pt x="0" y="0"/>
                  </a:moveTo>
                  <a:lnTo>
                    <a:pt x="380" y="353"/>
                  </a:lnTo>
                  <a:lnTo>
                    <a:pt x="69546" y="353"/>
                  </a:lnTo>
                  <a:lnTo>
                    <a:pt x="699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1241700" y="2401800"/>
              <a:ext cx="1748150" cy="9525"/>
            </a:xfrm>
            <a:custGeom>
              <a:rect b="b" l="l" r="r" t="t"/>
              <a:pathLst>
                <a:path extrusionOk="0" h="381" w="69926">
                  <a:moveTo>
                    <a:pt x="380" y="1"/>
                  </a:moveTo>
                  <a:lnTo>
                    <a:pt x="0" y="381"/>
                  </a:lnTo>
                  <a:lnTo>
                    <a:pt x="69926" y="381"/>
                  </a:lnTo>
                  <a:lnTo>
                    <a:pt x="6954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2980325" y="1116825"/>
              <a:ext cx="9525" cy="1294500"/>
            </a:xfrm>
            <a:custGeom>
              <a:rect b="b" l="l" r="r" t="t"/>
              <a:pathLst>
                <a:path extrusionOk="0" h="51780" w="381">
                  <a:moveTo>
                    <a:pt x="381" y="0"/>
                  </a:moveTo>
                  <a:lnTo>
                    <a:pt x="1" y="353"/>
                  </a:lnTo>
                  <a:lnTo>
                    <a:pt x="1" y="51400"/>
                  </a:lnTo>
                  <a:lnTo>
                    <a:pt x="381" y="517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1241700" y="1116825"/>
              <a:ext cx="9525" cy="1294500"/>
            </a:xfrm>
            <a:custGeom>
              <a:rect b="b" l="l" r="r" t="t"/>
              <a:pathLst>
                <a:path extrusionOk="0" h="51780" w="381">
                  <a:moveTo>
                    <a:pt x="0" y="0"/>
                  </a:moveTo>
                  <a:lnTo>
                    <a:pt x="0" y="51780"/>
                  </a:lnTo>
                  <a:lnTo>
                    <a:pt x="380" y="51400"/>
                  </a:lnTo>
                  <a:lnTo>
                    <a:pt x="380" y="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899650" y="1005600"/>
              <a:ext cx="74600" cy="74625"/>
            </a:xfrm>
            <a:custGeom>
              <a:rect b="b" l="l" r="r" t="t"/>
              <a:pathLst>
                <a:path extrusionOk="0" h="2985" w="2984">
                  <a:moveTo>
                    <a:pt x="0" y="1"/>
                  </a:moveTo>
                  <a:lnTo>
                    <a:pt x="0" y="2985"/>
                  </a:lnTo>
                  <a:lnTo>
                    <a:pt x="2984" y="2985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913875" y="1018500"/>
              <a:ext cx="46150" cy="46125"/>
            </a:xfrm>
            <a:custGeom>
              <a:rect b="b" l="l" r="r" t="t"/>
              <a:pathLst>
                <a:path extrusionOk="0" h="1845" w="1846">
                  <a:moveTo>
                    <a:pt x="1" y="0"/>
                  </a:moveTo>
                  <a:lnTo>
                    <a:pt x="1845" y="184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913875" y="1018500"/>
              <a:ext cx="46150" cy="46125"/>
            </a:xfrm>
            <a:custGeom>
              <a:rect b="b" l="l" r="r" t="t"/>
              <a:pathLst>
                <a:path extrusionOk="0" fill="none" h="1845" w="1846">
                  <a:moveTo>
                    <a:pt x="1" y="0"/>
                  </a:moveTo>
                  <a:lnTo>
                    <a:pt x="1845" y="18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913875" y="1018500"/>
              <a:ext cx="46150" cy="46125"/>
            </a:xfrm>
            <a:custGeom>
              <a:rect b="b" l="l" r="r" t="t"/>
              <a:pathLst>
                <a:path extrusionOk="0" h="1845" w="1846">
                  <a:moveTo>
                    <a:pt x="1845" y="0"/>
                  </a:moveTo>
                  <a:lnTo>
                    <a:pt x="1" y="184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913875" y="1018500"/>
              <a:ext cx="46150" cy="46125"/>
            </a:xfrm>
            <a:custGeom>
              <a:rect b="b" l="l" r="r" t="t"/>
              <a:pathLst>
                <a:path extrusionOk="0" fill="none" h="1845" w="1846">
                  <a:moveTo>
                    <a:pt x="1845" y="0"/>
                  </a:moveTo>
                  <a:lnTo>
                    <a:pt x="1" y="18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2713850" y="1005600"/>
              <a:ext cx="74600" cy="74625"/>
            </a:xfrm>
            <a:custGeom>
              <a:rect b="b" l="l" r="r" t="t"/>
              <a:pathLst>
                <a:path extrusionOk="0" h="2985" w="2984">
                  <a:moveTo>
                    <a:pt x="0" y="1"/>
                  </a:moveTo>
                  <a:lnTo>
                    <a:pt x="0" y="2985"/>
                  </a:lnTo>
                  <a:lnTo>
                    <a:pt x="2984" y="2985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740975" y="1066650"/>
              <a:ext cx="35950" cy="25"/>
            </a:xfrm>
            <a:custGeom>
              <a:rect b="b" l="l" r="r" t="t"/>
              <a:pathLst>
                <a:path extrusionOk="0" h="1" w="1438">
                  <a:moveTo>
                    <a:pt x="0" y="0"/>
                  </a:moveTo>
                  <a:lnTo>
                    <a:pt x="14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740975" y="1066650"/>
              <a:ext cx="35950" cy="25"/>
            </a:xfrm>
            <a:custGeom>
              <a:rect b="b" l="l" r="r" t="t"/>
              <a:pathLst>
                <a:path extrusionOk="0" fill="none" h="1" w="1438">
                  <a:moveTo>
                    <a:pt x="0" y="0"/>
                  </a:moveTo>
                  <a:lnTo>
                    <a:pt x="143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07425" y="1005600"/>
              <a:ext cx="74600" cy="74625"/>
            </a:xfrm>
            <a:custGeom>
              <a:rect b="b" l="l" r="r" t="t"/>
              <a:pathLst>
                <a:path extrusionOk="0" h="2985" w="2984">
                  <a:moveTo>
                    <a:pt x="0" y="1"/>
                  </a:moveTo>
                  <a:lnTo>
                    <a:pt x="0" y="2985"/>
                  </a:lnTo>
                  <a:lnTo>
                    <a:pt x="2984" y="2985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840650" y="1021200"/>
              <a:ext cx="25125" cy="25125"/>
            </a:xfrm>
            <a:custGeom>
              <a:rect b="b" l="l" r="r" t="t"/>
              <a:pathLst>
                <a:path extrusionOk="0" h="1005" w="1005">
                  <a:moveTo>
                    <a:pt x="0" y="1"/>
                  </a:moveTo>
                  <a:lnTo>
                    <a:pt x="0" y="1004"/>
                  </a:lnTo>
                  <a:lnTo>
                    <a:pt x="1004" y="1004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822350" y="1040200"/>
              <a:ext cx="25775" cy="25775"/>
            </a:xfrm>
            <a:custGeom>
              <a:rect b="b" l="l" r="r" t="t"/>
              <a:pathLst>
                <a:path extrusionOk="0" h="1031" w="1031">
                  <a:moveTo>
                    <a:pt x="0" y="0"/>
                  </a:moveTo>
                  <a:lnTo>
                    <a:pt x="0" y="1031"/>
                  </a:lnTo>
                  <a:lnTo>
                    <a:pt x="1031" y="103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3" name="Google Shape;8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775" y="1636575"/>
            <a:ext cx="1744300" cy="134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48"/>
          <p:cNvGrpSpPr/>
          <p:nvPr/>
        </p:nvGrpSpPr>
        <p:grpSpPr>
          <a:xfrm>
            <a:off x="1040805" y="584391"/>
            <a:ext cx="7062702" cy="4000720"/>
            <a:chOff x="2974275" y="1679475"/>
            <a:chExt cx="2027473" cy="2041809"/>
          </a:xfrm>
        </p:grpSpPr>
        <p:sp>
          <p:nvSpPr>
            <p:cNvPr id="1177" name="Google Shape;1177;p48"/>
            <p:cNvSpPr/>
            <p:nvPr/>
          </p:nvSpPr>
          <p:spPr>
            <a:xfrm>
              <a:off x="2999798" y="1706121"/>
              <a:ext cx="2001950" cy="2015163"/>
            </a:xfrm>
            <a:custGeom>
              <a:rect b="b" l="l" r="r" t="t"/>
              <a:pathLst>
                <a:path extrusionOk="0" h="80078" w="80078">
                  <a:moveTo>
                    <a:pt x="1" y="0"/>
                  </a:moveTo>
                  <a:lnTo>
                    <a:pt x="1" y="80078"/>
                  </a:lnTo>
                  <a:lnTo>
                    <a:pt x="80078" y="80078"/>
                  </a:lnTo>
                  <a:lnTo>
                    <a:pt x="80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8" name="Google Shape;1188;p48"/>
          <p:cNvSpPr txBox="1"/>
          <p:nvPr>
            <p:ph type="title"/>
          </p:nvPr>
        </p:nvSpPr>
        <p:spPr>
          <a:xfrm>
            <a:off x="1388250" y="1882000"/>
            <a:ext cx="63678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8500"/>
              <a:t>ВЫВОД</a:t>
            </a:r>
            <a:endParaRPr sz="8500"/>
          </a:p>
        </p:txBody>
      </p:sp>
      <p:grpSp>
        <p:nvGrpSpPr>
          <p:cNvPr id="1189" name="Google Shape;1189;p48"/>
          <p:cNvGrpSpPr/>
          <p:nvPr/>
        </p:nvGrpSpPr>
        <p:grpSpPr>
          <a:xfrm>
            <a:off x="516707" y="3971608"/>
            <a:ext cx="2779935" cy="853386"/>
            <a:chOff x="5964257" y="4047808"/>
            <a:chExt cx="2779935" cy="853386"/>
          </a:xfrm>
        </p:grpSpPr>
        <p:grpSp>
          <p:nvGrpSpPr>
            <p:cNvPr id="1190" name="Google Shape;1190;p48"/>
            <p:cNvGrpSpPr/>
            <p:nvPr/>
          </p:nvGrpSpPr>
          <p:grpSpPr>
            <a:xfrm>
              <a:off x="5964257" y="4047808"/>
              <a:ext cx="2779935" cy="853386"/>
              <a:chOff x="5380425" y="2936225"/>
              <a:chExt cx="1648150" cy="505950"/>
            </a:xfrm>
          </p:grpSpPr>
          <p:sp>
            <p:nvSpPr>
              <p:cNvPr id="1191" name="Google Shape;1191;p48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5380425" y="2936225"/>
                <a:ext cx="1648150" cy="8375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5380425" y="3433100"/>
                <a:ext cx="1648150" cy="9075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7020875" y="2936225"/>
                <a:ext cx="7700" cy="505950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5380425" y="2936225"/>
                <a:ext cx="8375" cy="505250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8"/>
              <p:cNvSpPr/>
              <p:nvPr/>
            </p:nvSpPr>
            <p:spPr>
              <a:xfrm>
                <a:off x="5388775" y="2944575"/>
                <a:ext cx="1632125" cy="86450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8"/>
              <p:cNvSpPr/>
              <p:nvPr/>
            </p:nvSpPr>
            <p:spPr>
              <a:xfrm>
                <a:off x="5388775" y="3035175"/>
                <a:ext cx="1630725" cy="4200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8"/>
              <p:cNvSpPr/>
              <p:nvPr/>
            </p:nvSpPr>
            <p:spPr>
              <a:xfrm>
                <a:off x="5388775" y="3031000"/>
                <a:ext cx="1630725" cy="4200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8"/>
              <p:cNvSpPr/>
              <p:nvPr/>
            </p:nvSpPr>
            <p:spPr>
              <a:xfrm>
                <a:off x="6935850" y="2962000"/>
                <a:ext cx="50900" cy="50900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6937950" y="2962700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6937250" y="2962000"/>
                <a:ext cx="50900" cy="51600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6942825" y="2968975"/>
                <a:ext cx="40450" cy="3905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6953275" y="2978025"/>
                <a:ext cx="19550" cy="19550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5482150" y="3178725"/>
                <a:ext cx="1459300" cy="140100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5503075" y="3195475"/>
                <a:ext cx="1417475" cy="107325"/>
              </a:xfrm>
              <a:custGeom>
                <a:rect b="b" l="l" r="r" t="t"/>
                <a:pathLst>
                  <a:path extrusionOk="0" h="4293" w="56699">
                    <a:moveTo>
                      <a:pt x="0" y="0"/>
                    </a:moveTo>
                    <a:lnTo>
                      <a:pt x="0" y="4293"/>
                    </a:lnTo>
                    <a:lnTo>
                      <a:pt x="56699" y="4293"/>
                    </a:lnTo>
                    <a:lnTo>
                      <a:pt x="56699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5482150" y="3178725"/>
                <a:ext cx="1459300" cy="14080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552327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48"/>
              <p:cNvSpPr/>
              <p:nvPr/>
            </p:nvSpPr>
            <p:spPr>
              <a:xfrm>
                <a:off x="5567175" y="3208700"/>
                <a:ext cx="25825" cy="81575"/>
              </a:xfrm>
              <a:custGeom>
                <a:rect b="b" l="l" r="r" t="t"/>
                <a:pathLst>
                  <a:path extrusionOk="0" h="3263" w="1033">
                    <a:moveTo>
                      <a:pt x="1" y="1"/>
                    </a:moveTo>
                    <a:lnTo>
                      <a:pt x="1032" y="1"/>
                    </a:lnTo>
                    <a:lnTo>
                      <a:pt x="1032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48"/>
              <p:cNvSpPr/>
              <p:nvPr/>
            </p:nvSpPr>
            <p:spPr>
              <a:xfrm>
                <a:off x="561107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8"/>
              <p:cNvSpPr/>
              <p:nvPr/>
            </p:nvSpPr>
            <p:spPr>
              <a:xfrm>
                <a:off x="5654300" y="3208700"/>
                <a:ext cx="25800" cy="81575"/>
              </a:xfrm>
              <a:custGeom>
                <a:rect b="b" l="l" r="r" t="t"/>
                <a:pathLst>
                  <a:path extrusionOk="0" h="3263" w="1032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48"/>
              <p:cNvSpPr/>
              <p:nvPr/>
            </p:nvSpPr>
            <p:spPr>
              <a:xfrm>
                <a:off x="5698900" y="3208700"/>
                <a:ext cx="25800" cy="81575"/>
              </a:xfrm>
              <a:custGeom>
                <a:rect b="b" l="l" r="r" t="t"/>
                <a:pathLst>
                  <a:path extrusionOk="0" h="3263" w="1032">
                    <a:moveTo>
                      <a:pt x="0" y="1"/>
                    </a:moveTo>
                    <a:lnTo>
                      <a:pt x="1031" y="1"/>
                    </a:lnTo>
                    <a:lnTo>
                      <a:pt x="1031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48"/>
              <p:cNvSpPr/>
              <p:nvPr/>
            </p:nvSpPr>
            <p:spPr>
              <a:xfrm>
                <a:off x="5742800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48"/>
              <p:cNvSpPr/>
              <p:nvPr/>
            </p:nvSpPr>
            <p:spPr>
              <a:xfrm>
                <a:off x="5787400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48"/>
              <p:cNvSpPr/>
              <p:nvPr/>
            </p:nvSpPr>
            <p:spPr>
              <a:xfrm>
                <a:off x="58306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58752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59184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59623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6006900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60501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5482150" y="3174550"/>
                <a:ext cx="1459300" cy="144275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5380425" y="2936225"/>
                <a:ext cx="1648150" cy="505950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6" name="Google Shape;1226;p48"/>
            <p:cNvGrpSpPr/>
            <p:nvPr/>
          </p:nvGrpSpPr>
          <p:grpSpPr>
            <a:xfrm>
              <a:off x="7394120" y="4507375"/>
              <a:ext cx="190471" cy="137593"/>
              <a:chOff x="6094725" y="3208700"/>
              <a:chExt cx="112925" cy="81575"/>
            </a:xfrm>
          </p:grpSpPr>
          <p:sp>
            <p:nvSpPr>
              <p:cNvPr id="1227" name="Google Shape;1227;p48"/>
              <p:cNvSpPr/>
              <p:nvPr/>
            </p:nvSpPr>
            <p:spPr>
              <a:xfrm>
                <a:off x="6094725" y="3208700"/>
                <a:ext cx="25100" cy="81575"/>
              </a:xfrm>
              <a:custGeom>
                <a:rect b="b" l="l" r="r" t="t"/>
                <a:pathLst>
                  <a:path extrusionOk="0" h="3263" w="1004">
                    <a:moveTo>
                      <a:pt x="0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0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1379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182525" y="3208700"/>
                <a:ext cx="25125" cy="81575"/>
              </a:xfrm>
              <a:custGeom>
                <a:rect b="b" l="l" r="r" t="t"/>
                <a:pathLst>
                  <a:path extrusionOk="0" h="3263" w="1005">
                    <a:moveTo>
                      <a:pt x="1" y="1"/>
                    </a:moveTo>
                    <a:lnTo>
                      <a:pt x="1004" y="1"/>
                    </a:lnTo>
                    <a:lnTo>
                      <a:pt x="1004" y="3262"/>
                    </a:lnTo>
                    <a:lnTo>
                      <a:pt x="1" y="32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0" name="Google Shape;1230;p48"/>
          <p:cNvGrpSpPr/>
          <p:nvPr/>
        </p:nvGrpSpPr>
        <p:grpSpPr>
          <a:xfrm>
            <a:off x="6989225" y="667740"/>
            <a:ext cx="882880" cy="243714"/>
            <a:chOff x="7301150" y="922090"/>
            <a:chExt cx="882880" cy="243714"/>
          </a:xfrm>
        </p:grpSpPr>
        <p:sp>
          <p:nvSpPr>
            <p:cNvPr id="1231" name="Google Shape;1231;p48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9"/>
          <p:cNvGrpSpPr/>
          <p:nvPr/>
        </p:nvGrpSpPr>
        <p:grpSpPr>
          <a:xfrm>
            <a:off x="6674283" y="3715881"/>
            <a:ext cx="1889812" cy="566035"/>
            <a:chOff x="844350" y="1447525"/>
            <a:chExt cx="3472005" cy="1341952"/>
          </a:xfrm>
        </p:grpSpPr>
        <p:sp>
          <p:nvSpPr>
            <p:cNvPr id="1252" name="Google Shape;1252;p49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3" name="Google Shape;1253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254" name="Google Shape;1254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6" name="Google Shape;1256;p49"/>
          <p:cNvGrpSpPr/>
          <p:nvPr/>
        </p:nvGrpSpPr>
        <p:grpSpPr>
          <a:xfrm>
            <a:off x="543383" y="449921"/>
            <a:ext cx="1889812" cy="566035"/>
            <a:chOff x="844350" y="1447525"/>
            <a:chExt cx="3472005" cy="1341952"/>
          </a:xfrm>
        </p:grpSpPr>
        <p:sp>
          <p:nvSpPr>
            <p:cNvPr id="1257" name="Google Shape;1257;p49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8" name="Google Shape;1258;p49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259" name="Google Shape;1259;p49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49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1" name="Google Shape;1261;p49"/>
          <p:cNvSpPr txBox="1"/>
          <p:nvPr>
            <p:ph idx="5" type="title"/>
          </p:nvPr>
        </p:nvSpPr>
        <p:spPr>
          <a:xfrm>
            <a:off x="877388" y="489150"/>
            <a:ext cx="1221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1262" name="Google Shape;1262;p49"/>
          <p:cNvSpPr txBox="1"/>
          <p:nvPr>
            <p:ph idx="6" type="title"/>
          </p:nvPr>
        </p:nvSpPr>
        <p:spPr>
          <a:xfrm>
            <a:off x="7008288" y="3756425"/>
            <a:ext cx="1221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70%</a:t>
            </a:r>
            <a:endParaRPr/>
          </a:p>
        </p:txBody>
      </p:sp>
      <p:grpSp>
        <p:nvGrpSpPr>
          <p:cNvPr id="1263" name="Google Shape;1263;p49"/>
          <p:cNvGrpSpPr/>
          <p:nvPr/>
        </p:nvGrpSpPr>
        <p:grpSpPr>
          <a:xfrm>
            <a:off x="7681225" y="449915"/>
            <a:ext cx="882880" cy="243714"/>
            <a:chOff x="7301150" y="922090"/>
            <a:chExt cx="882880" cy="243714"/>
          </a:xfrm>
        </p:grpSpPr>
        <p:sp>
          <p:nvSpPr>
            <p:cNvPr id="1264" name="Google Shape;1264;p49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47384" y="1078487"/>
            <a:ext cx="1889654" cy="375819"/>
            <a:chOff x="5482143" y="3174547"/>
            <a:chExt cx="908706" cy="144975"/>
          </a:xfrm>
        </p:grpSpPr>
        <p:sp>
          <p:nvSpPr>
            <p:cNvPr id="1281" name="Google Shape;1281;p49"/>
            <p:cNvSpPr/>
            <p:nvPr/>
          </p:nvSpPr>
          <p:spPr>
            <a:xfrm>
              <a:off x="5482143" y="3178722"/>
              <a:ext cx="908706" cy="140100"/>
            </a:xfrm>
            <a:custGeom>
              <a:rect b="b" l="l" r="r" t="t"/>
              <a:pathLst>
                <a:path extrusionOk="0" h="5604" w="58372">
                  <a:moveTo>
                    <a:pt x="1" y="1"/>
                  </a:moveTo>
                  <a:lnTo>
                    <a:pt x="1" y="5604"/>
                  </a:lnTo>
                  <a:lnTo>
                    <a:pt x="58372" y="5604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495174" y="3195472"/>
              <a:ext cx="882662" cy="107325"/>
            </a:xfrm>
            <a:custGeom>
              <a:rect b="b" l="l" r="r" t="t"/>
              <a:pathLst>
                <a:path extrusionOk="0" h="4293" w="56699">
                  <a:moveTo>
                    <a:pt x="0" y="0"/>
                  </a:moveTo>
                  <a:lnTo>
                    <a:pt x="0" y="4293"/>
                  </a:lnTo>
                  <a:lnTo>
                    <a:pt x="56699" y="4293"/>
                  </a:lnTo>
                  <a:lnTo>
                    <a:pt x="56699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5482143" y="3178722"/>
              <a:ext cx="908706" cy="140800"/>
            </a:xfrm>
            <a:custGeom>
              <a:rect b="b" l="l" r="r" t="t"/>
              <a:pathLst>
                <a:path extrusionOk="0" h="5632" w="58372">
                  <a:moveTo>
                    <a:pt x="58372" y="1"/>
                  </a:moveTo>
                  <a:lnTo>
                    <a:pt x="57536" y="670"/>
                  </a:lnTo>
                  <a:lnTo>
                    <a:pt x="57536" y="4963"/>
                  </a:lnTo>
                  <a:lnTo>
                    <a:pt x="837" y="4963"/>
                  </a:lnTo>
                  <a:lnTo>
                    <a:pt x="1" y="5632"/>
                  </a:lnTo>
                  <a:lnTo>
                    <a:pt x="58372" y="5632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561475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642018" y="3208700"/>
              <a:ext cx="25825" cy="81575"/>
            </a:xfrm>
            <a:custGeom>
              <a:rect b="b" l="l" r="r" t="t"/>
              <a:pathLst>
                <a:path extrusionOk="0" h="3263" w="1033">
                  <a:moveTo>
                    <a:pt x="1" y="1"/>
                  </a:moveTo>
                  <a:lnTo>
                    <a:pt x="1032" y="1"/>
                  </a:lnTo>
                  <a:lnTo>
                    <a:pt x="1032" y="3262"/>
                  </a:lnTo>
                  <a:lnTo>
                    <a:pt x="1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722560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802428" y="3208700"/>
              <a:ext cx="25800" cy="81575"/>
            </a:xfrm>
            <a:custGeom>
              <a:rect b="b" l="l" r="r" t="t"/>
              <a:pathLst>
                <a:path extrusionOk="0" h="3263" w="1032">
                  <a:moveTo>
                    <a:pt x="0" y="1"/>
                  </a:moveTo>
                  <a:lnTo>
                    <a:pt x="1031" y="1"/>
                  </a:lnTo>
                  <a:lnTo>
                    <a:pt x="1031" y="3262"/>
                  </a:lnTo>
                  <a:lnTo>
                    <a:pt x="0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883671" y="3208700"/>
              <a:ext cx="25800" cy="81575"/>
            </a:xfrm>
            <a:custGeom>
              <a:rect b="b" l="l" r="r" t="t"/>
              <a:pathLst>
                <a:path extrusionOk="0" h="3263" w="1032">
                  <a:moveTo>
                    <a:pt x="0" y="1"/>
                  </a:moveTo>
                  <a:lnTo>
                    <a:pt x="1031" y="1"/>
                  </a:lnTo>
                  <a:lnTo>
                    <a:pt x="1031" y="3262"/>
                  </a:lnTo>
                  <a:lnTo>
                    <a:pt x="0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964214" y="3208700"/>
              <a:ext cx="25100" cy="81575"/>
            </a:xfrm>
            <a:custGeom>
              <a:rect b="b" l="l" r="r" t="t"/>
              <a:pathLst>
                <a:path extrusionOk="0" h="3263" w="1004">
                  <a:moveTo>
                    <a:pt x="0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0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6045457" y="3208700"/>
              <a:ext cx="25100" cy="81575"/>
            </a:xfrm>
            <a:custGeom>
              <a:rect b="b" l="l" r="r" t="t"/>
              <a:pathLst>
                <a:path extrusionOk="0" h="3263" w="1004">
                  <a:moveTo>
                    <a:pt x="0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0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6125300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6206543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6286385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482143" y="3174547"/>
              <a:ext cx="908706" cy="144275"/>
            </a:xfrm>
            <a:custGeom>
              <a:rect b="b" l="l" r="r" t="t"/>
              <a:pathLst>
                <a:path extrusionOk="0" fill="none" h="5771" w="58372">
                  <a:moveTo>
                    <a:pt x="1" y="1"/>
                  </a:moveTo>
                  <a:lnTo>
                    <a:pt x="58372" y="1"/>
                  </a:lnTo>
                  <a:lnTo>
                    <a:pt x="58372" y="5771"/>
                  </a:lnTo>
                  <a:lnTo>
                    <a:pt x="1" y="577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6674259" y="4344399"/>
            <a:ext cx="1889654" cy="375819"/>
            <a:chOff x="5482143" y="3174547"/>
            <a:chExt cx="908706" cy="144975"/>
          </a:xfrm>
        </p:grpSpPr>
        <p:sp>
          <p:nvSpPr>
            <p:cNvPr id="1296" name="Google Shape;1296;p49"/>
            <p:cNvSpPr/>
            <p:nvPr/>
          </p:nvSpPr>
          <p:spPr>
            <a:xfrm>
              <a:off x="5482143" y="3178722"/>
              <a:ext cx="908706" cy="140100"/>
            </a:xfrm>
            <a:custGeom>
              <a:rect b="b" l="l" r="r" t="t"/>
              <a:pathLst>
                <a:path extrusionOk="0" h="5604" w="58372">
                  <a:moveTo>
                    <a:pt x="1" y="1"/>
                  </a:moveTo>
                  <a:lnTo>
                    <a:pt x="1" y="5604"/>
                  </a:lnTo>
                  <a:lnTo>
                    <a:pt x="58372" y="5604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495174" y="3195472"/>
              <a:ext cx="882662" cy="107325"/>
            </a:xfrm>
            <a:custGeom>
              <a:rect b="b" l="l" r="r" t="t"/>
              <a:pathLst>
                <a:path extrusionOk="0" h="4293" w="56699">
                  <a:moveTo>
                    <a:pt x="0" y="0"/>
                  </a:moveTo>
                  <a:lnTo>
                    <a:pt x="0" y="4293"/>
                  </a:lnTo>
                  <a:lnTo>
                    <a:pt x="56699" y="4293"/>
                  </a:lnTo>
                  <a:lnTo>
                    <a:pt x="56699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482143" y="3178722"/>
              <a:ext cx="908706" cy="140800"/>
            </a:xfrm>
            <a:custGeom>
              <a:rect b="b" l="l" r="r" t="t"/>
              <a:pathLst>
                <a:path extrusionOk="0" h="5632" w="58372">
                  <a:moveTo>
                    <a:pt x="58372" y="1"/>
                  </a:moveTo>
                  <a:lnTo>
                    <a:pt x="57536" y="670"/>
                  </a:lnTo>
                  <a:lnTo>
                    <a:pt x="57536" y="4963"/>
                  </a:lnTo>
                  <a:lnTo>
                    <a:pt x="837" y="4963"/>
                  </a:lnTo>
                  <a:lnTo>
                    <a:pt x="1" y="5632"/>
                  </a:lnTo>
                  <a:lnTo>
                    <a:pt x="58372" y="5632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561475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642018" y="3208700"/>
              <a:ext cx="25825" cy="81575"/>
            </a:xfrm>
            <a:custGeom>
              <a:rect b="b" l="l" r="r" t="t"/>
              <a:pathLst>
                <a:path extrusionOk="0" h="3263" w="1033">
                  <a:moveTo>
                    <a:pt x="1" y="1"/>
                  </a:moveTo>
                  <a:lnTo>
                    <a:pt x="1032" y="1"/>
                  </a:lnTo>
                  <a:lnTo>
                    <a:pt x="1032" y="3262"/>
                  </a:lnTo>
                  <a:lnTo>
                    <a:pt x="1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5722560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802428" y="3208700"/>
              <a:ext cx="25800" cy="81575"/>
            </a:xfrm>
            <a:custGeom>
              <a:rect b="b" l="l" r="r" t="t"/>
              <a:pathLst>
                <a:path extrusionOk="0" h="3263" w="1032">
                  <a:moveTo>
                    <a:pt x="0" y="1"/>
                  </a:moveTo>
                  <a:lnTo>
                    <a:pt x="1031" y="1"/>
                  </a:lnTo>
                  <a:lnTo>
                    <a:pt x="1031" y="3262"/>
                  </a:lnTo>
                  <a:lnTo>
                    <a:pt x="0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883671" y="3208700"/>
              <a:ext cx="25800" cy="81575"/>
            </a:xfrm>
            <a:custGeom>
              <a:rect b="b" l="l" r="r" t="t"/>
              <a:pathLst>
                <a:path extrusionOk="0" h="3263" w="1032">
                  <a:moveTo>
                    <a:pt x="0" y="1"/>
                  </a:moveTo>
                  <a:lnTo>
                    <a:pt x="1031" y="1"/>
                  </a:lnTo>
                  <a:lnTo>
                    <a:pt x="1031" y="3262"/>
                  </a:lnTo>
                  <a:lnTo>
                    <a:pt x="0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964214" y="3208700"/>
              <a:ext cx="25100" cy="81575"/>
            </a:xfrm>
            <a:custGeom>
              <a:rect b="b" l="l" r="r" t="t"/>
              <a:pathLst>
                <a:path extrusionOk="0" h="3263" w="1004">
                  <a:moveTo>
                    <a:pt x="0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0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6045457" y="3208700"/>
              <a:ext cx="25100" cy="81575"/>
            </a:xfrm>
            <a:custGeom>
              <a:rect b="b" l="l" r="r" t="t"/>
              <a:pathLst>
                <a:path extrusionOk="0" h="3263" w="1004">
                  <a:moveTo>
                    <a:pt x="0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0" y="32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6125300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6206543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6286385" y="3208700"/>
              <a:ext cx="25125" cy="81575"/>
            </a:xfrm>
            <a:custGeom>
              <a:rect b="b" l="l" r="r" t="t"/>
              <a:pathLst>
                <a:path extrusionOk="0" h="3263" w="1005">
                  <a:moveTo>
                    <a:pt x="1" y="1"/>
                  </a:moveTo>
                  <a:lnTo>
                    <a:pt x="1004" y="1"/>
                  </a:lnTo>
                  <a:lnTo>
                    <a:pt x="1004" y="3262"/>
                  </a:lnTo>
                  <a:lnTo>
                    <a:pt x="1" y="3262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5482143" y="3174547"/>
              <a:ext cx="908706" cy="144275"/>
            </a:xfrm>
            <a:custGeom>
              <a:rect b="b" l="l" r="r" t="t"/>
              <a:pathLst>
                <a:path extrusionOk="0" fill="none" h="5771" w="58372">
                  <a:moveTo>
                    <a:pt x="1" y="1"/>
                  </a:moveTo>
                  <a:lnTo>
                    <a:pt x="58372" y="1"/>
                  </a:lnTo>
                  <a:lnTo>
                    <a:pt x="58372" y="5771"/>
                  </a:lnTo>
                  <a:lnTo>
                    <a:pt x="1" y="577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0" name="Google Shape;1310;p49"/>
          <p:cNvSpPr txBox="1"/>
          <p:nvPr/>
        </p:nvSpPr>
        <p:spPr>
          <a:xfrm>
            <a:off x="2560875" y="486050"/>
            <a:ext cx="50616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Таким образом, мы</a:t>
            </a:r>
            <a:r>
              <a:rPr lang="en" sz="16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видим, Linux почти не используется</a:t>
            </a:r>
            <a:r>
              <a:rPr lang="en" sz="16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подростками, так как им более понятен интерфейс Windows или macOS,</a:t>
            </a:r>
            <a:r>
              <a:rPr lang="en" sz="16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чем интерфейс </a:t>
            </a:r>
            <a:r>
              <a:rPr b="0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систем</a:t>
            </a:r>
            <a:r>
              <a:rPr lang="en" sz="16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ы </a:t>
            </a:r>
            <a:r>
              <a:rPr b="0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Linux.</a:t>
            </a:r>
            <a:endParaRPr b="0" i="0" sz="16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506212" y="3090589"/>
            <a:ext cx="6087990" cy="1629724"/>
            <a:chOff x="2014240" y="3554770"/>
            <a:chExt cx="5115528" cy="1346434"/>
          </a:xfrm>
        </p:grpSpPr>
        <p:grpSp>
          <p:nvGrpSpPr>
            <p:cNvPr id="1312" name="Google Shape;1312;p49"/>
            <p:cNvGrpSpPr/>
            <p:nvPr/>
          </p:nvGrpSpPr>
          <p:grpSpPr>
            <a:xfrm>
              <a:off x="2014240" y="3554770"/>
              <a:ext cx="5115528" cy="1346434"/>
              <a:chOff x="1986927" y="5290578"/>
              <a:chExt cx="5115528" cy="1346434"/>
            </a:xfrm>
          </p:grpSpPr>
          <p:sp>
            <p:nvSpPr>
              <p:cNvPr id="1313" name="Google Shape;1313;p49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9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9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2" name="Google Shape;1322;p49"/>
            <p:cNvGrpSpPr/>
            <p:nvPr/>
          </p:nvGrpSpPr>
          <p:grpSpPr>
            <a:xfrm>
              <a:off x="2329938" y="4011971"/>
              <a:ext cx="4529388" cy="694083"/>
              <a:chOff x="2302642" y="5867178"/>
              <a:chExt cx="4529388" cy="441782"/>
            </a:xfrm>
          </p:grpSpPr>
          <p:sp>
            <p:nvSpPr>
              <p:cNvPr id="1323" name="Google Shape;1323;p49"/>
              <p:cNvSpPr/>
              <p:nvPr/>
            </p:nvSpPr>
            <p:spPr>
              <a:xfrm>
                <a:off x="2302642" y="5867180"/>
                <a:ext cx="4529375" cy="439648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2302655" y="5879900"/>
                <a:ext cx="4529375" cy="42906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2302655" y="5867178"/>
                <a:ext cx="4529375" cy="439649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6" name="Google Shape;1326;p49"/>
            <p:cNvGrpSpPr/>
            <p:nvPr/>
          </p:nvGrpSpPr>
          <p:grpSpPr>
            <a:xfrm>
              <a:off x="6902148" y="3623364"/>
              <a:ext cx="139181" cy="137318"/>
              <a:chOff x="1126710" y="5491723"/>
              <a:chExt cx="139181" cy="137318"/>
            </a:xfrm>
          </p:grpSpPr>
          <p:sp>
            <p:nvSpPr>
              <p:cNvPr id="1327" name="Google Shape;1327;p49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49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9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9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9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2" name="Google Shape;1332;p49"/>
          <p:cNvSpPr txBox="1"/>
          <p:nvPr>
            <p:ph idx="1" type="subTitle"/>
          </p:nvPr>
        </p:nvSpPr>
        <p:spPr>
          <a:xfrm>
            <a:off x="1037400" y="3715875"/>
            <a:ext cx="5121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Возможно еще то, что они не знают как именно пользоваться командной строкой в операционной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50"/>
          <p:cNvGrpSpPr/>
          <p:nvPr/>
        </p:nvGrpSpPr>
        <p:grpSpPr>
          <a:xfrm>
            <a:off x="1062946" y="1392774"/>
            <a:ext cx="7689662" cy="3537487"/>
            <a:chOff x="2014240" y="3554770"/>
            <a:chExt cx="5115528" cy="1346434"/>
          </a:xfrm>
        </p:grpSpPr>
        <p:grpSp>
          <p:nvGrpSpPr>
            <p:cNvPr id="1338" name="Google Shape;1338;p50"/>
            <p:cNvGrpSpPr/>
            <p:nvPr/>
          </p:nvGrpSpPr>
          <p:grpSpPr>
            <a:xfrm>
              <a:off x="2014240" y="3554770"/>
              <a:ext cx="5115528" cy="1346434"/>
              <a:chOff x="1986927" y="5290578"/>
              <a:chExt cx="5115528" cy="1346434"/>
            </a:xfrm>
          </p:grpSpPr>
          <p:sp>
            <p:nvSpPr>
              <p:cNvPr id="1339" name="Google Shape;1339;p50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50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50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50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50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50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50"/>
            <p:cNvGrpSpPr/>
            <p:nvPr/>
          </p:nvGrpSpPr>
          <p:grpSpPr>
            <a:xfrm>
              <a:off x="2329938" y="4011971"/>
              <a:ext cx="4529388" cy="694083"/>
              <a:chOff x="2302642" y="5867178"/>
              <a:chExt cx="4529388" cy="441782"/>
            </a:xfrm>
          </p:grpSpPr>
          <p:sp>
            <p:nvSpPr>
              <p:cNvPr id="1349" name="Google Shape;1349;p50"/>
              <p:cNvSpPr/>
              <p:nvPr/>
            </p:nvSpPr>
            <p:spPr>
              <a:xfrm>
                <a:off x="2302642" y="5867180"/>
                <a:ext cx="4529375" cy="439648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2302655" y="5879900"/>
                <a:ext cx="4529375" cy="42906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2302655" y="5867178"/>
                <a:ext cx="4529375" cy="439649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2" name="Google Shape;1352;p50"/>
            <p:cNvGrpSpPr/>
            <p:nvPr/>
          </p:nvGrpSpPr>
          <p:grpSpPr>
            <a:xfrm>
              <a:off x="6902148" y="3623364"/>
              <a:ext cx="139181" cy="137318"/>
              <a:chOff x="1126710" y="5491723"/>
              <a:chExt cx="139181" cy="137318"/>
            </a:xfrm>
          </p:grpSpPr>
          <p:sp>
            <p:nvSpPr>
              <p:cNvPr id="1353" name="Google Shape;1353;p50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50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50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8" name="Google Shape;1358;p50"/>
          <p:cNvSpPr txBox="1"/>
          <p:nvPr>
            <p:ph idx="1" type="subTitle"/>
          </p:nvPr>
        </p:nvSpPr>
        <p:spPr>
          <a:xfrm>
            <a:off x="1603275" y="2822025"/>
            <a:ext cx="6609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Press Start 2P"/>
                <a:ea typeface="Press Start 2P"/>
                <a:cs typeface="Press Start 2P"/>
                <a:sym typeface="Press Start 2P"/>
              </a:rPr>
              <a:t>-Что если ты собираешься идти в будущем на такие профессии как «Системный Администратор», «Специалист по поиску уязвимых мест(например сайтов)» и так далее. То я не советую тебе бежать и удалять свою Windows или IOS и устанавливать Linux Ubuntu или Mint, так как они менее приспособлены к играм и другим программам для обычных юзеров которым просто стало интересно посмотреть что же это такое.-</a:t>
            </a:r>
            <a:endParaRPr sz="9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59" name="Google Shape;1359;p50"/>
          <p:cNvSpPr txBox="1"/>
          <p:nvPr>
            <p:ph idx="2" type="title"/>
          </p:nvPr>
        </p:nvSpPr>
        <p:spPr>
          <a:xfrm>
            <a:off x="1088100" y="623875"/>
            <a:ext cx="634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В завершения я хотел бы сказать: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t/>
            </a:r>
            <a:endParaRPr/>
          </a:p>
        </p:txBody>
      </p:sp>
      <p:grpSp>
        <p:nvGrpSpPr>
          <p:cNvPr id="1360" name="Google Shape;1360;p50"/>
          <p:cNvGrpSpPr/>
          <p:nvPr/>
        </p:nvGrpSpPr>
        <p:grpSpPr>
          <a:xfrm>
            <a:off x="7407288" y="689965"/>
            <a:ext cx="882880" cy="243714"/>
            <a:chOff x="7301150" y="922090"/>
            <a:chExt cx="882880" cy="243714"/>
          </a:xfrm>
        </p:grpSpPr>
        <p:sp>
          <p:nvSpPr>
            <p:cNvPr id="1361" name="Google Shape;1361;p50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7" name="Google Shape;1377;p50"/>
          <p:cNvGrpSpPr/>
          <p:nvPr/>
        </p:nvGrpSpPr>
        <p:grpSpPr>
          <a:xfrm>
            <a:off x="1268759" y="1495412"/>
            <a:ext cx="252058" cy="473443"/>
            <a:chOff x="2376775" y="2231050"/>
            <a:chExt cx="946875" cy="1778525"/>
          </a:xfrm>
        </p:grpSpPr>
        <p:sp>
          <p:nvSpPr>
            <p:cNvPr id="1378" name="Google Shape;1378;p50"/>
            <p:cNvSpPr/>
            <p:nvPr/>
          </p:nvSpPr>
          <p:spPr>
            <a:xfrm>
              <a:off x="2478275" y="2433175"/>
              <a:ext cx="744750" cy="1369225"/>
            </a:xfrm>
            <a:custGeom>
              <a:rect b="b" l="l" r="r" t="t"/>
              <a:pathLst>
                <a:path extrusionOk="0" h="54769" w="29790">
                  <a:moveTo>
                    <a:pt x="60" y="0"/>
                  </a:moveTo>
                  <a:lnTo>
                    <a:pt x="60" y="15431"/>
                  </a:lnTo>
                  <a:lnTo>
                    <a:pt x="11752" y="27099"/>
                  </a:lnTo>
                  <a:lnTo>
                    <a:pt x="0" y="38850"/>
                  </a:lnTo>
                  <a:lnTo>
                    <a:pt x="0" y="54769"/>
                  </a:lnTo>
                  <a:lnTo>
                    <a:pt x="29790" y="54769"/>
                  </a:lnTo>
                  <a:lnTo>
                    <a:pt x="29790" y="38862"/>
                  </a:lnTo>
                  <a:lnTo>
                    <a:pt x="18027" y="27099"/>
                  </a:lnTo>
                  <a:lnTo>
                    <a:pt x="29790" y="15276"/>
                  </a:lnTo>
                  <a:lnTo>
                    <a:pt x="29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376775" y="2231050"/>
              <a:ext cx="946875" cy="221200"/>
            </a:xfrm>
            <a:custGeom>
              <a:rect b="b" l="l" r="r" t="t"/>
              <a:pathLst>
                <a:path extrusionOk="0" h="8848" w="37875">
                  <a:moveTo>
                    <a:pt x="0" y="1"/>
                  </a:moveTo>
                  <a:lnTo>
                    <a:pt x="0" y="8847"/>
                  </a:lnTo>
                  <a:lnTo>
                    <a:pt x="37874" y="8847"/>
                  </a:lnTo>
                  <a:lnTo>
                    <a:pt x="37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2376775" y="3788700"/>
              <a:ext cx="946875" cy="220875"/>
            </a:xfrm>
            <a:custGeom>
              <a:rect b="b" l="l" r="r" t="t"/>
              <a:pathLst>
                <a:path extrusionOk="0" h="8835" w="37875">
                  <a:moveTo>
                    <a:pt x="0" y="0"/>
                  </a:moveTo>
                  <a:lnTo>
                    <a:pt x="0" y="8835"/>
                  </a:lnTo>
                  <a:lnTo>
                    <a:pt x="37874" y="8835"/>
                  </a:lnTo>
                  <a:lnTo>
                    <a:pt x="37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2458925" y="2433175"/>
              <a:ext cx="39325" cy="404825"/>
            </a:xfrm>
            <a:custGeom>
              <a:rect b="b" l="l" r="r" t="t"/>
              <a:pathLst>
                <a:path extrusionOk="0" h="16193" w="1573">
                  <a:moveTo>
                    <a:pt x="1" y="0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2458925" y="3383875"/>
              <a:ext cx="39325" cy="404850"/>
            </a:xfrm>
            <a:custGeom>
              <a:rect b="b" l="l" r="r" t="t"/>
              <a:pathLst>
                <a:path extrusionOk="0" h="16194" w="1573">
                  <a:moveTo>
                    <a:pt x="1" y="1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2498800" y="28379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2540775" y="2879950"/>
              <a:ext cx="42300" cy="42300"/>
            </a:xfrm>
            <a:custGeom>
              <a:rect b="b" l="l" r="r" t="t"/>
              <a:pathLst>
                <a:path extrusionOk="0" h="1692" w="1692">
                  <a:moveTo>
                    <a:pt x="1" y="0"/>
                  </a:moveTo>
                  <a:lnTo>
                    <a:pt x="1" y="1691"/>
                  </a:lnTo>
                  <a:lnTo>
                    <a:pt x="1691" y="1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583050" y="2921625"/>
              <a:ext cx="42000" cy="42275"/>
            </a:xfrm>
            <a:custGeom>
              <a:rect b="b" l="l" r="r" t="t"/>
              <a:pathLst>
                <a:path extrusionOk="0" h="1691" w="168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624725" y="29638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2666700" y="3005850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2708650" y="30478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2750625" y="3089800"/>
              <a:ext cx="42000" cy="42275"/>
            </a:xfrm>
            <a:custGeom>
              <a:rect b="b" l="l" r="r" t="t"/>
              <a:pathLst>
                <a:path extrusionOk="0" h="1691" w="1680">
                  <a:moveTo>
                    <a:pt x="1" y="0"/>
                  </a:moveTo>
                  <a:lnTo>
                    <a:pt x="1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708650" y="31320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666700" y="317402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624725" y="32160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583050" y="32579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540775" y="3299650"/>
              <a:ext cx="42300" cy="41975"/>
            </a:xfrm>
            <a:custGeom>
              <a:rect b="b" l="l" r="r" t="t"/>
              <a:pathLst>
                <a:path extrusionOk="0" h="1679" w="1692">
                  <a:moveTo>
                    <a:pt x="1" y="0"/>
                  </a:moveTo>
                  <a:lnTo>
                    <a:pt x="1" y="1679"/>
                  </a:lnTo>
                  <a:lnTo>
                    <a:pt x="1691" y="167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498800" y="3341600"/>
              <a:ext cx="42000" cy="42300"/>
            </a:xfrm>
            <a:custGeom>
              <a:rect b="b" l="l" r="r" t="t"/>
              <a:pathLst>
                <a:path extrusionOk="0" h="1692" w="1680">
                  <a:moveTo>
                    <a:pt x="1" y="1"/>
                  </a:moveTo>
                  <a:lnTo>
                    <a:pt x="1" y="1692"/>
                  </a:lnTo>
                  <a:lnTo>
                    <a:pt x="1680" y="1692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02775" y="2433175"/>
              <a:ext cx="39000" cy="404825"/>
            </a:xfrm>
            <a:custGeom>
              <a:rect b="b" l="l" r="r" t="t"/>
              <a:pathLst>
                <a:path extrusionOk="0" h="16193" w="1560">
                  <a:moveTo>
                    <a:pt x="0" y="0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202775" y="3383875"/>
              <a:ext cx="39000" cy="404850"/>
            </a:xfrm>
            <a:custGeom>
              <a:rect b="b" l="l" r="r" t="t"/>
              <a:pathLst>
                <a:path extrusionOk="0" h="16194" w="1560">
                  <a:moveTo>
                    <a:pt x="0" y="1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59900" y="28376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117925" y="28796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075975" y="2921925"/>
              <a:ext cx="41975" cy="42275"/>
            </a:xfrm>
            <a:custGeom>
              <a:rect b="b" l="l" r="r" t="t"/>
              <a:pathLst>
                <a:path extrusionOk="0" h="1691" w="1679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034000" y="2963875"/>
              <a:ext cx="42000" cy="42300"/>
            </a:xfrm>
            <a:custGeom>
              <a:rect b="b" l="l" r="r" t="t"/>
              <a:pathLst>
                <a:path extrusionOk="0" h="1692" w="1680">
                  <a:moveTo>
                    <a:pt x="0" y="1"/>
                  </a:moveTo>
                  <a:lnTo>
                    <a:pt x="0" y="1692"/>
                  </a:lnTo>
                  <a:lnTo>
                    <a:pt x="1679" y="169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2992025" y="30058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2950050" y="30478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2907800" y="3089800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2950050" y="3131775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2992025" y="31737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3034000" y="32157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3075975" y="325767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3117925" y="3299950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3159900" y="33419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589300" y="2848400"/>
              <a:ext cx="522125" cy="909650"/>
            </a:xfrm>
            <a:custGeom>
              <a:rect b="b" l="l" r="r" t="t"/>
              <a:pathLst>
                <a:path extrusionOk="0" h="36386" w="20885">
                  <a:moveTo>
                    <a:pt x="4227" y="0"/>
                  </a:moveTo>
                  <a:lnTo>
                    <a:pt x="4227" y="3025"/>
                  </a:lnTo>
                  <a:lnTo>
                    <a:pt x="5727" y="3025"/>
                  </a:lnTo>
                  <a:lnTo>
                    <a:pt x="5727" y="4727"/>
                  </a:lnTo>
                  <a:lnTo>
                    <a:pt x="7311" y="4727"/>
                  </a:lnTo>
                  <a:lnTo>
                    <a:pt x="7311" y="6287"/>
                  </a:lnTo>
                  <a:lnTo>
                    <a:pt x="8835" y="6287"/>
                  </a:lnTo>
                  <a:lnTo>
                    <a:pt x="8835" y="7835"/>
                  </a:lnTo>
                  <a:lnTo>
                    <a:pt x="9585" y="7835"/>
                  </a:lnTo>
                  <a:lnTo>
                    <a:pt x="9585" y="22253"/>
                  </a:lnTo>
                  <a:lnTo>
                    <a:pt x="8835" y="22253"/>
                  </a:lnTo>
                  <a:lnTo>
                    <a:pt x="8835" y="23801"/>
                  </a:lnTo>
                  <a:lnTo>
                    <a:pt x="7311" y="23801"/>
                  </a:lnTo>
                  <a:lnTo>
                    <a:pt x="7311" y="25349"/>
                  </a:lnTo>
                  <a:lnTo>
                    <a:pt x="5727" y="25349"/>
                  </a:lnTo>
                  <a:lnTo>
                    <a:pt x="5727" y="27075"/>
                  </a:lnTo>
                  <a:lnTo>
                    <a:pt x="4227" y="27075"/>
                  </a:lnTo>
                  <a:lnTo>
                    <a:pt x="4227" y="28992"/>
                  </a:lnTo>
                  <a:lnTo>
                    <a:pt x="0" y="28992"/>
                  </a:lnTo>
                  <a:lnTo>
                    <a:pt x="0" y="36386"/>
                  </a:lnTo>
                  <a:lnTo>
                    <a:pt x="20884" y="36386"/>
                  </a:lnTo>
                  <a:lnTo>
                    <a:pt x="20884" y="28992"/>
                  </a:lnTo>
                  <a:lnTo>
                    <a:pt x="16669" y="28992"/>
                  </a:lnTo>
                  <a:lnTo>
                    <a:pt x="16669" y="27075"/>
                  </a:lnTo>
                  <a:lnTo>
                    <a:pt x="15169" y="27075"/>
                  </a:lnTo>
                  <a:lnTo>
                    <a:pt x="15169" y="25349"/>
                  </a:lnTo>
                  <a:lnTo>
                    <a:pt x="13586" y="25349"/>
                  </a:lnTo>
                  <a:lnTo>
                    <a:pt x="13586" y="23801"/>
                  </a:lnTo>
                  <a:lnTo>
                    <a:pt x="12050" y="23801"/>
                  </a:lnTo>
                  <a:lnTo>
                    <a:pt x="12050" y="22253"/>
                  </a:lnTo>
                  <a:lnTo>
                    <a:pt x="11311" y="22253"/>
                  </a:lnTo>
                  <a:lnTo>
                    <a:pt x="11311" y="7835"/>
                  </a:lnTo>
                  <a:lnTo>
                    <a:pt x="12050" y="7835"/>
                  </a:lnTo>
                  <a:lnTo>
                    <a:pt x="12050" y="6287"/>
                  </a:lnTo>
                  <a:lnTo>
                    <a:pt x="13586" y="6287"/>
                  </a:lnTo>
                  <a:lnTo>
                    <a:pt x="13586" y="4727"/>
                  </a:lnTo>
                  <a:lnTo>
                    <a:pt x="15169" y="4727"/>
                  </a:lnTo>
                  <a:lnTo>
                    <a:pt x="15169" y="3025"/>
                  </a:lnTo>
                  <a:lnTo>
                    <a:pt x="16669" y="3025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1"/>
          <p:cNvSpPr txBox="1"/>
          <p:nvPr>
            <p:ph type="title"/>
          </p:nvPr>
        </p:nvSpPr>
        <p:spPr>
          <a:xfrm>
            <a:off x="1002725" y="1893450"/>
            <a:ext cx="72312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1.</a:t>
            </a:r>
            <a:r>
              <a:rPr lang="en" sz="1300"/>
              <a:t>Книга: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Unix и Linux: руководство системного администратора, Эви Немет</a:t>
            </a:r>
            <a:r>
              <a:rPr lang="en" sz="1300" u="sng">
                <a:solidFill>
                  <a:schemeClr val="hlink"/>
                </a:solidFill>
              </a:rPr>
              <a:t> </a:t>
            </a:r>
            <a:r>
              <a:rPr lang="en" sz="1300"/>
              <a:t>(2020 год)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2.</a:t>
            </a:r>
            <a:r>
              <a:rPr lang="en" sz="1300"/>
              <a:t>Статья:Сенчило Д.В. Совершенствование системы администрирования в организации // Бизнес и дизайн ревю. 2023. № 1 (29). С. 34-42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17" name="Google Shape;1417;p51"/>
          <p:cNvSpPr txBox="1"/>
          <p:nvPr>
            <p:ph idx="2" type="title"/>
          </p:nvPr>
        </p:nvSpPr>
        <p:spPr>
          <a:xfrm>
            <a:off x="1002725" y="1388925"/>
            <a:ext cx="4075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800"/>
              <a:t>Список литературы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0"/>
          <p:cNvSpPr/>
          <p:nvPr/>
        </p:nvSpPr>
        <p:spPr>
          <a:xfrm>
            <a:off x="425200" y="353575"/>
            <a:ext cx="8298517" cy="1157076"/>
          </a:xfrm>
          <a:custGeom>
            <a:rect b="b" l="l" r="r" t="t"/>
            <a:pathLst>
              <a:path extrusionOk="0" h="7772" w="78917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0"/>
          <p:cNvSpPr txBox="1"/>
          <p:nvPr>
            <p:ph type="title"/>
          </p:nvPr>
        </p:nvSpPr>
        <p:spPr>
          <a:xfrm>
            <a:off x="713250" y="747525"/>
            <a:ext cx="7717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i="1" lang="en" sz="1400">
                <a:solidFill>
                  <a:schemeClr val="dk1"/>
                </a:solidFill>
              </a:rPr>
              <a:t>Актуальность темы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grpSp>
        <p:nvGrpSpPr>
          <p:cNvPr id="840" name="Google Shape;840;p40"/>
          <p:cNvGrpSpPr/>
          <p:nvPr/>
        </p:nvGrpSpPr>
        <p:grpSpPr>
          <a:xfrm>
            <a:off x="7681225" y="449915"/>
            <a:ext cx="882880" cy="243714"/>
            <a:chOff x="7301150" y="922090"/>
            <a:chExt cx="882880" cy="243714"/>
          </a:xfrm>
        </p:grpSpPr>
        <p:sp>
          <p:nvSpPr>
            <p:cNvPr id="841" name="Google Shape;841;p40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25200" y="1510644"/>
            <a:ext cx="8348827" cy="45756"/>
            <a:chOff x="386975" y="1510644"/>
            <a:chExt cx="8348827" cy="45756"/>
          </a:xfrm>
        </p:grpSpPr>
        <p:sp>
          <p:nvSpPr>
            <p:cNvPr id="858" name="Google Shape;858;p40"/>
            <p:cNvSpPr/>
            <p:nvPr/>
          </p:nvSpPr>
          <p:spPr>
            <a:xfrm>
              <a:off x="386975" y="1534525"/>
              <a:ext cx="8348827" cy="2187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86975" y="1510644"/>
              <a:ext cx="8296347" cy="21875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40"/>
          <p:cNvSpPr txBox="1"/>
          <p:nvPr/>
        </p:nvSpPr>
        <p:spPr>
          <a:xfrm>
            <a:off x="432950" y="1549025"/>
            <a:ext cx="8298600" cy="311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Актуальность поднятой в статье темы</a:t>
            </a:r>
            <a:r>
              <a:rPr b="0" i="0" lang="en" sz="16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- состоит в том, что в современных условиях цифровой эры любой организации, нацеленной на высокую производительность и эффективность необходимо непрерывно совершенствоваться в своих технологиях и квалификации персонала, которое, в свою очередь, требует исследования новых возможностей и потребностей рынка.</a:t>
            </a:r>
            <a:endParaRPr b="0" i="0" sz="16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1"/>
          <p:cNvSpPr/>
          <p:nvPr/>
        </p:nvSpPr>
        <p:spPr>
          <a:xfrm>
            <a:off x="424775" y="353575"/>
            <a:ext cx="8296742" cy="713606"/>
          </a:xfrm>
          <a:custGeom>
            <a:rect b="b" l="l" r="r" t="t"/>
            <a:pathLst>
              <a:path extrusionOk="0" h="7772" w="78917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" name="Google Shape;866;p41"/>
          <p:cNvGrpSpPr/>
          <p:nvPr/>
        </p:nvGrpSpPr>
        <p:grpSpPr>
          <a:xfrm>
            <a:off x="424775" y="1053444"/>
            <a:ext cx="8296747" cy="45756"/>
            <a:chOff x="386575" y="1053444"/>
            <a:chExt cx="8296747" cy="45756"/>
          </a:xfrm>
        </p:grpSpPr>
        <p:sp>
          <p:nvSpPr>
            <p:cNvPr id="867" name="Google Shape;867;p41"/>
            <p:cNvSpPr/>
            <p:nvPr/>
          </p:nvSpPr>
          <p:spPr>
            <a:xfrm>
              <a:off x="386575" y="1077325"/>
              <a:ext cx="8296347" cy="2187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86975" y="1053444"/>
              <a:ext cx="8296347" cy="21875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41"/>
          <p:cNvGrpSpPr/>
          <p:nvPr/>
        </p:nvGrpSpPr>
        <p:grpSpPr>
          <a:xfrm>
            <a:off x="4672208" y="2948827"/>
            <a:ext cx="3722683" cy="1341952"/>
            <a:chOff x="844350" y="1447525"/>
            <a:chExt cx="3472005" cy="1341952"/>
          </a:xfrm>
        </p:grpSpPr>
        <p:sp>
          <p:nvSpPr>
            <p:cNvPr id="870" name="Google Shape;870;p41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41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72" name="Google Shape;872;p41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4" name="Google Shape;874;p41"/>
          <p:cNvGrpSpPr/>
          <p:nvPr/>
        </p:nvGrpSpPr>
        <p:grpSpPr>
          <a:xfrm>
            <a:off x="4672208" y="1407952"/>
            <a:ext cx="3722683" cy="1341952"/>
            <a:chOff x="844350" y="1447525"/>
            <a:chExt cx="3472005" cy="1341952"/>
          </a:xfrm>
        </p:grpSpPr>
        <p:sp>
          <p:nvSpPr>
            <p:cNvPr id="875" name="Google Shape;875;p41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6" name="Google Shape;876;p41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77" name="Google Shape;877;p41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9" name="Google Shape;879;p41"/>
          <p:cNvGrpSpPr/>
          <p:nvPr/>
        </p:nvGrpSpPr>
        <p:grpSpPr>
          <a:xfrm>
            <a:off x="749065" y="2948827"/>
            <a:ext cx="3722683" cy="1341952"/>
            <a:chOff x="844350" y="1447525"/>
            <a:chExt cx="3472005" cy="1341952"/>
          </a:xfrm>
        </p:grpSpPr>
        <p:sp>
          <p:nvSpPr>
            <p:cNvPr id="880" name="Google Shape;880;p41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1" name="Google Shape;881;p41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82" name="Google Shape;882;p41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4" name="Google Shape;884;p41"/>
          <p:cNvGrpSpPr/>
          <p:nvPr/>
        </p:nvGrpSpPr>
        <p:grpSpPr>
          <a:xfrm>
            <a:off x="749071" y="1407952"/>
            <a:ext cx="3722683" cy="1341952"/>
            <a:chOff x="844350" y="1447525"/>
            <a:chExt cx="3472005" cy="1341952"/>
          </a:xfrm>
        </p:grpSpPr>
        <p:sp>
          <p:nvSpPr>
            <p:cNvPr id="885" name="Google Shape;885;p41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41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887" name="Google Shape;887;p41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9" name="Google Shape;889;p41"/>
          <p:cNvSpPr txBox="1"/>
          <p:nvPr>
            <p:ph type="title"/>
          </p:nvPr>
        </p:nvSpPr>
        <p:spPr>
          <a:xfrm>
            <a:off x="713250" y="394475"/>
            <a:ext cx="7717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ОСНОВНЫЕ ОБЯЗАННОСТИ СИСТЕМНОГО АДМИНИСТРАТОРА</a:t>
            </a:r>
            <a:endParaRPr sz="900"/>
          </a:p>
        </p:txBody>
      </p:sp>
      <p:sp>
        <p:nvSpPr>
          <p:cNvPr id="890" name="Google Shape;890;p41"/>
          <p:cNvSpPr txBox="1"/>
          <p:nvPr>
            <p:ph idx="1" type="subTitle"/>
          </p:nvPr>
        </p:nvSpPr>
        <p:spPr>
          <a:xfrm>
            <a:off x="1838350" y="1846600"/>
            <a:ext cx="24741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МОНИТОРИНГ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1" name="Google Shape;891;p41"/>
          <p:cNvSpPr txBox="1"/>
          <p:nvPr>
            <p:ph idx="2" type="subTitle"/>
          </p:nvPr>
        </p:nvSpPr>
        <p:spPr>
          <a:xfrm>
            <a:off x="5725625" y="1648663"/>
            <a:ext cx="25872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УПРАВЛЕНИЕ ДОСТУПОМ</a:t>
            </a:r>
            <a:endParaRPr b="1" sz="1900"/>
          </a:p>
        </p:txBody>
      </p:sp>
      <p:sp>
        <p:nvSpPr>
          <p:cNvPr id="892" name="Google Shape;892;p41"/>
          <p:cNvSpPr txBox="1"/>
          <p:nvPr>
            <p:ph idx="3" type="subTitle"/>
          </p:nvPr>
        </p:nvSpPr>
        <p:spPr>
          <a:xfrm>
            <a:off x="1838350" y="3221982"/>
            <a:ext cx="24741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ИСПРАВЛЕНИЕ ПРОБЛЕМ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3" name="Google Shape;893;p41"/>
          <p:cNvSpPr txBox="1"/>
          <p:nvPr>
            <p:ph idx="4" type="subTitle"/>
          </p:nvPr>
        </p:nvSpPr>
        <p:spPr>
          <a:xfrm>
            <a:off x="5725626" y="3183672"/>
            <a:ext cx="25872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ТУШЕНИЕ ПОЖАРОВ</a:t>
            </a:r>
            <a:endParaRPr b="1" sz="1900"/>
          </a:p>
        </p:txBody>
      </p:sp>
      <p:sp>
        <p:nvSpPr>
          <p:cNvPr id="894" name="Google Shape;894;p41"/>
          <p:cNvSpPr txBox="1"/>
          <p:nvPr>
            <p:ph idx="9" type="title"/>
          </p:nvPr>
        </p:nvSpPr>
        <p:spPr>
          <a:xfrm>
            <a:off x="908375" y="1909049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5" name="Google Shape;895;p41"/>
          <p:cNvSpPr txBox="1"/>
          <p:nvPr>
            <p:ph idx="13" type="title"/>
          </p:nvPr>
        </p:nvSpPr>
        <p:spPr>
          <a:xfrm>
            <a:off x="4867363" y="1909062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6" name="Google Shape;896;p41"/>
          <p:cNvSpPr txBox="1"/>
          <p:nvPr>
            <p:ph idx="14" type="title"/>
          </p:nvPr>
        </p:nvSpPr>
        <p:spPr>
          <a:xfrm>
            <a:off x="908375" y="3443363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7" name="Google Shape;897;p41"/>
          <p:cNvSpPr txBox="1"/>
          <p:nvPr>
            <p:ph idx="15" type="title"/>
          </p:nvPr>
        </p:nvSpPr>
        <p:spPr>
          <a:xfrm>
            <a:off x="4867383" y="3443375"/>
            <a:ext cx="930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98" name="Google Shape;898;p41"/>
          <p:cNvGrpSpPr/>
          <p:nvPr/>
        </p:nvGrpSpPr>
        <p:grpSpPr>
          <a:xfrm>
            <a:off x="7681225" y="449915"/>
            <a:ext cx="882880" cy="243714"/>
            <a:chOff x="7301150" y="922090"/>
            <a:chExt cx="882880" cy="243714"/>
          </a:xfrm>
        </p:grpSpPr>
        <p:sp>
          <p:nvSpPr>
            <p:cNvPr id="899" name="Google Shape;899;p41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2"/>
          <p:cNvSpPr txBox="1"/>
          <p:nvPr>
            <p:ph type="title"/>
          </p:nvPr>
        </p:nvSpPr>
        <p:spPr>
          <a:xfrm>
            <a:off x="1900650" y="1434450"/>
            <a:ext cx="534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ЕДИНИЦЫ ИЗМЕРЕНИЯ</a:t>
            </a:r>
            <a:endParaRPr b="1"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920" name="Google Shape;920;p42"/>
          <p:cNvSpPr txBox="1"/>
          <p:nvPr>
            <p:ph idx="1" type="subTitle"/>
          </p:nvPr>
        </p:nvSpPr>
        <p:spPr>
          <a:xfrm>
            <a:off x="1900725" y="1885650"/>
            <a:ext cx="5342700" cy="2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Кбайт-(kb-), Мбайт-(mb-), гиб-(gib-) , Тбайт-(TB) 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Используют степени 2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921" name="Google Shape;921;p42"/>
          <p:cNvGrpSpPr/>
          <p:nvPr/>
        </p:nvGrpSpPr>
        <p:grpSpPr>
          <a:xfrm>
            <a:off x="6989225" y="667740"/>
            <a:ext cx="882880" cy="243714"/>
            <a:chOff x="7301150" y="922090"/>
            <a:chExt cx="882880" cy="243714"/>
          </a:xfrm>
        </p:grpSpPr>
        <p:sp>
          <p:nvSpPr>
            <p:cNvPr id="922" name="Google Shape;922;p42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43"/>
          <p:cNvGrpSpPr/>
          <p:nvPr/>
        </p:nvGrpSpPr>
        <p:grpSpPr>
          <a:xfrm>
            <a:off x="713125" y="584424"/>
            <a:ext cx="6398503" cy="3685145"/>
            <a:chOff x="713125" y="584424"/>
            <a:chExt cx="6398503" cy="3685145"/>
          </a:xfrm>
        </p:grpSpPr>
        <p:sp>
          <p:nvSpPr>
            <p:cNvPr id="943" name="Google Shape;943;p43"/>
            <p:cNvSpPr/>
            <p:nvPr/>
          </p:nvSpPr>
          <p:spPr>
            <a:xfrm>
              <a:off x="715886" y="584425"/>
              <a:ext cx="44814" cy="3613171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4" name="Google Shape;944;p43"/>
            <p:cNvGrpSpPr/>
            <p:nvPr/>
          </p:nvGrpSpPr>
          <p:grpSpPr>
            <a:xfrm>
              <a:off x="713125" y="584424"/>
              <a:ext cx="6398503" cy="3685145"/>
              <a:chOff x="713125" y="584424"/>
              <a:chExt cx="6398503" cy="3685145"/>
            </a:xfrm>
          </p:grpSpPr>
          <p:sp>
            <p:nvSpPr>
              <p:cNvPr id="945" name="Google Shape;945;p43"/>
              <p:cNvSpPr/>
              <p:nvPr/>
            </p:nvSpPr>
            <p:spPr>
              <a:xfrm>
                <a:off x="793674" y="632515"/>
                <a:ext cx="6317954" cy="3637054"/>
              </a:xfrm>
              <a:custGeom>
                <a:rect b="b" l="l" r="r" t="t"/>
                <a:pathLst>
                  <a:path extrusionOk="0" h="80078" w="80078">
                    <a:moveTo>
                      <a:pt x="1" y="0"/>
                    </a:moveTo>
                    <a:lnTo>
                      <a:pt x="1" y="80078"/>
                    </a:lnTo>
                    <a:lnTo>
                      <a:pt x="80078" y="80078"/>
                    </a:lnTo>
                    <a:lnTo>
                      <a:pt x="800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713125" y="584425"/>
                <a:ext cx="6318664" cy="3613171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986900" y="584424"/>
                <a:ext cx="44875" cy="3613171"/>
              </a:xfrm>
              <a:custGeom>
                <a:rect b="b" l="l" r="r" t="t"/>
                <a:pathLst>
                  <a:path extrusionOk="0" h="80079" w="569">
                    <a:moveTo>
                      <a:pt x="568" y="1"/>
                    </a:moveTo>
                    <a:lnTo>
                      <a:pt x="1" y="568"/>
                    </a:lnTo>
                    <a:lnTo>
                      <a:pt x="1" y="80078"/>
                    </a:lnTo>
                    <a:lnTo>
                      <a:pt x="568" y="80078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713125" y="584425"/>
                <a:ext cx="6318664" cy="3613171"/>
              </a:xfrm>
              <a:custGeom>
                <a:rect b="b" l="l" r="r" t="t"/>
                <a:pathLst>
                  <a:path extrusionOk="0" fill="none" h="80079" w="80087">
                    <a:moveTo>
                      <a:pt x="0" y="1"/>
                    </a:moveTo>
                    <a:lnTo>
                      <a:pt x="80086" y="1"/>
                    </a:lnTo>
                    <a:lnTo>
                      <a:pt x="80086" y="80078"/>
                    </a:lnTo>
                    <a:lnTo>
                      <a:pt x="0" y="800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760616" y="612239"/>
                <a:ext cx="6226354" cy="380711"/>
              </a:xfrm>
              <a:custGeom>
                <a:rect b="b" l="l" r="r" t="t"/>
                <a:pathLst>
                  <a:path extrusionOk="0" h="7772" w="78917">
                    <a:moveTo>
                      <a:pt x="1" y="0"/>
                    </a:moveTo>
                    <a:lnTo>
                      <a:pt x="78917" y="0"/>
                    </a:lnTo>
                    <a:lnTo>
                      <a:pt x="78917" y="7772"/>
                    </a:lnTo>
                    <a:lnTo>
                      <a:pt x="1" y="777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760616" y="1012986"/>
                <a:ext cx="6226354" cy="20623"/>
              </a:xfrm>
              <a:custGeom>
                <a:rect b="b" l="l" r="r" t="t"/>
                <a:pathLst>
                  <a:path extrusionOk="0" h="421" w="78917">
                    <a:moveTo>
                      <a:pt x="1" y="1"/>
                    </a:moveTo>
                    <a:lnTo>
                      <a:pt x="1" y="420"/>
                    </a:lnTo>
                    <a:lnTo>
                      <a:pt x="78917" y="420"/>
                    </a:lnTo>
                    <a:lnTo>
                      <a:pt x="789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760616" y="992461"/>
                <a:ext cx="6226354" cy="20574"/>
              </a:xfrm>
              <a:custGeom>
                <a:rect b="b" l="l" r="r" t="t"/>
                <a:pathLst>
                  <a:path extrusionOk="0" h="420" w="78917">
                    <a:moveTo>
                      <a:pt x="1" y="1"/>
                    </a:moveTo>
                    <a:lnTo>
                      <a:pt x="1" y="420"/>
                    </a:lnTo>
                    <a:lnTo>
                      <a:pt x="78917" y="420"/>
                    </a:lnTo>
                    <a:lnTo>
                      <a:pt x="7891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2" name="Google Shape;952;p43"/>
          <p:cNvGrpSpPr/>
          <p:nvPr/>
        </p:nvGrpSpPr>
        <p:grpSpPr>
          <a:xfrm>
            <a:off x="713120" y="1333025"/>
            <a:ext cx="6318664" cy="2864585"/>
            <a:chOff x="713120" y="1333025"/>
            <a:chExt cx="6318664" cy="2864585"/>
          </a:xfrm>
        </p:grpSpPr>
        <p:sp>
          <p:nvSpPr>
            <p:cNvPr id="953" name="Google Shape;953;p43"/>
            <p:cNvSpPr/>
            <p:nvPr/>
          </p:nvSpPr>
          <p:spPr>
            <a:xfrm>
              <a:off x="713120" y="4169738"/>
              <a:ext cx="6318664" cy="27872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915975" y="1333025"/>
              <a:ext cx="5985051" cy="2401245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915975" y="1348200"/>
              <a:ext cx="5992370" cy="2386112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43"/>
          <p:cNvGrpSpPr/>
          <p:nvPr/>
        </p:nvGrpSpPr>
        <p:grpSpPr>
          <a:xfrm>
            <a:off x="4296663" y="3545386"/>
            <a:ext cx="4847322" cy="1598097"/>
            <a:chOff x="5380425" y="2936225"/>
            <a:chExt cx="1662775" cy="521300"/>
          </a:xfrm>
        </p:grpSpPr>
        <p:sp>
          <p:nvSpPr>
            <p:cNvPr id="957" name="Google Shape;957;p43"/>
            <p:cNvSpPr/>
            <p:nvPr/>
          </p:nvSpPr>
          <p:spPr>
            <a:xfrm>
              <a:off x="5395050" y="2951550"/>
              <a:ext cx="1648150" cy="505975"/>
            </a:xfrm>
            <a:custGeom>
              <a:rect b="b" l="l" r="r" t="t"/>
              <a:pathLst>
                <a:path extrusionOk="0" h="20239" w="65926">
                  <a:moveTo>
                    <a:pt x="0" y="1"/>
                  </a:moveTo>
                  <a:lnTo>
                    <a:pt x="0" y="20238"/>
                  </a:lnTo>
                  <a:lnTo>
                    <a:pt x="65926" y="20238"/>
                  </a:lnTo>
                  <a:lnTo>
                    <a:pt x="65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5380425" y="2936225"/>
              <a:ext cx="1648150" cy="505950"/>
            </a:xfrm>
            <a:custGeom>
              <a:rect b="b" l="l" r="r" t="t"/>
              <a:pathLst>
                <a:path extrusionOk="0" h="20238" w="65926">
                  <a:moveTo>
                    <a:pt x="0" y="0"/>
                  </a:moveTo>
                  <a:lnTo>
                    <a:pt x="0" y="20238"/>
                  </a:lnTo>
                  <a:lnTo>
                    <a:pt x="65925" y="20238"/>
                  </a:lnTo>
                  <a:lnTo>
                    <a:pt x="65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5380425" y="2936225"/>
              <a:ext cx="1648150" cy="8375"/>
            </a:xfrm>
            <a:custGeom>
              <a:rect b="b" l="l" r="r" t="t"/>
              <a:pathLst>
                <a:path extrusionOk="0" h="335" w="65926">
                  <a:moveTo>
                    <a:pt x="0" y="0"/>
                  </a:moveTo>
                  <a:lnTo>
                    <a:pt x="0" y="335"/>
                  </a:lnTo>
                  <a:lnTo>
                    <a:pt x="65925" y="335"/>
                  </a:lnTo>
                  <a:lnTo>
                    <a:pt x="65925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5380425" y="3433100"/>
              <a:ext cx="1648150" cy="9075"/>
            </a:xfrm>
            <a:custGeom>
              <a:rect b="b" l="l" r="r" t="t"/>
              <a:pathLst>
                <a:path extrusionOk="0" h="363" w="65926">
                  <a:moveTo>
                    <a:pt x="0" y="0"/>
                  </a:moveTo>
                  <a:lnTo>
                    <a:pt x="0" y="363"/>
                  </a:lnTo>
                  <a:lnTo>
                    <a:pt x="65925" y="363"/>
                  </a:lnTo>
                  <a:lnTo>
                    <a:pt x="6592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020875" y="2936225"/>
              <a:ext cx="7700" cy="505950"/>
            </a:xfrm>
            <a:custGeom>
              <a:rect b="b" l="l" r="r" t="t"/>
              <a:pathLst>
                <a:path extrusionOk="0" h="20238" w="308">
                  <a:moveTo>
                    <a:pt x="307" y="0"/>
                  </a:moveTo>
                  <a:lnTo>
                    <a:pt x="1" y="335"/>
                  </a:lnTo>
                  <a:lnTo>
                    <a:pt x="1" y="20238"/>
                  </a:lnTo>
                  <a:lnTo>
                    <a:pt x="307" y="2023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5380425" y="2936225"/>
              <a:ext cx="8375" cy="505250"/>
            </a:xfrm>
            <a:custGeom>
              <a:rect b="b" l="l" r="r" t="t"/>
              <a:pathLst>
                <a:path extrusionOk="0" h="20210" w="335">
                  <a:moveTo>
                    <a:pt x="0" y="0"/>
                  </a:moveTo>
                  <a:lnTo>
                    <a:pt x="0" y="20210"/>
                  </a:lnTo>
                  <a:lnTo>
                    <a:pt x="335" y="19875"/>
                  </a:lnTo>
                  <a:lnTo>
                    <a:pt x="335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5380425" y="2936225"/>
              <a:ext cx="1648150" cy="505950"/>
            </a:xfrm>
            <a:custGeom>
              <a:rect b="b" l="l" r="r" t="t"/>
              <a:pathLst>
                <a:path extrusionOk="0" fill="none" h="20238" w="65926">
                  <a:moveTo>
                    <a:pt x="0" y="0"/>
                  </a:moveTo>
                  <a:lnTo>
                    <a:pt x="65925" y="0"/>
                  </a:lnTo>
                  <a:lnTo>
                    <a:pt x="65925" y="20238"/>
                  </a:lnTo>
                  <a:lnTo>
                    <a:pt x="0" y="2023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5388775" y="2944575"/>
              <a:ext cx="1632125" cy="86450"/>
            </a:xfrm>
            <a:custGeom>
              <a:rect b="b" l="l" r="r" t="t"/>
              <a:pathLst>
                <a:path extrusionOk="0" h="3458" w="65285">
                  <a:moveTo>
                    <a:pt x="1" y="1"/>
                  </a:moveTo>
                  <a:lnTo>
                    <a:pt x="65285" y="1"/>
                  </a:lnTo>
                  <a:lnTo>
                    <a:pt x="65285" y="3457"/>
                  </a:lnTo>
                  <a:lnTo>
                    <a:pt x="1" y="34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5388775" y="3035175"/>
              <a:ext cx="1630725" cy="4200"/>
            </a:xfrm>
            <a:custGeom>
              <a:rect b="b" l="l" r="r" t="t"/>
              <a:pathLst>
                <a:path extrusionOk="0" h="168" w="65229">
                  <a:moveTo>
                    <a:pt x="1" y="1"/>
                  </a:moveTo>
                  <a:lnTo>
                    <a:pt x="1" y="168"/>
                  </a:lnTo>
                  <a:lnTo>
                    <a:pt x="65229" y="168"/>
                  </a:lnTo>
                  <a:lnTo>
                    <a:pt x="65229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5388775" y="3031000"/>
              <a:ext cx="1630725" cy="4200"/>
            </a:xfrm>
            <a:custGeom>
              <a:rect b="b" l="l" r="r" t="t"/>
              <a:pathLst>
                <a:path extrusionOk="0" h="168" w="65229">
                  <a:moveTo>
                    <a:pt x="1" y="0"/>
                  </a:moveTo>
                  <a:lnTo>
                    <a:pt x="1" y="168"/>
                  </a:lnTo>
                  <a:lnTo>
                    <a:pt x="65229" y="168"/>
                  </a:lnTo>
                  <a:lnTo>
                    <a:pt x="65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6935850" y="2962000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96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896"/>
                  </a:lnTo>
                  <a:cubicBezTo>
                    <a:pt x="1" y="1952"/>
                    <a:pt x="57" y="1980"/>
                    <a:pt x="84" y="2036"/>
                  </a:cubicBezTo>
                  <a:lnTo>
                    <a:pt x="2036" y="84"/>
                  </a:lnTo>
                  <a:cubicBezTo>
                    <a:pt x="2008" y="29"/>
                    <a:pt x="1952" y="1"/>
                    <a:pt x="189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6937950" y="29627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1952" y="1"/>
                  </a:moveTo>
                  <a:lnTo>
                    <a:pt x="0" y="1952"/>
                  </a:lnTo>
                  <a:cubicBezTo>
                    <a:pt x="28" y="2008"/>
                    <a:pt x="56" y="2036"/>
                    <a:pt x="140" y="2036"/>
                  </a:cubicBezTo>
                  <a:lnTo>
                    <a:pt x="1840" y="2036"/>
                  </a:lnTo>
                  <a:cubicBezTo>
                    <a:pt x="1952" y="2036"/>
                    <a:pt x="2007" y="1952"/>
                    <a:pt x="2007" y="1868"/>
                  </a:cubicBezTo>
                  <a:lnTo>
                    <a:pt x="2007" y="140"/>
                  </a:lnTo>
                  <a:cubicBezTo>
                    <a:pt x="2007" y="84"/>
                    <a:pt x="1980" y="56"/>
                    <a:pt x="195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6937250" y="2962000"/>
              <a:ext cx="50900" cy="51600"/>
            </a:xfrm>
            <a:custGeom>
              <a:rect b="b" l="l" r="r" t="t"/>
              <a:pathLst>
                <a:path extrusionOk="0" fill="none" h="2064" w="2036">
                  <a:moveTo>
                    <a:pt x="1868" y="2064"/>
                  </a:moveTo>
                  <a:lnTo>
                    <a:pt x="168" y="2064"/>
                  </a:lnTo>
                  <a:cubicBezTo>
                    <a:pt x="56" y="2064"/>
                    <a:pt x="1" y="1980"/>
                    <a:pt x="1" y="1896"/>
                  </a:cubicBezTo>
                  <a:lnTo>
                    <a:pt x="1" y="168"/>
                  </a:lnTo>
                  <a:cubicBezTo>
                    <a:pt x="1" y="57"/>
                    <a:pt x="56" y="1"/>
                    <a:pt x="168" y="1"/>
                  </a:cubicBezTo>
                  <a:lnTo>
                    <a:pt x="1868" y="1"/>
                  </a:lnTo>
                  <a:cubicBezTo>
                    <a:pt x="1980" y="1"/>
                    <a:pt x="2035" y="57"/>
                    <a:pt x="2035" y="168"/>
                  </a:cubicBezTo>
                  <a:lnTo>
                    <a:pt x="2035" y="1896"/>
                  </a:lnTo>
                  <a:cubicBezTo>
                    <a:pt x="2035" y="1952"/>
                    <a:pt x="1980" y="2064"/>
                    <a:pt x="1868" y="206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6942825" y="2968975"/>
              <a:ext cx="40450" cy="39050"/>
            </a:xfrm>
            <a:custGeom>
              <a:rect b="b" l="l" r="r" t="t"/>
              <a:pathLst>
                <a:path extrusionOk="0" h="1562" w="1618">
                  <a:moveTo>
                    <a:pt x="140" y="1"/>
                  </a:moveTo>
                  <a:cubicBezTo>
                    <a:pt x="84" y="1"/>
                    <a:pt x="1" y="84"/>
                    <a:pt x="1" y="140"/>
                  </a:cubicBezTo>
                  <a:lnTo>
                    <a:pt x="1" y="1422"/>
                  </a:lnTo>
                  <a:cubicBezTo>
                    <a:pt x="1" y="1506"/>
                    <a:pt x="84" y="1562"/>
                    <a:pt x="140" y="1562"/>
                  </a:cubicBezTo>
                  <a:lnTo>
                    <a:pt x="1450" y="1562"/>
                  </a:lnTo>
                  <a:cubicBezTo>
                    <a:pt x="1534" y="1562"/>
                    <a:pt x="1617" y="1506"/>
                    <a:pt x="1589" y="1422"/>
                  </a:cubicBezTo>
                  <a:lnTo>
                    <a:pt x="1589" y="140"/>
                  </a:lnTo>
                  <a:cubicBezTo>
                    <a:pt x="1589" y="84"/>
                    <a:pt x="1506" y="1"/>
                    <a:pt x="1450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953275" y="29780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56" y="1"/>
                  </a:moveTo>
                  <a:lnTo>
                    <a:pt x="335" y="363"/>
                  </a:lnTo>
                  <a:lnTo>
                    <a:pt x="1" y="781"/>
                  </a:lnTo>
                  <a:lnTo>
                    <a:pt x="140" y="781"/>
                  </a:lnTo>
                  <a:lnTo>
                    <a:pt x="363" y="503"/>
                  </a:lnTo>
                  <a:cubicBezTo>
                    <a:pt x="363" y="475"/>
                    <a:pt x="363" y="475"/>
                    <a:pt x="391" y="447"/>
                  </a:cubicBezTo>
                  <a:cubicBezTo>
                    <a:pt x="391" y="475"/>
                    <a:pt x="419" y="503"/>
                    <a:pt x="419" y="503"/>
                  </a:cubicBezTo>
                  <a:lnTo>
                    <a:pt x="642" y="781"/>
                  </a:lnTo>
                  <a:lnTo>
                    <a:pt x="781" y="781"/>
                  </a:lnTo>
                  <a:lnTo>
                    <a:pt x="475" y="363"/>
                  </a:lnTo>
                  <a:lnTo>
                    <a:pt x="753" y="1"/>
                  </a:lnTo>
                  <a:lnTo>
                    <a:pt x="642" y="1"/>
                  </a:lnTo>
                  <a:lnTo>
                    <a:pt x="475" y="196"/>
                  </a:lnTo>
                  <a:cubicBezTo>
                    <a:pt x="419" y="224"/>
                    <a:pt x="419" y="280"/>
                    <a:pt x="391" y="308"/>
                  </a:cubicBezTo>
                  <a:cubicBezTo>
                    <a:pt x="363" y="280"/>
                    <a:pt x="363" y="224"/>
                    <a:pt x="335" y="196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5482150" y="3178725"/>
              <a:ext cx="1459300" cy="140100"/>
            </a:xfrm>
            <a:custGeom>
              <a:rect b="b" l="l" r="r" t="t"/>
              <a:pathLst>
                <a:path extrusionOk="0" h="5604" w="58372">
                  <a:moveTo>
                    <a:pt x="1" y="1"/>
                  </a:moveTo>
                  <a:lnTo>
                    <a:pt x="1" y="5604"/>
                  </a:lnTo>
                  <a:lnTo>
                    <a:pt x="58372" y="5604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5482150" y="3178725"/>
              <a:ext cx="1459300" cy="140800"/>
            </a:xfrm>
            <a:custGeom>
              <a:rect b="b" l="l" r="r" t="t"/>
              <a:pathLst>
                <a:path extrusionOk="0" h="5632" w="58372">
                  <a:moveTo>
                    <a:pt x="58372" y="1"/>
                  </a:moveTo>
                  <a:lnTo>
                    <a:pt x="57536" y="670"/>
                  </a:lnTo>
                  <a:lnTo>
                    <a:pt x="57536" y="4963"/>
                  </a:lnTo>
                  <a:lnTo>
                    <a:pt x="837" y="4963"/>
                  </a:lnTo>
                  <a:lnTo>
                    <a:pt x="1" y="5632"/>
                  </a:lnTo>
                  <a:lnTo>
                    <a:pt x="58372" y="5632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5482150" y="3178725"/>
              <a:ext cx="1459300" cy="140800"/>
            </a:xfrm>
            <a:custGeom>
              <a:rect b="b" l="l" r="r" t="t"/>
              <a:pathLst>
                <a:path extrusionOk="0" h="5632" w="58372">
                  <a:moveTo>
                    <a:pt x="58372" y="1"/>
                  </a:moveTo>
                  <a:lnTo>
                    <a:pt x="57536" y="670"/>
                  </a:lnTo>
                  <a:lnTo>
                    <a:pt x="57536" y="4963"/>
                  </a:lnTo>
                  <a:lnTo>
                    <a:pt x="837" y="4963"/>
                  </a:lnTo>
                  <a:lnTo>
                    <a:pt x="1" y="5632"/>
                  </a:lnTo>
                  <a:lnTo>
                    <a:pt x="58372" y="5632"/>
                  </a:lnTo>
                  <a:lnTo>
                    <a:pt x="58372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5482150" y="3174550"/>
              <a:ext cx="1459300" cy="144275"/>
            </a:xfrm>
            <a:custGeom>
              <a:rect b="b" l="l" r="r" t="t"/>
              <a:pathLst>
                <a:path extrusionOk="0" fill="none" h="5771" w="58372">
                  <a:moveTo>
                    <a:pt x="1" y="1"/>
                  </a:moveTo>
                  <a:lnTo>
                    <a:pt x="58372" y="1"/>
                  </a:lnTo>
                  <a:lnTo>
                    <a:pt x="58372" y="5771"/>
                  </a:lnTo>
                  <a:lnTo>
                    <a:pt x="1" y="577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6" name="Google Shape;976;p43"/>
          <p:cNvSpPr txBox="1"/>
          <p:nvPr>
            <p:ph type="title"/>
          </p:nvPr>
        </p:nvSpPr>
        <p:spPr>
          <a:xfrm flipH="1">
            <a:off x="4647425" y="4327325"/>
            <a:ext cx="4117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Примеры систем счисления</a:t>
            </a:r>
            <a:endParaRPr sz="1200"/>
          </a:p>
        </p:txBody>
      </p:sp>
      <p:sp>
        <p:nvSpPr>
          <p:cNvPr id="977" name="Google Shape;977;p43"/>
          <p:cNvSpPr txBox="1"/>
          <p:nvPr>
            <p:ph idx="1" type="subTitle"/>
          </p:nvPr>
        </p:nvSpPr>
        <p:spPr>
          <a:xfrm flipH="1">
            <a:off x="1144950" y="1472050"/>
            <a:ext cx="55899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978" name="Google Shape;978;p43"/>
          <p:cNvGrpSpPr/>
          <p:nvPr/>
        </p:nvGrpSpPr>
        <p:grpSpPr>
          <a:xfrm>
            <a:off x="6025250" y="667740"/>
            <a:ext cx="882880" cy="243714"/>
            <a:chOff x="7301150" y="922090"/>
            <a:chExt cx="882880" cy="243714"/>
          </a:xfrm>
        </p:grpSpPr>
        <p:sp>
          <p:nvSpPr>
            <p:cNvPr id="979" name="Google Shape;979;p43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5" name="Google Shape;9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100" y="1472050"/>
            <a:ext cx="5665751" cy="207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44"/>
          <p:cNvGrpSpPr/>
          <p:nvPr/>
        </p:nvGrpSpPr>
        <p:grpSpPr>
          <a:xfrm>
            <a:off x="1559995" y="2424496"/>
            <a:ext cx="5569787" cy="2476631"/>
            <a:chOff x="2014240" y="3554770"/>
            <a:chExt cx="5115528" cy="1346434"/>
          </a:xfrm>
        </p:grpSpPr>
        <p:grpSp>
          <p:nvGrpSpPr>
            <p:cNvPr id="1001" name="Google Shape;1001;p44"/>
            <p:cNvGrpSpPr/>
            <p:nvPr/>
          </p:nvGrpSpPr>
          <p:grpSpPr>
            <a:xfrm>
              <a:off x="2014240" y="3554770"/>
              <a:ext cx="5115528" cy="1346434"/>
              <a:chOff x="1986927" y="5290578"/>
              <a:chExt cx="5115528" cy="1346434"/>
            </a:xfrm>
          </p:grpSpPr>
          <p:sp>
            <p:nvSpPr>
              <p:cNvPr id="1002" name="Google Shape;1002;p44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h="20238" w="65926">
                    <a:moveTo>
                      <a:pt x="0" y="0"/>
                    </a:moveTo>
                    <a:lnTo>
                      <a:pt x="0" y="20238"/>
                    </a:lnTo>
                    <a:lnTo>
                      <a:pt x="65925" y="20238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rotWithShape="0" algn="bl" dir="3000000" dist="38100">
                  <a:srgbClr val="000000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1986927" y="5290578"/>
                <a:ext cx="5115528" cy="22288"/>
              </a:xfrm>
              <a:custGeom>
                <a:rect b="b" l="l" r="r" t="t"/>
                <a:pathLst>
                  <a:path extrusionOk="0" h="335" w="65926">
                    <a:moveTo>
                      <a:pt x="0" y="0"/>
                    </a:moveTo>
                    <a:lnTo>
                      <a:pt x="0" y="335"/>
                    </a:lnTo>
                    <a:lnTo>
                      <a:pt x="65925" y="335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7078556" y="5290578"/>
                <a:ext cx="23899" cy="1346434"/>
              </a:xfrm>
              <a:custGeom>
                <a:rect b="b" l="l" r="r" t="t"/>
                <a:pathLst>
                  <a:path extrusionOk="0" h="20238" w="308">
                    <a:moveTo>
                      <a:pt x="307" y="0"/>
                    </a:moveTo>
                    <a:lnTo>
                      <a:pt x="1" y="335"/>
                    </a:lnTo>
                    <a:lnTo>
                      <a:pt x="1" y="20238"/>
                    </a:lnTo>
                    <a:lnTo>
                      <a:pt x="307" y="20238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1986927" y="5290578"/>
                <a:ext cx="25994" cy="1344571"/>
              </a:xfrm>
              <a:custGeom>
                <a:rect b="b" l="l" r="r" t="t"/>
                <a:pathLst>
                  <a:path extrusionOk="0" h="20210" w="335">
                    <a:moveTo>
                      <a:pt x="0" y="0"/>
                    </a:moveTo>
                    <a:lnTo>
                      <a:pt x="0" y="20210"/>
                    </a:lnTo>
                    <a:lnTo>
                      <a:pt x="335" y="19875"/>
                    </a:lnTo>
                    <a:lnTo>
                      <a:pt x="335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1986927" y="5290578"/>
                <a:ext cx="5115528" cy="1346434"/>
              </a:xfrm>
              <a:custGeom>
                <a:rect b="b" l="l" r="r" t="t"/>
                <a:pathLst>
                  <a:path extrusionOk="0" fill="none" h="20238" w="65926">
                    <a:moveTo>
                      <a:pt x="0" y="0"/>
                    </a:moveTo>
                    <a:lnTo>
                      <a:pt x="65925" y="0"/>
                    </a:lnTo>
                    <a:lnTo>
                      <a:pt x="65925" y="20238"/>
                    </a:lnTo>
                    <a:lnTo>
                      <a:pt x="0" y="202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2012844" y="5312799"/>
                <a:ext cx="5065790" cy="230061"/>
              </a:xfrm>
              <a:custGeom>
                <a:rect b="b" l="l" r="r" t="t"/>
                <a:pathLst>
                  <a:path extrusionOk="0" h="3458" w="65285">
                    <a:moveTo>
                      <a:pt x="1" y="1"/>
                    </a:moveTo>
                    <a:lnTo>
                      <a:pt x="65285" y="1"/>
                    </a:lnTo>
                    <a:lnTo>
                      <a:pt x="65285" y="3457"/>
                    </a:lnTo>
                    <a:lnTo>
                      <a:pt x="1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2012844" y="5553904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1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1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2012844" y="5542793"/>
                <a:ext cx="5061444" cy="11177"/>
              </a:xfrm>
              <a:custGeom>
                <a:rect b="b" l="l" r="r" t="t"/>
                <a:pathLst>
                  <a:path extrusionOk="0" h="168" w="65229">
                    <a:moveTo>
                      <a:pt x="1" y="0"/>
                    </a:moveTo>
                    <a:lnTo>
                      <a:pt x="1" y="168"/>
                    </a:lnTo>
                    <a:lnTo>
                      <a:pt x="65229" y="168"/>
                    </a:lnTo>
                    <a:lnTo>
                      <a:pt x="652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1986927" y="6612862"/>
                <a:ext cx="5115528" cy="24150"/>
              </a:xfrm>
              <a:custGeom>
                <a:rect b="b" l="l" r="r" t="t"/>
                <a:pathLst>
                  <a:path extrusionOk="0" h="363" w="65926">
                    <a:moveTo>
                      <a:pt x="0" y="0"/>
                    </a:moveTo>
                    <a:lnTo>
                      <a:pt x="0" y="363"/>
                    </a:lnTo>
                    <a:lnTo>
                      <a:pt x="65925" y="363"/>
                    </a:lnTo>
                    <a:lnTo>
                      <a:pt x="65925" y="0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1" name="Google Shape;1011;p44"/>
            <p:cNvGrpSpPr/>
            <p:nvPr/>
          </p:nvGrpSpPr>
          <p:grpSpPr>
            <a:xfrm>
              <a:off x="2329938" y="4011975"/>
              <a:ext cx="4529388" cy="694084"/>
              <a:chOff x="2302642" y="5867178"/>
              <a:chExt cx="4529388" cy="441782"/>
            </a:xfrm>
          </p:grpSpPr>
          <p:sp>
            <p:nvSpPr>
              <p:cNvPr id="1012" name="Google Shape;1012;p44"/>
              <p:cNvSpPr/>
              <p:nvPr/>
            </p:nvSpPr>
            <p:spPr>
              <a:xfrm>
                <a:off x="2302642" y="5867180"/>
                <a:ext cx="4529375" cy="439648"/>
              </a:xfrm>
              <a:custGeom>
                <a:rect b="b" l="l" r="r" t="t"/>
                <a:pathLst>
                  <a:path extrusionOk="0" h="5604" w="58372">
                    <a:moveTo>
                      <a:pt x="1" y="1"/>
                    </a:moveTo>
                    <a:lnTo>
                      <a:pt x="1" y="5604"/>
                    </a:lnTo>
                    <a:lnTo>
                      <a:pt x="58372" y="5604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2302655" y="5879900"/>
                <a:ext cx="4529375" cy="429060"/>
              </a:xfrm>
              <a:custGeom>
                <a:rect b="b" l="l" r="r" t="t"/>
                <a:pathLst>
                  <a:path extrusionOk="0" h="5632" w="58372">
                    <a:moveTo>
                      <a:pt x="58372" y="1"/>
                    </a:moveTo>
                    <a:lnTo>
                      <a:pt x="57536" y="670"/>
                    </a:lnTo>
                    <a:lnTo>
                      <a:pt x="57536" y="4963"/>
                    </a:lnTo>
                    <a:lnTo>
                      <a:pt x="837" y="4963"/>
                    </a:lnTo>
                    <a:lnTo>
                      <a:pt x="1" y="5632"/>
                    </a:lnTo>
                    <a:lnTo>
                      <a:pt x="58372" y="5632"/>
                    </a:lnTo>
                    <a:lnTo>
                      <a:pt x="58372" y="1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2302655" y="5867178"/>
                <a:ext cx="4529375" cy="439649"/>
              </a:xfrm>
              <a:custGeom>
                <a:rect b="b" l="l" r="r" t="t"/>
                <a:pathLst>
                  <a:path extrusionOk="0" fill="none" h="5771" w="58372">
                    <a:moveTo>
                      <a:pt x="1" y="1"/>
                    </a:moveTo>
                    <a:lnTo>
                      <a:pt x="58372" y="1"/>
                    </a:lnTo>
                    <a:lnTo>
                      <a:pt x="58372" y="5771"/>
                    </a:lnTo>
                    <a:lnTo>
                      <a:pt x="1" y="57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5" name="Google Shape;1015;p44"/>
            <p:cNvGrpSpPr/>
            <p:nvPr/>
          </p:nvGrpSpPr>
          <p:grpSpPr>
            <a:xfrm>
              <a:off x="6902148" y="3623364"/>
              <a:ext cx="139181" cy="137318"/>
              <a:chOff x="1126710" y="5491723"/>
              <a:chExt cx="139181" cy="137318"/>
            </a:xfrm>
          </p:grpSpPr>
          <p:sp>
            <p:nvSpPr>
              <p:cNvPr id="1016" name="Google Shape;1016;p44"/>
              <p:cNvSpPr/>
              <p:nvPr/>
            </p:nvSpPr>
            <p:spPr>
              <a:xfrm>
                <a:off x="1126710" y="5491723"/>
                <a:ext cx="135455" cy="135455"/>
              </a:xfrm>
              <a:custGeom>
                <a:rect b="b" l="l" r="r" t="t"/>
                <a:pathLst>
                  <a:path extrusionOk="0" h="2036" w="2036">
                    <a:moveTo>
                      <a:pt x="196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896"/>
                    </a:lnTo>
                    <a:cubicBezTo>
                      <a:pt x="1" y="1952"/>
                      <a:pt x="57" y="1980"/>
                      <a:pt x="84" y="2036"/>
                    </a:cubicBezTo>
                    <a:lnTo>
                      <a:pt x="2036" y="84"/>
                    </a:lnTo>
                    <a:cubicBezTo>
                      <a:pt x="2008" y="29"/>
                      <a:pt x="1952" y="1"/>
                      <a:pt x="189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1132299" y="5493586"/>
                <a:ext cx="133592" cy="135455"/>
              </a:xfrm>
              <a:custGeom>
                <a:rect b="b" l="l" r="r" t="t"/>
                <a:pathLst>
                  <a:path extrusionOk="0" h="2036" w="2008">
                    <a:moveTo>
                      <a:pt x="1952" y="1"/>
                    </a:moveTo>
                    <a:lnTo>
                      <a:pt x="0" y="1952"/>
                    </a:lnTo>
                    <a:cubicBezTo>
                      <a:pt x="28" y="2008"/>
                      <a:pt x="56" y="2036"/>
                      <a:pt x="140" y="2036"/>
                    </a:cubicBezTo>
                    <a:lnTo>
                      <a:pt x="1840" y="2036"/>
                    </a:lnTo>
                    <a:cubicBezTo>
                      <a:pt x="1952" y="2036"/>
                      <a:pt x="2007" y="1952"/>
                      <a:pt x="2007" y="1868"/>
                    </a:cubicBezTo>
                    <a:lnTo>
                      <a:pt x="2007" y="140"/>
                    </a:lnTo>
                    <a:cubicBezTo>
                      <a:pt x="2007" y="84"/>
                      <a:pt x="1980" y="56"/>
                      <a:pt x="1952" y="1"/>
                    </a:cubicBez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1130436" y="5491723"/>
                <a:ext cx="135455" cy="137318"/>
              </a:xfrm>
              <a:custGeom>
                <a:rect b="b" l="l" r="r" t="t"/>
                <a:pathLst>
                  <a:path extrusionOk="0" fill="none" h="2064" w="2036">
                    <a:moveTo>
                      <a:pt x="1868" y="2064"/>
                    </a:moveTo>
                    <a:lnTo>
                      <a:pt x="168" y="2064"/>
                    </a:lnTo>
                    <a:cubicBezTo>
                      <a:pt x="56" y="2064"/>
                      <a:pt x="1" y="1980"/>
                      <a:pt x="1" y="1896"/>
                    </a:cubicBezTo>
                    <a:lnTo>
                      <a:pt x="1" y="168"/>
                    </a:lnTo>
                    <a:cubicBezTo>
                      <a:pt x="1" y="57"/>
                      <a:pt x="56" y="1"/>
                      <a:pt x="168" y="1"/>
                    </a:cubicBezTo>
                    <a:lnTo>
                      <a:pt x="1868" y="1"/>
                    </a:lnTo>
                    <a:cubicBezTo>
                      <a:pt x="1980" y="1"/>
                      <a:pt x="2035" y="57"/>
                      <a:pt x="2035" y="168"/>
                    </a:cubicBezTo>
                    <a:lnTo>
                      <a:pt x="2035" y="1896"/>
                    </a:lnTo>
                    <a:cubicBezTo>
                      <a:pt x="2035" y="1952"/>
                      <a:pt x="1980" y="2064"/>
                      <a:pt x="1868" y="20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1145272" y="5510285"/>
                <a:ext cx="107646" cy="103920"/>
              </a:xfrm>
              <a:custGeom>
                <a:rect b="b" l="l" r="r" t="t"/>
                <a:pathLst>
                  <a:path extrusionOk="0" h="1562" w="1618">
                    <a:moveTo>
                      <a:pt x="140" y="1"/>
                    </a:moveTo>
                    <a:cubicBezTo>
                      <a:pt x="84" y="1"/>
                      <a:pt x="1" y="84"/>
                      <a:pt x="1" y="140"/>
                    </a:cubicBezTo>
                    <a:lnTo>
                      <a:pt x="1" y="1422"/>
                    </a:lnTo>
                    <a:cubicBezTo>
                      <a:pt x="1" y="1506"/>
                      <a:pt x="84" y="1562"/>
                      <a:pt x="140" y="1562"/>
                    </a:cubicBezTo>
                    <a:lnTo>
                      <a:pt x="1450" y="1562"/>
                    </a:lnTo>
                    <a:cubicBezTo>
                      <a:pt x="1534" y="1562"/>
                      <a:pt x="1617" y="1506"/>
                      <a:pt x="1589" y="1422"/>
                    </a:cubicBezTo>
                    <a:lnTo>
                      <a:pt x="1589" y="140"/>
                    </a:lnTo>
                    <a:cubicBezTo>
                      <a:pt x="1589" y="84"/>
                      <a:pt x="1506" y="1"/>
                      <a:pt x="1450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1173082" y="5534368"/>
                <a:ext cx="52026" cy="52026"/>
              </a:xfrm>
              <a:custGeom>
                <a:rect b="b" l="l" r="r" t="t"/>
                <a:pathLst>
                  <a:path extrusionOk="0" h="782" w="782">
                    <a:moveTo>
                      <a:pt x="56" y="1"/>
                    </a:moveTo>
                    <a:lnTo>
                      <a:pt x="335" y="363"/>
                    </a:lnTo>
                    <a:lnTo>
                      <a:pt x="1" y="781"/>
                    </a:lnTo>
                    <a:lnTo>
                      <a:pt x="140" y="781"/>
                    </a:lnTo>
                    <a:lnTo>
                      <a:pt x="363" y="503"/>
                    </a:lnTo>
                    <a:cubicBezTo>
                      <a:pt x="363" y="475"/>
                      <a:pt x="363" y="475"/>
                      <a:pt x="391" y="447"/>
                    </a:cubicBezTo>
                    <a:cubicBezTo>
                      <a:pt x="391" y="475"/>
                      <a:pt x="419" y="503"/>
                      <a:pt x="419" y="503"/>
                    </a:cubicBezTo>
                    <a:lnTo>
                      <a:pt x="642" y="781"/>
                    </a:lnTo>
                    <a:lnTo>
                      <a:pt x="781" y="781"/>
                    </a:lnTo>
                    <a:lnTo>
                      <a:pt x="475" y="363"/>
                    </a:lnTo>
                    <a:lnTo>
                      <a:pt x="753" y="1"/>
                    </a:lnTo>
                    <a:lnTo>
                      <a:pt x="642" y="1"/>
                    </a:lnTo>
                    <a:lnTo>
                      <a:pt x="475" y="196"/>
                    </a:lnTo>
                    <a:cubicBezTo>
                      <a:pt x="419" y="224"/>
                      <a:pt x="419" y="280"/>
                      <a:pt x="391" y="308"/>
                    </a:cubicBezTo>
                    <a:cubicBezTo>
                      <a:pt x="363" y="280"/>
                      <a:pt x="363" y="224"/>
                      <a:pt x="335" y="196"/>
                    </a:cubicBez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1" name="Google Shape;1021;p44"/>
          <p:cNvSpPr txBox="1"/>
          <p:nvPr>
            <p:ph type="title"/>
          </p:nvPr>
        </p:nvSpPr>
        <p:spPr>
          <a:xfrm>
            <a:off x="1560000" y="1512500"/>
            <a:ext cx="5847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ДИСТРИБУТИВЫ LINUX</a:t>
            </a:r>
            <a:endParaRPr b="1"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022" name="Google Shape;1022;p44"/>
          <p:cNvSpPr txBox="1"/>
          <p:nvPr>
            <p:ph idx="1" type="subTitle"/>
          </p:nvPr>
        </p:nvSpPr>
        <p:spPr>
          <a:xfrm>
            <a:off x="2039725" y="3446540"/>
            <a:ext cx="47145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Press Start 2P"/>
                <a:ea typeface="Press Start 2P"/>
                <a:cs typeface="Press Start 2P"/>
                <a:sym typeface="Press Start 2P"/>
              </a:rPr>
              <a:t>Существует множество разных дистрибутивов, самые известные из них приведены на фото в след. слайде</a:t>
            </a:r>
            <a:endParaRPr sz="13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023" name="Google Shape;1023;p44"/>
          <p:cNvGrpSpPr/>
          <p:nvPr/>
        </p:nvGrpSpPr>
        <p:grpSpPr>
          <a:xfrm>
            <a:off x="7407288" y="689965"/>
            <a:ext cx="882880" cy="243714"/>
            <a:chOff x="7301150" y="922090"/>
            <a:chExt cx="882880" cy="243714"/>
          </a:xfrm>
        </p:grpSpPr>
        <p:sp>
          <p:nvSpPr>
            <p:cNvPr id="1024" name="Google Shape;1024;p44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0" name="Google Shape;1040;p44"/>
          <p:cNvGrpSpPr/>
          <p:nvPr/>
        </p:nvGrpSpPr>
        <p:grpSpPr>
          <a:xfrm>
            <a:off x="7828359" y="3494787"/>
            <a:ext cx="252058" cy="473443"/>
            <a:chOff x="2376775" y="2231050"/>
            <a:chExt cx="946875" cy="1778525"/>
          </a:xfrm>
        </p:grpSpPr>
        <p:sp>
          <p:nvSpPr>
            <p:cNvPr id="1041" name="Google Shape;1041;p44"/>
            <p:cNvSpPr/>
            <p:nvPr/>
          </p:nvSpPr>
          <p:spPr>
            <a:xfrm>
              <a:off x="2478275" y="2433175"/>
              <a:ext cx="744750" cy="1369225"/>
            </a:xfrm>
            <a:custGeom>
              <a:rect b="b" l="l" r="r" t="t"/>
              <a:pathLst>
                <a:path extrusionOk="0" h="54769" w="29790">
                  <a:moveTo>
                    <a:pt x="60" y="0"/>
                  </a:moveTo>
                  <a:lnTo>
                    <a:pt x="60" y="15431"/>
                  </a:lnTo>
                  <a:lnTo>
                    <a:pt x="11752" y="27099"/>
                  </a:lnTo>
                  <a:lnTo>
                    <a:pt x="0" y="38850"/>
                  </a:lnTo>
                  <a:lnTo>
                    <a:pt x="0" y="54769"/>
                  </a:lnTo>
                  <a:lnTo>
                    <a:pt x="29790" y="54769"/>
                  </a:lnTo>
                  <a:lnTo>
                    <a:pt x="29790" y="38862"/>
                  </a:lnTo>
                  <a:lnTo>
                    <a:pt x="18027" y="27099"/>
                  </a:lnTo>
                  <a:lnTo>
                    <a:pt x="29790" y="15276"/>
                  </a:lnTo>
                  <a:lnTo>
                    <a:pt x="29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2376775" y="2231050"/>
              <a:ext cx="946875" cy="221200"/>
            </a:xfrm>
            <a:custGeom>
              <a:rect b="b" l="l" r="r" t="t"/>
              <a:pathLst>
                <a:path extrusionOk="0" h="8848" w="37875">
                  <a:moveTo>
                    <a:pt x="0" y="1"/>
                  </a:moveTo>
                  <a:lnTo>
                    <a:pt x="0" y="8847"/>
                  </a:lnTo>
                  <a:lnTo>
                    <a:pt x="37874" y="8847"/>
                  </a:lnTo>
                  <a:lnTo>
                    <a:pt x="37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376775" y="3788700"/>
              <a:ext cx="946875" cy="220875"/>
            </a:xfrm>
            <a:custGeom>
              <a:rect b="b" l="l" r="r" t="t"/>
              <a:pathLst>
                <a:path extrusionOk="0" h="8835" w="37875">
                  <a:moveTo>
                    <a:pt x="0" y="0"/>
                  </a:moveTo>
                  <a:lnTo>
                    <a:pt x="0" y="8835"/>
                  </a:lnTo>
                  <a:lnTo>
                    <a:pt x="37874" y="8835"/>
                  </a:lnTo>
                  <a:lnTo>
                    <a:pt x="37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2458925" y="2433175"/>
              <a:ext cx="39325" cy="404825"/>
            </a:xfrm>
            <a:custGeom>
              <a:rect b="b" l="l" r="r" t="t"/>
              <a:pathLst>
                <a:path extrusionOk="0" h="16193" w="1573">
                  <a:moveTo>
                    <a:pt x="1" y="0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2458925" y="3383875"/>
              <a:ext cx="39325" cy="404850"/>
            </a:xfrm>
            <a:custGeom>
              <a:rect b="b" l="l" r="r" t="t"/>
              <a:pathLst>
                <a:path extrusionOk="0" h="16194" w="1573">
                  <a:moveTo>
                    <a:pt x="1" y="1"/>
                  </a:moveTo>
                  <a:lnTo>
                    <a:pt x="1" y="16193"/>
                  </a:lnTo>
                  <a:lnTo>
                    <a:pt x="1572" y="161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2498800" y="28379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540775" y="2879950"/>
              <a:ext cx="42300" cy="42300"/>
            </a:xfrm>
            <a:custGeom>
              <a:rect b="b" l="l" r="r" t="t"/>
              <a:pathLst>
                <a:path extrusionOk="0" h="1692" w="1692">
                  <a:moveTo>
                    <a:pt x="1" y="0"/>
                  </a:moveTo>
                  <a:lnTo>
                    <a:pt x="1" y="1691"/>
                  </a:lnTo>
                  <a:lnTo>
                    <a:pt x="1691" y="1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583050" y="2921625"/>
              <a:ext cx="42000" cy="42275"/>
            </a:xfrm>
            <a:custGeom>
              <a:rect b="b" l="l" r="r" t="t"/>
              <a:pathLst>
                <a:path extrusionOk="0" h="1691" w="1680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624725" y="29638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666700" y="3005850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708650" y="30478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2750625" y="3089800"/>
              <a:ext cx="42000" cy="42275"/>
            </a:xfrm>
            <a:custGeom>
              <a:rect b="b" l="l" r="r" t="t"/>
              <a:pathLst>
                <a:path extrusionOk="0" h="1691" w="1680">
                  <a:moveTo>
                    <a:pt x="1" y="0"/>
                  </a:moveTo>
                  <a:lnTo>
                    <a:pt x="1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2708650" y="31320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666700" y="317402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1"/>
                  </a:moveTo>
                  <a:lnTo>
                    <a:pt x="0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624725" y="32160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583050" y="32579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540775" y="3299650"/>
              <a:ext cx="42300" cy="41975"/>
            </a:xfrm>
            <a:custGeom>
              <a:rect b="b" l="l" r="r" t="t"/>
              <a:pathLst>
                <a:path extrusionOk="0" h="1679" w="1692">
                  <a:moveTo>
                    <a:pt x="1" y="0"/>
                  </a:moveTo>
                  <a:lnTo>
                    <a:pt x="1" y="1679"/>
                  </a:lnTo>
                  <a:lnTo>
                    <a:pt x="1691" y="167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498800" y="3341600"/>
              <a:ext cx="42000" cy="42300"/>
            </a:xfrm>
            <a:custGeom>
              <a:rect b="b" l="l" r="r" t="t"/>
              <a:pathLst>
                <a:path extrusionOk="0" h="1692" w="1680">
                  <a:moveTo>
                    <a:pt x="1" y="1"/>
                  </a:moveTo>
                  <a:lnTo>
                    <a:pt x="1" y="1692"/>
                  </a:lnTo>
                  <a:lnTo>
                    <a:pt x="1680" y="1692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3202775" y="2433175"/>
              <a:ext cx="39000" cy="404825"/>
            </a:xfrm>
            <a:custGeom>
              <a:rect b="b" l="l" r="r" t="t"/>
              <a:pathLst>
                <a:path extrusionOk="0" h="16193" w="1560">
                  <a:moveTo>
                    <a:pt x="0" y="0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3202775" y="3383875"/>
              <a:ext cx="39000" cy="404850"/>
            </a:xfrm>
            <a:custGeom>
              <a:rect b="b" l="l" r="r" t="t"/>
              <a:pathLst>
                <a:path extrusionOk="0" h="16194" w="1560">
                  <a:moveTo>
                    <a:pt x="0" y="1"/>
                  </a:moveTo>
                  <a:lnTo>
                    <a:pt x="0" y="16193"/>
                  </a:lnTo>
                  <a:lnTo>
                    <a:pt x="1560" y="1619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3159900" y="283767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3117925" y="28796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3075975" y="2921925"/>
              <a:ext cx="41975" cy="42275"/>
            </a:xfrm>
            <a:custGeom>
              <a:rect b="b" l="l" r="r" t="t"/>
              <a:pathLst>
                <a:path extrusionOk="0" h="1691" w="1679">
                  <a:moveTo>
                    <a:pt x="0" y="0"/>
                  </a:moveTo>
                  <a:lnTo>
                    <a:pt x="0" y="1691"/>
                  </a:lnTo>
                  <a:lnTo>
                    <a:pt x="1679" y="169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3034000" y="2963875"/>
              <a:ext cx="42000" cy="42300"/>
            </a:xfrm>
            <a:custGeom>
              <a:rect b="b" l="l" r="r" t="t"/>
              <a:pathLst>
                <a:path extrusionOk="0" h="1692" w="1680">
                  <a:moveTo>
                    <a:pt x="0" y="1"/>
                  </a:moveTo>
                  <a:lnTo>
                    <a:pt x="0" y="1692"/>
                  </a:lnTo>
                  <a:lnTo>
                    <a:pt x="1679" y="169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2992025" y="300585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2950050" y="30478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2907800" y="3089800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2950050" y="3131775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2992025" y="3173725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79" y="1680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3034000" y="32157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0" y="1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3075975" y="325767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0" y="0"/>
                  </a:moveTo>
                  <a:lnTo>
                    <a:pt x="0" y="1679"/>
                  </a:lnTo>
                  <a:lnTo>
                    <a:pt x="1679" y="1679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3117925" y="3299950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" y="0"/>
                  </a:moveTo>
                  <a:lnTo>
                    <a:pt x="1" y="1679"/>
                  </a:lnTo>
                  <a:lnTo>
                    <a:pt x="1680" y="1679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3159900" y="3341900"/>
              <a:ext cx="42000" cy="42000"/>
            </a:xfrm>
            <a:custGeom>
              <a:rect b="b" l="l" r="r" t="t"/>
              <a:pathLst>
                <a:path extrusionOk="0" h="1680" w="1680">
                  <a:moveTo>
                    <a:pt x="1" y="1"/>
                  </a:moveTo>
                  <a:lnTo>
                    <a:pt x="1" y="1680"/>
                  </a:lnTo>
                  <a:lnTo>
                    <a:pt x="1680" y="1680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2589300" y="2848400"/>
              <a:ext cx="522125" cy="909650"/>
            </a:xfrm>
            <a:custGeom>
              <a:rect b="b" l="l" r="r" t="t"/>
              <a:pathLst>
                <a:path extrusionOk="0" h="36386" w="20885">
                  <a:moveTo>
                    <a:pt x="4227" y="0"/>
                  </a:moveTo>
                  <a:lnTo>
                    <a:pt x="4227" y="3025"/>
                  </a:lnTo>
                  <a:lnTo>
                    <a:pt x="5727" y="3025"/>
                  </a:lnTo>
                  <a:lnTo>
                    <a:pt x="5727" y="4727"/>
                  </a:lnTo>
                  <a:lnTo>
                    <a:pt x="7311" y="4727"/>
                  </a:lnTo>
                  <a:lnTo>
                    <a:pt x="7311" y="6287"/>
                  </a:lnTo>
                  <a:lnTo>
                    <a:pt x="8835" y="6287"/>
                  </a:lnTo>
                  <a:lnTo>
                    <a:pt x="8835" y="7835"/>
                  </a:lnTo>
                  <a:lnTo>
                    <a:pt x="9585" y="7835"/>
                  </a:lnTo>
                  <a:lnTo>
                    <a:pt x="9585" y="22253"/>
                  </a:lnTo>
                  <a:lnTo>
                    <a:pt x="8835" y="22253"/>
                  </a:lnTo>
                  <a:lnTo>
                    <a:pt x="8835" y="23801"/>
                  </a:lnTo>
                  <a:lnTo>
                    <a:pt x="7311" y="23801"/>
                  </a:lnTo>
                  <a:lnTo>
                    <a:pt x="7311" y="25349"/>
                  </a:lnTo>
                  <a:lnTo>
                    <a:pt x="5727" y="25349"/>
                  </a:lnTo>
                  <a:lnTo>
                    <a:pt x="5727" y="27075"/>
                  </a:lnTo>
                  <a:lnTo>
                    <a:pt x="4227" y="27075"/>
                  </a:lnTo>
                  <a:lnTo>
                    <a:pt x="4227" y="28992"/>
                  </a:lnTo>
                  <a:lnTo>
                    <a:pt x="0" y="28992"/>
                  </a:lnTo>
                  <a:lnTo>
                    <a:pt x="0" y="36386"/>
                  </a:lnTo>
                  <a:lnTo>
                    <a:pt x="20884" y="36386"/>
                  </a:lnTo>
                  <a:lnTo>
                    <a:pt x="20884" y="28992"/>
                  </a:lnTo>
                  <a:lnTo>
                    <a:pt x="16669" y="28992"/>
                  </a:lnTo>
                  <a:lnTo>
                    <a:pt x="16669" y="27075"/>
                  </a:lnTo>
                  <a:lnTo>
                    <a:pt x="15169" y="27075"/>
                  </a:lnTo>
                  <a:lnTo>
                    <a:pt x="15169" y="25349"/>
                  </a:lnTo>
                  <a:lnTo>
                    <a:pt x="13586" y="25349"/>
                  </a:lnTo>
                  <a:lnTo>
                    <a:pt x="13586" y="23801"/>
                  </a:lnTo>
                  <a:lnTo>
                    <a:pt x="12050" y="23801"/>
                  </a:lnTo>
                  <a:lnTo>
                    <a:pt x="12050" y="22253"/>
                  </a:lnTo>
                  <a:lnTo>
                    <a:pt x="11311" y="22253"/>
                  </a:lnTo>
                  <a:lnTo>
                    <a:pt x="11311" y="7835"/>
                  </a:lnTo>
                  <a:lnTo>
                    <a:pt x="12050" y="7835"/>
                  </a:lnTo>
                  <a:lnTo>
                    <a:pt x="12050" y="6287"/>
                  </a:lnTo>
                  <a:lnTo>
                    <a:pt x="13586" y="6287"/>
                  </a:lnTo>
                  <a:lnTo>
                    <a:pt x="13586" y="4727"/>
                  </a:lnTo>
                  <a:lnTo>
                    <a:pt x="15169" y="4727"/>
                  </a:lnTo>
                  <a:lnTo>
                    <a:pt x="15169" y="3025"/>
                  </a:lnTo>
                  <a:lnTo>
                    <a:pt x="16669" y="3025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45"/>
          <p:cNvGrpSpPr/>
          <p:nvPr/>
        </p:nvGrpSpPr>
        <p:grpSpPr>
          <a:xfrm>
            <a:off x="1040805" y="584391"/>
            <a:ext cx="7062702" cy="4000720"/>
            <a:chOff x="2974275" y="1679475"/>
            <a:chExt cx="2027473" cy="2041809"/>
          </a:xfrm>
        </p:grpSpPr>
        <p:sp>
          <p:nvSpPr>
            <p:cNvPr id="1080" name="Google Shape;1080;p45"/>
            <p:cNvSpPr/>
            <p:nvPr/>
          </p:nvSpPr>
          <p:spPr>
            <a:xfrm>
              <a:off x="2999798" y="1706121"/>
              <a:ext cx="2001950" cy="2015163"/>
            </a:xfrm>
            <a:custGeom>
              <a:rect b="b" l="l" r="r" t="t"/>
              <a:pathLst>
                <a:path extrusionOk="0" h="80078" w="80078">
                  <a:moveTo>
                    <a:pt x="1" y="0"/>
                  </a:moveTo>
                  <a:lnTo>
                    <a:pt x="1" y="80078"/>
                  </a:lnTo>
                  <a:lnTo>
                    <a:pt x="80078" y="80078"/>
                  </a:lnTo>
                  <a:lnTo>
                    <a:pt x="80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h="80079" w="80087">
                  <a:moveTo>
                    <a:pt x="0" y="1"/>
                  </a:moveTo>
                  <a:lnTo>
                    <a:pt x="0" y="80078"/>
                  </a:lnTo>
                  <a:lnTo>
                    <a:pt x="80086" y="8007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2974275" y="3667225"/>
              <a:ext cx="2002175" cy="14225"/>
            </a:xfrm>
            <a:custGeom>
              <a:rect b="b" l="l" r="r" t="t"/>
              <a:pathLst>
                <a:path extrusionOk="0" h="569" w="80087">
                  <a:moveTo>
                    <a:pt x="0" y="1"/>
                  </a:moveTo>
                  <a:lnTo>
                    <a:pt x="0" y="568"/>
                  </a:lnTo>
                  <a:lnTo>
                    <a:pt x="80086" y="568"/>
                  </a:lnTo>
                  <a:lnTo>
                    <a:pt x="800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4962225" y="1679475"/>
              <a:ext cx="14225" cy="2001975"/>
            </a:xfrm>
            <a:custGeom>
              <a:rect b="b" l="l" r="r" t="t"/>
              <a:pathLst>
                <a:path extrusionOk="0" h="80079" w="569">
                  <a:moveTo>
                    <a:pt x="568" y="1"/>
                  </a:moveTo>
                  <a:lnTo>
                    <a:pt x="1" y="568"/>
                  </a:lnTo>
                  <a:lnTo>
                    <a:pt x="1" y="80078"/>
                  </a:lnTo>
                  <a:lnTo>
                    <a:pt x="568" y="8007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2975150" y="1679475"/>
              <a:ext cx="14200" cy="2001975"/>
            </a:xfrm>
            <a:custGeom>
              <a:rect b="b" l="l" r="r" t="t"/>
              <a:pathLst>
                <a:path extrusionOk="0" h="80079" w="568">
                  <a:moveTo>
                    <a:pt x="0" y="1"/>
                  </a:moveTo>
                  <a:lnTo>
                    <a:pt x="0" y="80078"/>
                  </a:lnTo>
                  <a:lnTo>
                    <a:pt x="568" y="80078"/>
                  </a:lnTo>
                  <a:lnTo>
                    <a:pt x="5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2974275" y="1679475"/>
              <a:ext cx="2002175" cy="2001975"/>
            </a:xfrm>
            <a:custGeom>
              <a:rect b="b" l="l" r="r" t="t"/>
              <a:pathLst>
                <a:path extrusionOk="0" fill="none" h="80079" w="80087">
                  <a:moveTo>
                    <a:pt x="0" y="1"/>
                  </a:moveTo>
                  <a:lnTo>
                    <a:pt x="80086" y="1"/>
                  </a:lnTo>
                  <a:lnTo>
                    <a:pt x="80086" y="80078"/>
                  </a:lnTo>
                  <a:lnTo>
                    <a:pt x="0" y="800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2989325" y="1693675"/>
              <a:ext cx="1972925" cy="194300"/>
            </a:xfrm>
            <a:custGeom>
              <a:rect b="b" l="l" r="r" t="t"/>
              <a:pathLst>
                <a:path extrusionOk="0" h="7772" w="78917">
                  <a:moveTo>
                    <a:pt x="1" y="0"/>
                  </a:moveTo>
                  <a:lnTo>
                    <a:pt x="78917" y="0"/>
                  </a:lnTo>
                  <a:lnTo>
                    <a:pt x="78917" y="7772"/>
                  </a:lnTo>
                  <a:lnTo>
                    <a:pt x="1" y="7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2989325" y="1898200"/>
              <a:ext cx="1972925" cy="1052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2989325" y="1887725"/>
              <a:ext cx="1972925" cy="10500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3038554" y="2061529"/>
              <a:ext cx="1896464" cy="145289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3038554" y="2069280"/>
              <a:ext cx="1898783" cy="1442351"/>
            </a:xfrm>
            <a:custGeom>
              <a:rect b="b" l="l" r="r" t="t"/>
              <a:pathLst>
                <a:path extrusionOk="0" h="59411" w="71356">
                  <a:moveTo>
                    <a:pt x="1" y="0"/>
                  </a:moveTo>
                  <a:lnTo>
                    <a:pt x="1" y="59410"/>
                  </a:lnTo>
                  <a:lnTo>
                    <a:pt x="717" y="58930"/>
                  </a:lnTo>
                  <a:lnTo>
                    <a:pt x="717" y="498"/>
                  </a:lnTo>
                  <a:lnTo>
                    <a:pt x="70657" y="498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" name="Google Shape;1091;p45"/>
          <p:cNvGrpSpPr/>
          <p:nvPr/>
        </p:nvGrpSpPr>
        <p:grpSpPr>
          <a:xfrm>
            <a:off x="6989225" y="667740"/>
            <a:ext cx="882880" cy="243714"/>
            <a:chOff x="7301150" y="922090"/>
            <a:chExt cx="882880" cy="243714"/>
          </a:xfrm>
        </p:grpSpPr>
        <p:sp>
          <p:nvSpPr>
            <p:cNvPr id="1092" name="Google Shape;1092;p45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8" name="Google Shape;11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600" y="1385475"/>
            <a:ext cx="6450200" cy="27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6"/>
          <p:cNvSpPr/>
          <p:nvPr/>
        </p:nvSpPr>
        <p:spPr>
          <a:xfrm>
            <a:off x="424763" y="353575"/>
            <a:ext cx="8296742" cy="713606"/>
          </a:xfrm>
          <a:custGeom>
            <a:rect b="b" l="l" r="r" t="t"/>
            <a:pathLst>
              <a:path extrusionOk="0" h="7772" w="78917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46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15" name="Google Shape;1115;p46"/>
            <p:cNvSpPr/>
            <p:nvPr/>
          </p:nvSpPr>
          <p:spPr>
            <a:xfrm>
              <a:off x="386575" y="1077325"/>
              <a:ext cx="8296347" cy="2187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386975" y="1053444"/>
              <a:ext cx="8296347" cy="21875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p46"/>
          <p:cNvGrpSpPr/>
          <p:nvPr/>
        </p:nvGrpSpPr>
        <p:grpSpPr>
          <a:xfrm>
            <a:off x="4970799" y="1463658"/>
            <a:ext cx="3237644" cy="2911633"/>
            <a:chOff x="844350" y="1447525"/>
            <a:chExt cx="3472005" cy="1341952"/>
          </a:xfrm>
        </p:grpSpPr>
        <p:sp>
          <p:nvSpPr>
            <p:cNvPr id="1118" name="Google Shape;1118;p46"/>
            <p:cNvSpPr/>
            <p:nvPr/>
          </p:nvSpPr>
          <p:spPr>
            <a:xfrm>
              <a:off x="844350" y="1447531"/>
              <a:ext cx="3467723" cy="1341946"/>
            </a:xfrm>
            <a:custGeom>
              <a:rect b="b" l="l" r="r" t="t"/>
              <a:pathLst>
                <a:path extrusionOk="0" h="59411" w="71356">
                  <a:moveTo>
                    <a:pt x="71355" y="0"/>
                  </a:moveTo>
                  <a:lnTo>
                    <a:pt x="70657" y="481"/>
                  </a:lnTo>
                  <a:lnTo>
                    <a:pt x="70657" y="58921"/>
                  </a:lnTo>
                  <a:lnTo>
                    <a:pt x="717" y="58921"/>
                  </a:lnTo>
                  <a:lnTo>
                    <a:pt x="1" y="59410"/>
                  </a:lnTo>
                  <a:lnTo>
                    <a:pt x="71355" y="59410"/>
                  </a:lnTo>
                  <a:lnTo>
                    <a:pt x="71355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9" name="Google Shape;1119;p46"/>
            <p:cNvGrpSpPr/>
            <p:nvPr/>
          </p:nvGrpSpPr>
          <p:grpSpPr>
            <a:xfrm>
              <a:off x="844350" y="1447525"/>
              <a:ext cx="3472005" cy="1341924"/>
              <a:chOff x="844350" y="1447525"/>
              <a:chExt cx="3472005" cy="1341924"/>
            </a:xfrm>
          </p:grpSpPr>
          <p:sp>
            <p:nvSpPr>
              <p:cNvPr id="1120" name="Google Shape;1120;p46"/>
              <p:cNvSpPr/>
              <p:nvPr/>
            </p:nvSpPr>
            <p:spPr>
              <a:xfrm>
                <a:off x="844350" y="1447525"/>
                <a:ext cx="3467567" cy="1341924"/>
              </a:xfrm>
              <a:custGeom>
                <a:rect b="b" l="l" r="r" t="t"/>
                <a:pathLst>
                  <a:path extrusionOk="0" h="80079" w="80087">
                    <a:moveTo>
                      <a:pt x="0" y="1"/>
                    </a:moveTo>
                    <a:lnTo>
                      <a:pt x="0" y="80078"/>
                    </a:lnTo>
                    <a:lnTo>
                      <a:pt x="80086" y="80078"/>
                    </a:lnTo>
                    <a:lnTo>
                      <a:pt x="8008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6"/>
              <p:cNvSpPr/>
              <p:nvPr/>
            </p:nvSpPr>
            <p:spPr>
              <a:xfrm>
                <a:off x="844350" y="1454690"/>
                <a:ext cx="3472005" cy="1332143"/>
              </a:xfrm>
              <a:custGeom>
                <a:rect b="b" l="l" r="r" t="t"/>
                <a:pathLst>
                  <a:path extrusionOk="0" h="59411" w="71356">
                    <a:moveTo>
                      <a:pt x="1" y="0"/>
                    </a:moveTo>
                    <a:lnTo>
                      <a:pt x="1" y="59410"/>
                    </a:lnTo>
                    <a:lnTo>
                      <a:pt x="717" y="58930"/>
                    </a:lnTo>
                    <a:lnTo>
                      <a:pt x="717" y="498"/>
                    </a:lnTo>
                    <a:lnTo>
                      <a:pt x="70657" y="498"/>
                    </a:lnTo>
                    <a:lnTo>
                      <a:pt x="71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2" name="Google Shape;1122;p46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СОХРАНЕНИЕ АКТУАЛЬНОСТИ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1123" name="Google Shape;1123;p46"/>
          <p:cNvSpPr txBox="1"/>
          <p:nvPr>
            <p:ph idx="1" type="body"/>
          </p:nvPr>
        </p:nvSpPr>
        <p:spPr>
          <a:xfrm>
            <a:off x="713225" y="1199125"/>
            <a:ext cx="40260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Операционные системы, инструменты и методы их поддержки быстро меняются.Поэтому я советую вам ежедневно просматривать официальный сайт </a:t>
            </a: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дистрибутивов.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.</a:t>
            </a:r>
            <a:endParaRPr sz="1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124" name="Google Shape;1124;p46"/>
          <p:cNvGrpSpPr/>
          <p:nvPr/>
        </p:nvGrpSpPr>
        <p:grpSpPr>
          <a:xfrm>
            <a:off x="7681225" y="449915"/>
            <a:ext cx="882880" cy="243714"/>
            <a:chOff x="7301150" y="922090"/>
            <a:chExt cx="882880" cy="243714"/>
          </a:xfrm>
        </p:grpSpPr>
        <p:sp>
          <p:nvSpPr>
            <p:cNvPr id="1125" name="Google Shape;1125;p46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1" name="Google Shape;1141;p46"/>
          <p:cNvPicPr preferRelativeResize="0"/>
          <p:nvPr/>
        </p:nvPicPr>
        <p:blipFill rotWithShape="1">
          <a:blip r:embed="rId3">
            <a:alphaModFix amt="78000"/>
          </a:blip>
          <a:srcRect b="0" l="18558" r="5285" t="0"/>
          <a:stretch/>
        </p:blipFill>
        <p:spPr>
          <a:xfrm>
            <a:off x="5143650" y="1653675"/>
            <a:ext cx="2891949" cy="25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>
            <a:off x="424763" y="353575"/>
            <a:ext cx="8296742" cy="713606"/>
          </a:xfrm>
          <a:custGeom>
            <a:rect b="b" l="l" r="r" t="t"/>
            <a:pathLst>
              <a:path extrusionOk="0" h="7772" w="78917">
                <a:moveTo>
                  <a:pt x="1" y="0"/>
                </a:moveTo>
                <a:lnTo>
                  <a:pt x="78917" y="0"/>
                </a:lnTo>
                <a:lnTo>
                  <a:pt x="78917" y="7772"/>
                </a:lnTo>
                <a:lnTo>
                  <a:pt x="1" y="77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7" name="Google Shape;1147;p47"/>
          <p:cNvGrpSpPr/>
          <p:nvPr/>
        </p:nvGrpSpPr>
        <p:grpSpPr>
          <a:xfrm>
            <a:off x="424763" y="1053444"/>
            <a:ext cx="8296747" cy="45756"/>
            <a:chOff x="386575" y="1053444"/>
            <a:chExt cx="8296747" cy="45756"/>
          </a:xfrm>
        </p:grpSpPr>
        <p:sp>
          <p:nvSpPr>
            <p:cNvPr id="1148" name="Google Shape;1148;p47"/>
            <p:cNvSpPr/>
            <p:nvPr/>
          </p:nvSpPr>
          <p:spPr>
            <a:xfrm>
              <a:off x="386575" y="1077325"/>
              <a:ext cx="8296347" cy="21875"/>
            </a:xfrm>
            <a:custGeom>
              <a:rect b="b" l="l" r="r" t="t"/>
              <a:pathLst>
                <a:path extrusionOk="0" h="421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386975" y="1053444"/>
              <a:ext cx="8296347" cy="21875"/>
            </a:xfrm>
            <a:custGeom>
              <a:rect b="b" l="l" r="r" t="t"/>
              <a:pathLst>
                <a:path extrusionOk="0" h="420" w="78917">
                  <a:moveTo>
                    <a:pt x="1" y="1"/>
                  </a:moveTo>
                  <a:lnTo>
                    <a:pt x="1" y="420"/>
                  </a:lnTo>
                  <a:lnTo>
                    <a:pt x="78917" y="420"/>
                  </a:lnTo>
                  <a:lnTo>
                    <a:pt x="789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0" name="Google Shape;1150;p47"/>
          <p:cNvSpPr txBox="1"/>
          <p:nvPr>
            <p:ph type="title"/>
          </p:nvPr>
        </p:nvSpPr>
        <p:spPr>
          <a:xfrm>
            <a:off x="713225" y="513700"/>
            <a:ext cx="771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/>
              <a:t>Что же по популярности линукс?</a:t>
            </a:r>
            <a:endParaRPr sz="1600"/>
          </a:p>
        </p:txBody>
      </p:sp>
      <p:grpSp>
        <p:nvGrpSpPr>
          <p:cNvPr id="1151" name="Google Shape;1151;p47"/>
          <p:cNvGrpSpPr/>
          <p:nvPr/>
        </p:nvGrpSpPr>
        <p:grpSpPr>
          <a:xfrm>
            <a:off x="7681225" y="449915"/>
            <a:ext cx="882880" cy="243714"/>
            <a:chOff x="7301150" y="922090"/>
            <a:chExt cx="882880" cy="243714"/>
          </a:xfrm>
        </p:grpSpPr>
        <p:sp>
          <p:nvSpPr>
            <p:cNvPr id="1152" name="Google Shape;1152;p47"/>
            <p:cNvSpPr/>
            <p:nvPr/>
          </p:nvSpPr>
          <p:spPr>
            <a:xfrm>
              <a:off x="7937186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0" y="4462"/>
                    <a:pt x="61" y="4576"/>
                    <a:pt x="149" y="4637"/>
                  </a:cubicBezTo>
                  <a:lnTo>
                    <a:pt x="4645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7945240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7" y="0"/>
                  </a:moveTo>
                  <a:lnTo>
                    <a:pt x="0" y="4497"/>
                  </a:lnTo>
                  <a:cubicBezTo>
                    <a:pt x="79" y="4584"/>
                    <a:pt x="192" y="4637"/>
                    <a:pt x="306" y="4637"/>
                  </a:cubicBezTo>
                  <a:lnTo>
                    <a:pt x="4253" y="4637"/>
                  </a:lnTo>
                  <a:cubicBezTo>
                    <a:pt x="4471" y="4637"/>
                    <a:pt x="4654" y="4453"/>
                    <a:pt x="4654" y="4235"/>
                  </a:cubicBezTo>
                  <a:lnTo>
                    <a:pt x="4654" y="288"/>
                  </a:lnTo>
                  <a:cubicBezTo>
                    <a:pt x="4654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7940315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0" y="4567"/>
                    <a:pt x="0" y="4349"/>
                  </a:cubicBezTo>
                  <a:lnTo>
                    <a:pt x="0" y="411"/>
                  </a:lnTo>
                  <a:cubicBezTo>
                    <a:pt x="0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7966272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81" y="3746"/>
                    <a:pt x="3738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8016440" y="995086"/>
              <a:ext cx="88745" cy="96798"/>
            </a:xfrm>
            <a:custGeom>
              <a:rect b="b" l="l" r="r" t="t"/>
              <a:pathLst>
                <a:path extrusionOk="0" h="1887" w="1730">
                  <a:moveTo>
                    <a:pt x="1398" y="1"/>
                  </a:moveTo>
                  <a:lnTo>
                    <a:pt x="1014" y="498"/>
                  </a:lnTo>
                  <a:cubicBezTo>
                    <a:pt x="952" y="577"/>
                    <a:pt x="909" y="656"/>
                    <a:pt x="865" y="717"/>
                  </a:cubicBezTo>
                  <a:cubicBezTo>
                    <a:pt x="830" y="664"/>
                    <a:pt x="778" y="586"/>
                    <a:pt x="708" y="490"/>
                  </a:cubicBezTo>
                  <a:lnTo>
                    <a:pt x="376" y="9"/>
                  </a:lnTo>
                  <a:lnTo>
                    <a:pt x="79" y="9"/>
                  </a:lnTo>
                  <a:lnTo>
                    <a:pt x="725" y="909"/>
                  </a:lnTo>
                  <a:lnTo>
                    <a:pt x="1" y="1887"/>
                  </a:lnTo>
                  <a:lnTo>
                    <a:pt x="306" y="1887"/>
                  </a:lnTo>
                  <a:lnTo>
                    <a:pt x="778" y="1232"/>
                  </a:lnTo>
                  <a:cubicBezTo>
                    <a:pt x="787" y="1214"/>
                    <a:pt x="821" y="1153"/>
                    <a:pt x="865" y="1092"/>
                  </a:cubicBezTo>
                  <a:cubicBezTo>
                    <a:pt x="900" y="1136"/>
                    <a:pt x="926" y="1171"/>
                    <a:pt x="952" y="1214"/>
                  </a:cubicBezTo>
                  <a:lnTo>
                    <a:pt x="1424" y="1878"/>
                  </a:lnTo>
                  <a:lnTo>
                    <a:pt x="1730" y="1878"/>
                  </a:lnTo>
                  <a:lnTo>
                    <a:pt x="1014" y="88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7619142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1" y="184"/>
                    <a:pt x="1" y="402"/>
                  </a:cubicBezTo>
                  <a:lnTo>
                    <a:pt x="1" y="4340"/>
                  </a:lnTo>
                  <a:cubicBezTo>
                    <a:pt x="10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3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7627196" y="927476"/>
              <a:ext cx="238790" cy="237867"/>
            </a:xfrm>
            <a:custGeom>
              <a:rect b="b" l="l" r="r" t="t"/>
              <a:pathLst>
                <a:path extrusionOk="0" h="4637" w="4655">
                  <a:moveTo>
                    <a:pt x="4498" y="0"/>
                  </a:moveTo>
                  <a:lnTo>
                    <a:pt x="1" y="4497"/>
                  </a:lnTo>
                  <a:cubicBezTo>
                    <a:pt x="80" y="4584"/>
                    <a:pt x="193" y="4637"/>
                    <a:pt x="307" y="4637"/>
                  </a:cubicBezTo>
                  <a:lnTo>
                    <a:pt x="4244" y="4637"/>
                  </a:lnTo>
                  <a:cubicBezTo>
                    <a:pt x="4463" y="4637"/>
                    <a:pt x="4655" y="4453"/>
                    <a:pt x="4655" y="4235"/>
                  </a:cubicBezTo>
                  <a:lnTo>
                    <a:pt x="4655" y="288"/>
                  </a:lnTo>
                  <a:cubicBezTo>
                    <a:pt x="4655" y="184"/>
                    <a:pt x="4585" y="79"/>
                    <a:pt x="4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7622271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3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3" y="0"/>
                  </a:cubicBezTo>
                  <a:lnTo>
                    <a:pt x="4349" y="0"/>
                  </a:lnTo>
                  <a:cubicBezTo>
                    <a:pt x="4568" y="0"/>
                    <a:pt x="4751" y="192"/>
                    <a:pt x="4751" y="411"/>
                  </a:cubicBezTo>
                  <a:lnTo>
                    <a:pt x="4751" y="4349"/>
                  </a:lnTo>
                  <a:cubicBezTo>
                    <a:pt x="4751" y="4567"/>
                    <a:pt x="4568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7648279" y="948508"/>
              <a:ext cx="191750" cy="192212"/>
            </a:xfrm>
            <a:custGeom>
              <a:rect b="b" l="l" r="r" t="t"/>
              <a:pathLst>
                <a:path extrusionOk="0" h="3747" w="3738">
                  <a:moveTo>
                    <a:pt x="358" y="1"/>
                  </a:moveTo>
                  <a:cubicBezTo>
                    <a:pt x="158" y="1"/>
                    <a:pt x="0" y="166"/>
                    <a:pt x="0" y="367"/>
                  </a:cubicBezTo>
                  <a:lnTo>
                    <a:pt x="0" y="3388"/>
                  </a:lnTo>
                  <a:cubicBezTo>
                    <a:pt x="0" y="3581"/>
                    <a:pt x="158" y="3746"/>
                    <a:pt x="358" y="3746"/>
                  </a:cubicBezTo>
                  <a:lnTo>
                    <a:pt x="3379" y="3746"/>
                  </a:lnTo>
                  <a:cubicBezTo>
                    <a:pt x="3580" y="3746"/>
                    <a:pt x="3737" y="3581"/>
                    <a:pt x="3737" y="3388"/>
                  </a:cubicBezTo>
                  <a:lnTo>
                    <a:pt x="3737" y="367"/>
                  </a:lnTo>
                  <a:cubicBezTo>
                    <a:pt x="3737" y="166"/>
                    <a:pt x="3580" y="1"/>
                    <a:pt x="3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7682751" y="980312"/>
              <a:ext cx="127731" cy="127731"/>
            </a:xfrm>
            <a:custGeom>
              <a:rect b="b" l="l" r="r" t="t"/>
              <a:pathLst>
                <a:path extrusionOk="0" fill="none" h="2490" w="2490">
                  <a:moveTo>
                    <a:pt x="2253" y="2489"/>
                  </a:moveTo>
                  <a:lnTo>
                    <a:pt x="245" y="2489"/>
                  </a:lnTo>
                  <a:cubicBezTo>
                    <a:pt x="114" y="2489"/>
                    <a:pt x="1" y="2384"/>
                    <a:pt x="1" y="2253"/>
                  </a:cubicBezTo>
                  <a:lnTo>
                    <a:pt x="1" y="245"/>
                  </a:lnTo>
                  <a:cubicBezTo>
                    <a:pt x="1" y="114"/>
                    <a:pt x="114" y="0"/>
                    <a:pt x="245" y="0"/>
                  </a:cubicBezTo>
                  <a:lnTo>
                    <a:pt x="2253" y="0"/>
                  </a:lnTo>
                  <a:cubicBezTo>
                    <a:pt x="2384" y="0"/>
                    <a:pt x="2489" y="114"/>
                    <a:pt x="2489" y="245"/>
                  </a:cubicBezTo>
                  <a:lnTo>
                    <a:pt x="2489" y="2253"/>
                  </a:lnTo>
                  <a:cubicBezTo>
                    <a:pt x="2489" y="2384"/>
                    <a:pt x="2384" y="2489"/>
                    <a:pt x="2253" y="24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7682751" y="980774"/>
              <a:ext cx="127731" cy="36780"/>
            </a:xfrm>
            <a:custGeom>
              <a:rect b="b" l="l" r="r" t="t"/>
              <a:pathLst>
                <a:path extrusionOk="0" h="717" w="2490">
                  <a:moveTo>
                    <a:pt x="245" y="0"/>
                  </a:moveTo>
                  <a:lnTo>
                    <a:pt x="36" y="114"/>
                  </a:lnTo>
                  <a:lnTo>
                    <a:pt x="1" y="716"/>
                  </a:lnTo>
                  <a:lnTo>
                    <a:pt x="2489" y="716"/>
                  </a:lnTo>
                  <a:lnTo>
                    <a:pt x="2489" y="236"/>
                  </a:lnTo>
                  <a:lnTo>
                    <a:pt x="2411" y="6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7301150" y="925219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02" y="1"/>
                  </a:moveTo>
                  <a:cubicBezTo>
                    <a:pt x="184" y="1"/>
                    <a:pt x="0" y="184"/>
                    <a:pt x="0" y="402"/>
                  </a:cubicBezTo>
                  <a:lnTo>
                    <a:pt x="0" y="4340"/>
                  </a:lnTo>
                  <a:cubicBezTo>
                    <a:pt x="9" y="4462"/>
                    <a:pt x="62" y="4576"/>
                    <a:pt x="149" y="4637"/>
                  </a:cubicBezTo>
                  <a:lnTo>
                    <a:pt x="4646" y="140"/>
                  </a:lnTo>
                  <a:cubicBezTo>
                    <a:pt x="4567" y="53"/>
                    <a:pt x="4462" y="1"/>
                    <a:pt x="4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7310127" y="927476"/>
              <a:ext cx="238328" cy="237867"/>
            </a:xfrm>
            <a:custGeom>
              <a:rect b="b" l="l" r="r" t="t"/>
              <a:pathLst>
                <a:path extrusionOk="0" h="4637" w="4646">
                  <a:moveTo>
                    <a:pt x="4497" y="0"/>
                  </a:moveTo>
                  <a:lnTo>
                    <a:pt x="0" y="4497"/>
                  </a:lnTo>
                  <a:cubicBezTo>
                    <a:pt x="70" y="4584"/>
                    <a:pt x="183" y="4637"/>
                    <a:pt x="306" y="4637"/>
                  </a:cubicBezTo>
                  <a:lnTo>
                    <a:pt x="4244" y="4637"/>
                  </a:lnTo>
                  <a:cubicBezTo>
                    <a:pt x="4462" y="4637"/>
                    <a:pt x="4645" y="4453"/>
                    <a:pt x="4645" y="4235"/>
                  </a:cubicBezTo>
                  <a:lnTo>
                    <a:pt x="4645" y="288"/>
                  </a:lnTo>
                  <a:cubicBezTo>
                    <a:pt x="4636" y="184"/>
                    <a:pt x="4584" y="79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7304279" y="922090"/>
              <a:ext cx="243714" cy="243714"/>
            </a:xfrm>
            <a:custGeom>
              <a:rect b="b" l="l" r="r" t="t"/>
              <a:pathLst>
                <a:path extrusionOk="0" fill="none" h="4751" w="4751">
                  <a:moveTo>
                    <a:pt x="4349" y="4750"/>
                  </a:moveTo>
                  <a:lnTo>
                    <a:pt x="402" y="4750"/>
                  </a:lnTo>
                  <a:cubicBezTo>
                    <a:pt x="184" y="4750"/>
                    <a:pt x="1" y="4567"/>
                    <a:pt x="1" y="4349"/>
                  </a:cubicBezTo>
                  <a:lnTo>
                    <a:pt x="1" y="411"/>
                  </a:lnTo>
                  <a:cubicBezTo>
                    <a:pt x="1" y="192"/>
                    <a:pt x="184" y="0"/>
                    <a:pt x="402" y="0"/>
                  </a:cubicBezTo>
                  <a:lnTo>
                    <a:pt x="4349" y="0"/>
                  </a:lnTo>
                  <a:cubicBezTo>
                    <a:pt x="4567" y="0"/>
                    <a:pt x="4750" y="192"/>
                    <a:pt x="4750" y="411"/>
                  </a:cubicBezTo>
                  <a:lnTo>
                    <a:pt x="4750" y="4349"/>
                  </a:lnTo>
                  <a:cubicBezTo>
                    <a:pt x="4750" y="4567"/>
                    <a:pt x="4567" y="4750"/>
                    <a:pt x="4349" y="475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7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7330236" y="948508"/>
              <a:ext cx="192673" cy="192212"/>
            </a:xfrm>
            <a:custGeom>
              <a:rect b="b" l="l" r="r" t="t"/>
              <a:pathLst>
                <a:path extrusionOk="0" h="3747" w="3756">
                  <a:moveTo>
                    <a:pt x="359" y="1"/>
                  </a:moveTo>
                  <a:cubicBezTo>
                    <a:pt x="158" y="1"/>
                    <a:pt x="1" y="166"/>
                    <a:pt x="1" y="367"/>
                  </a:cubicBezTo>
                  <a:lnTo>
                    <a:pt x="1" y="3388"/>
                  </a:lnTo>
                  <a:cubicBezTo>
                    <a:pt x="1" y="3581"/>
                    <a:pt x="158" y="3746"/>
                    <a:pt x="359" y="3746"/>
                  </a:cubicBezTo>
                  <a:lnTo>
                    <a:pt x="3380" y="3746"/>
                  </a:lnTo>
                  <a:cubicBezTo>
                    <a:pt x="3590" y="3746"/>
                    <a:pt x="3756" y="3581"/>
                    <a:pt x="3738" y="3388"/>
                  </a:cubicBezTo>
                  <a:lnTo>
                    <a:pt x="3738" y="367"/>
                  </a:lnTo>
                  <a:cubicBezTo>
                    <a:pt x="3738" y="166"/>
                    <a:pt x="3581" y="1"/>
                    <a:pt x="3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7364297" y="1100347"/>
              <a:ext cx="121421" cy="14825"/>
            </a:xfrm>
            <a:custGeom>
              <a:rect b="b" l="l" r="r" t="t"/>
              <a:pathLst>
                <a:path extrusionOk="0" h="289" w="2367">
                  <a:moveTo>
                    <a:pt x="1" y="1"/>
                  </a:moveTo>
                  <a:lnTo>
                    <a:pt x="1" y="289"/>
                  </a:lnTo>
                  <a:lnTo>
                    <a:pt x="2367" y="28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8" name="Google Shape;1168;p47"/>
          <p:cNvSpPr txBox="1"/>
          <p:nvPr>
            <p:ph idx="3" type="subTitle"/>
          </p:nvPr>
        </p:nvSpPr>
        <p:spPr>
          <a:xfrm>
            <a:off x="501150" y="1167250"/>
            <a:ext cx="4877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Для этого проекта я решил опросить 20 своих друзей, какой ОС (Операционной Системой) они пользуются.</a:t>
            </a:r>
            <a:endParaRPr sz="13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169" name="Google Shape;11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400" y="2140150"/>
            <a:ext cx="4120500" cy="25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47"/>
          <p:cNvSpPr txBox="1"/>
          <p:nvPr/>
        </p:nvSpPr>
        <p:spPr>
          <a:xfrm>
            <a:off x="5378250" y="1167250"/>
            <a:ext cx="30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Диаграмма показывающая ⇓это⇓</a:t>
            </a:r>
            <a:endParaRPr b="0" i="0" sz="18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47"/>
          <p:cNvSpPr txBox="1"/>
          <p:nvPr/>
        </p:nvSpPr>
        <p:spPr>
          <a:xfrm>
            <a:off x="501150" y="2240225"/>
            <a:ext cx="39531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Данная диаграмма  ⇒ показывает что люди больше предпочтут Windows или macOs чем страшный и    ⇒ непонятный Linux в котором нужно тренить страшный CMD вместо аима в CS2.              ⇒</a:t>
            </a:r>
            <a:endParaRPr b="0" i="0" sz="15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nsforming Traditional Business Models: Web3 by Slidesgo">
  <a:themeElements>
    <a:clrScheme name="Simple Light">
      <a:dk1>
        <a:srgbClr val="000000"/>
      </a:dk1>
      <a:lt1>
        <a:srgbClr val="FFFFFF"/>
      </a:lt1>
      <a:dk2>
        <a:srgbClr val="9C9C9C"/>
      </a:dk2>
      <a:lt2>
        <a:srgbClr val="C9C9C9"/>
      </a:lt2>
      <a:accent1>
        <a:srgbClr val="DDDDDD"/>
      </a:accent1>
      <a:accent2>
        <a:srgbClr val="EDEDED"/>
      </a:accent2>
      <a:accent3>
        <a:srgbClr val="82CECE"/>
      </a:accent3>
      <a:accent4>
        <a:srgbClr val="6DB2B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