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649200" cy="7315200"/>
  <p:notesSz cx="12649200" cy="731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5242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5242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5242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5242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28600"/>
            <a:ext cx="12192000" cy="323850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12191999" y="323849"/>
                </a:moveTo>
                <a:lnTo>
                  <a:pt x="0" y="3238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23849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28587" y="548639"/>
            <a:ext cx="12192000" cy="1222375"/>
          </a:xfrm>
          <a:custGeom>
            <a:avLst/>
            <a:gdLst/>
            <a:ahLst/>
            <a:cxnLst/>
            <a:rect l="l" t="t" r="r" b="b"/>
            <a:pathLst>
              <a:path w="12192000" h="1222375">
                <a:moveTo>
                  <a:pt x="12192000" y="1213485"/>
                </a:moveTo>
                <a:lnTo>
                  <a:pt x="0" y="1213485"/>
                </a:lnTo>
                <a:lnTo>
                  <a:pt x="0" y="1221752"/>
                </a:lnTo>
                <a:lnTo>
                  <a:pt x="12192000" y="1221752"/>
                </a:lnTo>
                <a:lnTo>
                  <a:pt x="12192000" y="1213485"/>
                </a:lnTo>
                <a:close/>
              </a:path>
              <a:path w="12192000" h="1222375">
                <a:moveTo>
                  <a:pt x="12192000" y="0"/>
                </a:moveTo>
                <a:lnTo>
                  <a:pt x="0" y="0"/>
                </a:lnTo>
                <a:lnTo>
                  <a:pt x="0" y="3810"/>
                </a:lnTo>
                <a:lnTo>
                  <a:pt x="12192000" y="381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28600" y="1762124"/>
            <a:ext cx="12192000" cy="64135"/>
          </a:xfrm>
          <a:custGeom>
            <a:avLst/>
            <a:gdLst/>
            <a:ahLst/>
            <a:cxnLst/>
            <a:rect l="l" t="t" r="r" b="b"/>
            <a:pathLst>
              <a:path w="12192000" h="64135">
                <a:moveTo>
                  <a:pt x="0" y="64135"/>
                </a:moveTo>
                <a:lnTo>
                  <a:pt x="12191999" y="64135"/>
                </a:lnTo>
                <a:lnTo>
                  <a:pt x="12191999" y="0"/>
                </a:lnTo>
                <a:lnTo>
                  <a:pt x="0" y="0"/>
                </a:lnTo>
                <a:lnTo>
                  <a:pt x="0" y="64135"/>
                </a:lnTo>
                <a:close/>
              </a:path>
            </a:pathLst>
          </a:custGeom>
          <a:solidFill>
            <a:srgbClr val="000000">
              <a:alpha val="129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28600" y="552449"/>
            <a:ext cx="12192000" cy="1209675"/>
          </a:xfrm>
          <a:custGeom>
            <a:avLst/>
            <a:gdLst/>
            <a:ahLst/>
            <a:cxnLst/>
            <a:rect l="l" t="t" r="r" b="b"/>
            <a:pathLst>
              <a:path w="12192000" h="1209675">
                <a:moveTo>
                  <a:pt x="12191999" y="1209674"/>
                </a:moveTo>
                <a:lnTo>
                  <a:pt x="0" y="120967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209674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000" y="485838"/>
            <a:ext cx="11887199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5242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9.jp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jp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13.png"/><Relationship Id="rId12" Type="http://schemas.openxmlformats.org/officeDocument/2006/relationships/image" Target="../media/image2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644774" y="1143063"/>
            <a:ext cx="19526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45">
                <a:solidFill>
                  <a:srgbClr val="252423"/>
                </a:solidFill>
                <a:latin typeface="Lucida Sans Unicode"/>
                <a:cs typeface="Lucida Sans Unicode"/>
              </a:rPr>
              <a:t>Soma</a:t>
            </a:r>
            <a:r>
              <a:rPr dirty="0" sz="1400" spc="-100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55">
                <a:solidFill>
                  <a:srgbClr val="252423"/>
                </a:solidFill>
                <a:latin typeface="Lucida Sans Unicode"/>
                <a:cs typeface="Lucida Sans Unicode"/>
              </a:rPr>
              <a:t>de</a:t>
            </a:r>
            <a:r>
              <a:rPr dirty="0" sz="1400" spc="-95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75">
                <a:solidFill>
                  <a:srgbClr val="252423"/>
                </a:solidFill>
                <a:latin typeface="Lucida Sans Unicode"/>
                <a:cs typeface="Lucida Sans Unicode"/>
              </a:rPr>
              <a:t>Sales</a:t>
            </a:r>
            <a:r>
              <a:rPr dirty="0" sz="1400" spc="-95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50">
                <a:solidFill>
                  <a:srgbClr val="252423"/>
                </a:solidFill>
                <a:latin typeface="Lucida Sans Unicode"/>
                <a:cs typeface="Lucida Sans Unicode"/>
              </a:rPr>
              <a:t>por</a:t>
            </a:r>
            <a:r>
              <a:rPr dirty="0" sz="1400" spc="-95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10">
                <a:solidFill>
                  <a:srgbClr val="252423"/>
                </a:solidFill>
                <a:latin typeface="Lucida Sans Unicode"/>
                <a:cs typeface="Lucida Sans Unicode"/>
              </a:rPr>
              <a:t>Product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371147" y="1645369"/>
            <a:ext cx="1618615" cy="1667510"/>
            <a:chOff x="3371147" y="1645369"/>
            <a:chExt cx="1618615" cy="1667510"/>
          </a:xfrm>
        </p:grpSpPr>
        <p:sp>
          <p:nvSpPr>
            <p:cNvPr id="6" name="object 6" descr=""/>
            <p:cNvSpPr/>
            <p:nvPr/>
          </p:nvSpPr>
          <p:spPr>
            <a:xfrm>
              <a:off x="4214812" y="1682017"/>
              <a:ext cx="774700" cy="984250"/>
            </a:xfrm>
            <a:custGeom>
              <a:avLst/>
              <a:gdLst/>
              <a:ahLst/>
              <a:cxnLst/>
              <a:rect l="l" t="t" r="r" b="b"/>
              <a:pathLst>
                <a:path w="774700" h="984250">
                  <a:moveTo>
                    <a:pt x="745687" y="983690"/>
                  </a:moveTo>
                  <a:lnTo>
                    <a:pt x="0" y="774479"/>
                  </a:lnTo>
                  <a:lnTo>
                    <a:pt x="0" y="0"/>
                  </a:lnTo>
                  <a:lnTo>
                    <a:pt x="22315" y="321"/>
                  </a:lnTo>
                  <a:lnTo>
                    <a:pt x="66872" y="2892"/>
                  </a:lnTo>
                  <a:lnTo>
                    <a:pt x="111207" y="8025"/>
                  </a:lnTo>
                  <a:lnTo>
                    <a:pt x="155173" y="15704"/>
                  </a:lnTo>
                  <a:lnTo>
                    <a:pt x="198623" y="25902"/>
                  </a:lnTo>
                  <a:lnTo>
                    <a:pt x="241413" y="38586"/>
                  </a:lnTo>
                  <a:lnTo>
                    <a:pt x="283402" y="53715"/>
                  </a:lnTo>
                  <a:lnTo>
                    <a:pt x="324450" y="71236"/>
                  </a:lnTo>
                  <a:lnTo>
                    <a:pt x="364421" y="91094"/>
                  </a:lnTo>
                  <a:lnTo>
                    <a:pt x="403181" y="113220"/>
                  </a:lnTo>
                  <a:lnTo>
                    <a:pt x="440602" y="137543"/>
                  </a:lnTo>
                  <a:lnTo>
                    <a:pt x="476560" y="163980"/>
                  </a:lnTo>
                  <a:lnTo>
                    <a:pt x="510936" y="192445"/>
                  </a:lnTo>
                  <a:lnTo>
                    <a:pt x="543614" y="222843"/>
                  </a:lnTo>
                  <a:lnTo>
                    <a:pt x="574488" y="255073"/>
                  </a:lnTo>
                  <a:lnTo>
                    <a:pt x="603453" y="289028"/>
                  </a:lnTo>
                  <a:lnTo>
                    <a:pt x="630415" y="324595"/>
                  </a:lnTo>
                  <a:lnTo>
                    <a:pt x="655283" y="361656"/>
                  </a:lnTo>
                  <a:lnTo>
                    <a:pt x="677975" y="400088"/>
                  </a:lnTo>
                  <a:lnTo>
                    <a:pt x="698415" y="439763"/>
                  </a:lnTo>
                  <a:lnTo>
                    <a:pt x="716536" y="480550"/>
                  </a:lnTo>
                  <a:lnTo>
                    <a:pt x="732278" y="522313"/>
                  </a:lnTo>
                  <a:lnTo>
                    <a:pt x="745587" y="564913"/>
                  </a:lnTo>
                  <a:lnTo>
                    <a:pt x="756421" y="608210"/>
                  </a:lnTo>
                  <a:lnTo>
                    <a:pt x="764743" y="652058"/>
                  </a:lnTo>
                  <a:lnTo>
                    <a:pt x="770525" y="696313"/>
                  </a:lnTo>
                  <a:lnTo>
                    <a:pt x="773748" y="740828"/>
                  </a:lnTo>
                  <a:lnTo>
                    <a:pt x="774402" y="785454"/>
                  </a:lnTo>
                  <a:lnTo>
                    <a:pt x="773764" y="807763"/>
                  </a:lnTo>
                  <a:lnTo>
                    <a:pt x="770562" y="852279"/>
                  </a:lnTo>
                  <a:lnTo>
                    <a:pt x="764801" y="896536"/>
                  </a:lnTo>
                  <a:lnTo>
                    <a:pt x="756500" y="940389"/>
                  </a:lnTo>
                  <a:lnTo>
                    <a:pt x="745687" y="98369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214812" y="2456497"/>
              <a:ext cx="746125" cy="746760"/>
            </a:xfrm>
            <a:custGeom>
              <a:avLst/>
              <a:gdLst/>
              <a:ahLst/>
              <a:cxnLst/>
              <a:rect l="l" t="t" r="r" b="b"/>
              <a:pathLst>
                <a:path w="746125" h="746760">
                  <a:moveTo>
                    <a:pt x="205657" y="746675"/>
                  </a:moveTo>
                  <a:lnTo>
                    <a:pt x="0" y="0"/>
                  </a:lnTo>
                  <a:lnTo>
                    <a:pt x="745687" y="209210"/>
                  </a:lnTo>
                  <a:lnTo>
                    <a:pt x="738576" y="233078"/>
                  </a:lnTo>
                  <a:lnTo>
                    <a:pt x="722088" y="280016"/>
                  </a:lnTo>
                  <a:lnTo>
                    <a:pt x="702598" y="325846"/>
                  </a:lnTo>
                  <a:lnTo>
                    <a:pt x="680228" y="370283"/>
                  </a:lnTo>
                  <a:lnTo>
                    <a:pt x="655023" y="413236"/>
                  </a:lnTo>
                  <a:lnTo>
                    <a:pt x="627140" y="454439"/>
                  </a:lnTo>
                  <a:lnTo>
                    <a:pt x="596637" y="493806"/>
                  </a:lnTo>
                  <a:lnTo>
                    <a:pt x="563702" y="531093"/>
                  </a:lnTo>
                  <a:lnTo>
                    <a:pt x="528403" y="566224"/>
                  </a:lnTo>
                  <a:lnTo>
                    <a:pt x="490959" y="598982"/>
                  </a:lnTo>
                  <a:lnTo>
                    <a:pt x="451447" y="629297"/>
                  </a:lnTo>
                  <a:lnTo>
                    <a:pt x="410112" y="656984"/>
                  </a:lnTo>
                  <a:lnTo>
                    <a:pt x="367040" y="681983"/>
                  </a:lnTo>
                  <a:lnTo>
                    <a:pt x="322496" y="704142"/>
                  </a:lnTo>
                  <a:lnTo>
                    <a:pt x="276574" y="723413"/>
                  </a:lnTo>
                  <a:lnTo>
                    <a:pt x="229558" y="739677"/>
                  </a:lnTo>
                  <a:lnTo>
                    <a:pt x="205657" y="746675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716076" y="2456497"/>
              <a:ext cx="704850" cy="774700"/>
            </a:xfrm>
            <a:custGeom>
              <a:avLst/>
              <a:gdLst/>
              <a:ahLst/>
              <a:cxnLst/>
              <a:rect l="l" t="t" r="r" b="b"/>
              <a:pathLst>
                <a:path w="704850" h="774700">
                  <a:moveTo>
                    <a:pt x="495932" y="774475"/>
                  </a:moveTo>
                  <a:lnTo>
                    <a:pt x="449111" y="772889"/>
                  </a:lnTo>
                  <a:lnTo>
                    <a:pt x="402428" y="768469"/>
                  </a:lnTo>
                  <a:lnTo>
                    <a:pt x="356141" y="761240"/>
                  </a:lnTo>
                  <a:lnTo>
                    <a:pt x="310334" y="751215"/>
                  </a:lnTo>
                  <a:lnTo>
                    <a:pt x="265258" y="738450"/>
                  </a:lnTo>
                  <a:lnTo>
                    <a:pt x="220997" y="722967"/>
                  </a:lnTo>
                  <a:lnTo>
                    <a:pt x="177793" y="704851"/>
                  </a:lnTo>
                  <a:lnTo>
                    <a:pt x="135725" y="684137"/>
                  </a:lnTo>
                  <a:lnTo>
                    <a:pt x="95024" y="660937"/>
                  </a:lnTo>
                  <a:lnTo>
                    <a:pt x="55766" y="635293"/>
                  </a:lnTo>
                  <a:lnTo>
                    <a:pt x="18165" y="607348"/>
                  </a:lnTo>
                  <a:lnTo>
                    <a:pt x="0" y="592521"/>
                  </a:lnTo>
                  <a:lnTo>
                    <a:pt x="498735" y="0"/>
                  </a:lnTo>
                  <a:lnTo>
                    <a:pt x="704392" y="746675"/>
                  </a:lnTo>
                  <a:lnTo>
                    <a:pt x="681694" y="752559"/>
                  </a:lnTo>
                  <a:lnTo>
                    <a:pt x="635858" y="762245"/>
                  </a:lnTo>
                  <a:lnTo>
                    <a:pt x="589477" y="769146"/>
                  </a:lnTo>
                  <a:lnTo>
                    <a:pt x="542807" y="773225"/>
                  </a:lnTo>
                  <a:lnTo>
                    <a:pt x="495932" y="774475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440605" y="2456497"/>
              <a:ext cx="774700" cy="593090"/>
            </a:xfrm>
            <a:custGeom>
              <a:avLst/>
              <a:gdLst/>
              <a:ahLst/>
              <a:cxnLst/>
              <a:rect l="l" t="t" r="r" b="b"/>
              <a:pathLst>
                <a:path w="774700" h="593089">
                  <a:moveTo>
                    <a:pt x="275471" y="592521"/>
                  </a:moveTo>
                  <a:lnTo>
                    <a:pt x="244902" y="565382"/>
                  </a:lnTo>
                  <a:lnTo>
                    <a:pt x="215809" y="536667"/>
                  </a:lnTo>
                  <a:lnTo>
                    <a:pt x="188271" y="506458"/>
                  </a:lnTo>
                  <a:lnTo>
                    <a:pt x="162366" y="474837"/>
                  </a:lnTo>
                  <a:lnTo>
                    <a:pt x="138164" y="441894"/>
                  </a:lnTo>
                  <a:lnTo>
                    <a:pt x="115736" y="407719"/>
                  </a:lnTo>
                  <a:lnTo>
                    <a:pt x="95140" y="372409"/>
                  </a:lnTo>
                  <a:lnTo>
                    <a:pt x="76437" y="336061"/>
                  </a:lnTo>
                  <a:lnTo>
                    <a:pt x="59677" y="298778"/>
                  </a:lnTo>
                  <a:lnTo>
                    <a:pt x="44909" y="260661"/>
                  </a:lnTo>
                  <a:lnTo>
                    <a:pt x="32171" y="221819"/>
                  </a:lnTo>
                  <a:lnTo>
                    <a:pt x="21502" y="182359"/>
                  </a:lnTo>
                  <a:lnTo>
                    <a:pt x="12928" y="142391"/>
                  </a:lnTo>
                  <a:lnTo>
                    <a:pt x="6476" y="102025"/>
                  </a:lnTo>
                  <a:lnTo>
                    <a:pt x="2162" y="61376"/>
                  </a:lnTo>
                  <a:lnTo>
                    <a:pt x="0" y="20556"/>
                  </a:lnTo>
                  <a:lnTo>
                    <a:pt x="774206" y="0"/>
                  </a:lnTo>
                  <a:lnTo>
                    <a:pt x="275471" y="592521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440564" y="1904259"/>
              <a:ext cx="774700" cy="573405"/>
            </a:xfrm>
            <a:custGeom>
              <a:avLst/>
              <a:gdLst/>
              <a:ahLst/>
              <a:cxnLst/>
              <a:rect l="l" t="t" r="r" b="b"/>
              <a:pathLst>
                <a:path w="774700" h="573405">
                  <a:moveTo>
                    <a:pt x="40" y="572794"/>
                  </a:moveTo>
                  <a:lnTo>
                    <a:pt x="0" y="533035"/>
                  </a:lnTo>
                  <a:lnTo>
                    <a:pt x="1992" y="493432"/>
                  </a:lnTo>
                  <a:lnTo>
                    <a:pt x="6019" y="453983"/>
                  </a:lnTo>
                  <a:lnTo>
                    <a:pt x="12080" y="414689"/>
                  </a:lnTo>
                  <a:lnTo>
                    <a:pt x="20137" y="375755"/>
                  </a:lnTo>
                  <a:lnTo>
                    <a:pt x="30154" y="337388"/>
                  </a:lnTo>
                  <a:lnTo>
                    <a:pt x="42130" y="299586"/>
                  </a:lnTo>
                  <a:lnTo>
                    <a:pt x="56066" y="262349"/>
                  </a:lnTo>
                  <a:lnTo>
                    <a:pt x="71884" y="225873"/>
                  </a:lnTo>
                  <a:lnTo>
                    <a:pt x="89504" y="190349"/>
                  </a:lnTo>
                  <a:lnTo>
                    <a:pt x="108929" y="155778"/>
                  </a:lnTo>
                  <a:lnTo>
                    <a:pt x="130156" y="122161"/>
                  </a:lnTo>
                  <a:lnTo>
                    <a:pt x="153071" y="89670"/>
                  </a:lnTo>
                  <a:lnTo>
                    <a:pt x="177557" y="58479"/>
                  </a:lnTo>
                  <a:lnTo>
                    <a:pt x="203615" y="28589"/>
                  </a:lnTo>
                  <a:lnTo>
                    <a:pt x="231244" y="0"/>
                  </a:lnTo>
                  <a:lnTo>
                    <a:pt x="774247" y="552237"/>
                  </a:lnTo>
                  <a:lnTo>
                    <a:pt x="40" y="572794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671809" y="1682017"/>
              <a:ext cx="543560" cy="774700"/>
            </a:xfrm>
            <a:custGeom>
              <a:avLst/>
              <a:gdLst/>
              <a:ahLst/>
              <a:cxnLst/>
              <a:rect l="l" t="t" r="r" b="b"/>
              <a:pathLst>
                <a:path w="543560" h="774700">
                  <a:moveTo>
                    <a:pt x="543003" y="774479"/>
                  </a:moveTo>
                  <a:lnTo>
                    <a:pt x="0" y="222242"/>
                  </a:lnTo>
                  <a:lnTo>
                    <a:pt x="27476" y="196501"/>
                  </a:lnTo>
                  <a:lnTo>
                    <a:pt x="56102" y="172183"/>
                  </a:lnTo>
                  <a:lnTo>
                    <a:pt x="116805" y="127815"/>
                  </a:lnTo>
                  <a:lnTo>
                    <a:pt x="181516" y="89527"/>
                  </a:lnTo>
                  <a:lnTo>
                    <a:pt x="249641" y="57710"/>
                  </a:lnTo>
                  <a:lnTo>
                    <a:pt x="320525" y="32633"/>
                  </a:lnTo>
                  <a:lnTo>
                    <a:pt x="393511" y="14564"/>
                  </a:lnTo>
                  <a:lnTo>
                    <a:pt x="467902" y="3641"/>
                  </a:lnTo>
                  <a:lnTo>
                    <a:pt x="543003" y="0"/>
                  </a:lnTo>
                  <a:lnTo>
                    <a:pt x="543003" y="774479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375909" y="1650132"/>
              <a:ext cx="1390650" cy="1657985"/>
            </a:xfrm>
            <a:custGeom>
              <a:avLst/>
              <a:gdLst/>
              <a:ahLst/>
              <a:cxnLst/>
              <a:rect l="l" t="t" r="r" b="b"/>
              <a:pathLst>
                <a:path w="1390650" h="1657985">
                  <a:moveTo>
                    <a:pt x="1192096" y="95422"/>
                  </a:moveTo>
                  <a:lnTo>
                    <a:pt x="1226553" y="26062"/>
                  </a:lnTo>
                  <a:lnTo>
                    <a:pt x="1340853" y="26062"/>
                  </a:lnTo>
                </a:path>
                <a:path w="1390650" h="1657985">
                  <a:moveTo>
                    <a:pt x="1237398" y="1492940"/>
                  </a:moveTo>
                  <a:lnTo>
                    <a:pt x="1276276" y="1559923"/>
                  </a:lnTo>
                  <a:lnTo>
                    <a:pt x="1390576" y="1559923"/>
                  </a:lnTo>
                </a:path>
                <a:path w="1390650" h="1657985">
                  <a:moveTo>
                    <a:pt x="669189" y="1581853"/>
                  </a:moveTo>
                  <a:lnTo>
                    <a:pt x="652632" y="1657511"/>
                  </a:lnTo>
                  <a:lnTo>
                    <a:pt x="538332" y="1657511"/>
                  </a:lnTo>
                </a:path>
                <a:path w="1390650" h="1657985">
                  <a:moveTo>
                    <a:pt x="211765" y="1293073"/>
                  </a:moveTo>
                  <a:lnTo>
                    <a:pt x="150581" y="1340556"/>
                  </a:lnTo>
                  <a:lnTo>
                    <a:pt x="36281" y="1340556"/>
                  </a:lnTo>
                </a:path>
                <a:path w="1390650" h="1657985">
                  <a:moveTo>
                    <a:pt x="178709" y="365537"/>
                  </a:moveTo>
                  <a:lnTo>
                    <a:pt x="114299" y="322529"/>
                  </a:lnTo>
                  <a:lnTo>
                    <a:pt x="0" y="322529"/>
                  </a:lnTo>
                </a:path>
                <a:path w="1390650" h="1657985">
                  <a:moveTo>
                    <a:pt x="538206" y="71676"/>
                  </a:moveTo>
                  <a:lnTo>
                    <a:pt x="508870" y="0"/>
                  </a:lnTo>
                  <a:lnTo>
                    <a:pt x="39457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742163" y="1596819"/>
            <a:ext cx="8623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27,1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(29,35%)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91886" y="3130680"/>
            <a:ext cx="9239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15,11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(16,37%)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927557" y="2819874"/>
            <a:ext cx="961390" cy="5715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22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12,41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Mi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(13,44%)</a:t>
            </a:r>
            <a:endParaRPr sz="900">
              <a:latin typeface="Segoe UI"/>
              <a:cs typeface="Segoe UI"/>
            </a:endParaRPr>
          </a:p>
          <a:p>
            <a:pPr marL="50165">
              <a:lnSpc>
                <a:spcPct val="100000"/>
              </a:lnSpc>
              <a:spcBef>
                <a:spcPts val="815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14,23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(15,41%)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821651" y="1570757"/>
            <a:ext cx="923925" cy="561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11,42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(12,37%)</a:t>
            </a:r>
            <a:endParaRPr sz="900">
              <a:latin typeface="Segoe UI"/>
              <a:cs typeface="Segoe UI"/>
            </a:endParaRPr>
          </a:p>
          <a:p>
            <a:pPr marL="83185">
              <a:lnSpc>
                <a:spcPct val="100000"/>
              </a:lnSpc>
              <a:spcBef>
                <a:spcPts val="86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12,05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Mi</a:t>
            </a:r>
            <a:endParaRPr sz="900">
              <a:latin typeface="Segoe UI"/>
              <a:cs typeface="Segoe UI"/>
            </a:endParaRPr>
          </a:p>
          <a:p>
            <a:pPr marL="81915">
              <a:lnSpc>
                <a:spcPct val="100000"/>
              </a:lnSpc>
              <a:spcBef>
                <a:spcPts val="12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(13,06%)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2309" y="1897126"/>
            <a:ext cx="95249" cy="95249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5759449" y="1603368"/>
            <a:ext cx="497205" cy="42545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475"/>
              </a:spcBef>
            </a:pPr>
            <a:r>
              <a:rPr dirty="0" sz="1000" spc="-10" b="1">
                <a:solidFill>
                  <a:srgbClr val="605D5C"/>
                </a:solidFill>
                <a:latin typeface="Segoe UI"/>
                <a:cs typeface="Segoe UI"/>
              </a:rPr>
              <a:t>Product</a:t>
            </a:r>
            <a:endParaRPr sz="1000">
              <a:latin typeface="Segoe UI"/>
              <a:cs typeface="Segoe UI"/>
            </a:endParaRPr>
          </a:p>
          <a:p>
            <a:pPr algn="r" marR="25400">
              <a:lnSpc>
                <a:spcPct val="100000"/>
              </a:lnSpc>
              <a:spcBef>
                <a:spcPts val="375"/>
              </a:spcBef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Paseo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782309" y="2135251"/>
            <a:ext cx="95250" cy="819150"/>
            <a:chOff x="5782309" y="2135251"/>
            <a:chExt cx="95250" cy="819150"/>
          </a:xfrm>
        </p:grpSpPr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2309" y="2135251"/>
              <a:ext cx="95249" cy="9524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2309" y="2373376"/>
              <a:ext cx="95249" cy="9524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2309" y="2621026"/>
              <a:ext cx="95249" cy="9524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82309" y="2859151"/>
              <a:ext cx="95249" cy="95249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5884465" y="2003418"/>
            <a:ext cx="541655" cy="98742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VTT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Amarilla</a:t>
            </a:r>
            <a:endParaRPr sz="1000">
              <a:latin typeface="Segoe UI"/>
              <a:cs typeface="Segoe UI"/>
            </a:endParaRPr>
          </a:p>
          <a:p>
            <a:pPr marL="12700" marR="5080">
              <a:lnSpc>
                <a:spcPct val="156300"/>
              </a:lnSpc>
              <a:spcBef>
                <a:spcPts val="75"/>
              </a:spcBef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Carretera 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Velo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82309" y="3097276"/>
            <a:ext cx="95249" cy="95249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5884465" y="3051206"/>
            <a:ext cx="5302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Montana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873875" y="1143063"/>
            <a:ext cx="22936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60">
                <a:solidFill>
                  <a:srgbClr val="252423"/>
                </a:solidFill>
                <a:latin typeface="Lucida Sans Unicode"/>
                <a:cs typeface="Lucida Sans Unicode"/>
              </a:rPr>
              <a:t>Média</a:t>
            </a:r>
            <a:r>
              <a:rPr dirty="0" sz="1400" spc="-95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55">
                <a:solidFill>
                  <a:srgbClr val="252423"/>
                </a:solidFill>
                <a:latin typeface="Lucida Sans Unicode"/>
                <a:cs typeface="Lucida Sans Unicode"/>
              </a:rPr>
              <a:t>de</a:t>
            </a:r>
            <a:r>
              <a:rPr dirty="0" sz="1400" spc="-90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75">
                <a:solidFill>
                  <a:srgbClr val="252423"/>
                </a:solidFill>
                <a:latin typeface="Lucida Sans Unicode"/>
                <a:cs typeface="Lucida Sans Unicode"/>
              </a:rPr>
              <a:t>Sale</a:t>
            </a:r>
            <a:r>
              <a:rPr dirty="0" sz="1400" spc="-95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80">
                <a:solidFill>
                  <a:srgbClr val="252423"/>
                </a:solidFill>
                <a:latin typeface="Lucida Sans Unicode"/>
                <a:cs typeface="Lucida Sans Unicode"/>
              </a:rPr>
              <a:t>Price</a:t>
            </a:r>
            <a:r>
              <a:rPr dirty="0" sz="1400" spc="-90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50">
                <a:solidFill>
                  <a:srgbClr val="252423"/>
                </a:solidFill>
                <a:latin typeface="Lucida Sans Unicode"/>
                <a:cs typeface="Lucida Sans Unicode"/>
              </a:rPr>
              <a:t>por</a:t>
            </a:r>
            <a:r>
              <a:rPr dirty="0" sz="1400" spc="-95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5">
                <a:solidFill>
                  <a:srgbClr val="252423"/>
                </a:solidFill>
                <a:latin typeface="Lucida Sans Unicode"/>
                <a:cs typeface="Lucida Sans Unicode"/>
              </a:rPr>
              <a:t>Product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7337094" y="1749881"/>
            <a:ext cx="4817110" cy="1536700"/>
          </a:xfrm>
          <a:custGeom>
            <a:avLst/>
            <a:gdLst/>
            <a:ahLst/>
            <a:cxnLst/>
            <a:rect l="l" t="t" r="r" b="b"/>
            <a:pathLst>
              <a:path w="4817109" h="1536700">
                <a:moveTo>
                  <a:pt x="9525" y="1530172"/>
                </a:moveTo>
                <a:lnTo>
                  <a:pt x="9067" y="1529054"/>
                </a:lnTo>
                <a:lnTo>
                  <a:pt x="7200" y="1527187"/>
                </a:lnTo>
                <a:lnTo>
                  <a:pt x="6083" y="1526717"/>
                </a:lnTo>
                <a:lnTo>
                  <a:pt x="3454" y="1526717"/>
                </a:lnTo>
                <a:lnTo>
                  <a:pt x="2336" y="1527187"/>
                </a:lnTo>
                <a:lnTo>
                  <a:pt x="469" y="1529054"/>
                </a:lnTo>
                <a:lnTo>
                  <a:pt x="0" y="1530172"/>
                </a:lnTo>
                <a:lnTo>
                  <a:pt x="0" y="1532801"/>
                </a:lnTo>
                <a:lnTo>
                  <a:pt x="469" y="1533918"/>
                </a:lnTo>
                <a:lnTo>
                  <a:pt x="2336" y="1535785"/>
                </a:lnTo>
                <a:lnTo>
                  <a:pt x="3454" y="1536242"/>
                </a:lnTo>
                <a:lnTo>
                  <a:pt x="6083" y="1536242"/>
                </a:lnTo>
                <a:lnTo>
                  <a:pt x="7200" y="1535785"/>
                </a:lnTo>
                <a:lnTo>
                  <a:pt x="9067" y="1533918"/>
                </a:lnTo>
                <a:lnTo>
                  <a:pt x="9525" y="1532801"/>
                </a:lnTo>
                <a:lnTo>
                  <a:pt x="9525" y="1530172"/>
                </a:lnTo>
                <a:close/>
              </a:path>
              <a:path w="4817109" h="1536700">
                <a:moveTo>
                  <a:pt x="9525" y="1021257"/>
                </a:moveTo>
                <a:lnTo>
                  <a:pt x="9067" y="1020140"/>
                </a:lnTo>
                <a:lnTo>
                  <a:pt x="7200" y="1018286"/>
                </a:lnTo>
                <a:lnTo>
                  <a:pt x="6083" y="1017816"/>
                </a:lnTo>
                <a:lnTo>
                  <a:pt x="3454" y="1017816"/>
                </a:lnTo>
                <a:lnTo>
                  <a:pt x="2336" y="1018286"/>
                </a:lnTo>
                <a:lnTo>
                  <a:pt x="469" y="1020140"/>
                </a:lnTo>
                <a:lnTo>
                  <a:pt x="0" y="1021257"/>
                </a:lnTo>
                <a:lnTo>
                  <a:pt x="0" y="1023899"/>
                </a:lnTo>
                <a:lnTo>
                  <a:pt x="469" y="1025017"/>
                </a:lnTo>
                <a:lnTo>
                  <a:pt x="2336" y="1026871"/>
                </a:lnTo>
                <a:lnTo>
                  <a:pt x="3454" y="1027341"/>
                </a:lnTo>
                <a:lnTo>
                  <a:pt x="6083" y="1027341"/>
                </a:lnTo>
                <a:lnTo>
                  <a:pt x="7200" y="1026871"/>
                </a:lnTo>
                <a:lnTo>
                  <a:pt x="9067" y="1025017"/>
                </a:lnTo>
                <a:lnTo>
                  <a:pt x="9525" y="1023899"/>
                </a:lnTo>
                <a:lnTo>
                  <a:pt x="9525" y="1021257"/>
                </a:lnTo>
                <a:close/>
              </a:path>
              <a:path w="4817109" h="1536700">
                <a:moveTo>
                  <a:pt x="9525" y="512356"/>
                </a:moveTo>
                <a:lnTo>
                  <a:pt x="9067" y="511238"/>
                </a:lnTo>
                <a:lnTo>
                  <a:pt x="7200" y="509371"/>
                </a:lnTo>
                <a:lnTo>
                  <a:pt x="6083" y="508914"/>
                </a:lnTo>
                <a:lnTo>
                  <a:pt x="3454" y="508914"/>
                </a:lnTo>
                <a:lnTo>
                  <a:pt x="2336" y="509371"/>
                </a:lnTo>
                <a:lnTo>
                  <a:pt x="469" y="511238"/>
                </a:lnTo>
                <a:lnTo>
                  <a:pt x="0" y="512356"/>
                </a:lnTo>
                <a:lnTo>
                  <a:pt x="0" y="514985"/>
                </a:lnTo>
                <a:lnTo>
                  <a:pt x="469" y="516115"/>
                </a:lnTo>
                <a:lnTo>
                  <a:pt x="2336" y="517969"/>
                </a:lnTo>
                <a:lnTo>
                  <a:pt x="3454" y="518439"/>
                </a:lnTo>
                <a:lnTo>
                  <a:pt x="6083" y="518439"/>
                </a:lnTo>
                <a:lnTo>
                  <a:pt x="7200" y="517969"/>
                </a:lnTo>
                <a:lnTo>
                  <a:pt x="9067" y="516115"/>
                </a:lnTo>
                <a:lnTo>
                  <a:pt x="9525" y="514985"/>
                </a:lnTo>
                <a:lnTo>
                  <a:pt x="9525" y="512356"/>
                </a:lnTo>
                <a:close/>
              </a:path>
              <a:path w="4817109" h="1536700">
                <a:moveTo>
                  <a:pt x="9525" y="3454"/>
                </a:moveTo>
                <a:lnTo>
                  <a:pt x="9067" y="2324"/>
                </a:lnTo>
                <a:lnTo>
                  <a:pt x="7200" y="469"/>
                </a:lnTo>
                <a:lnTo>
                  <a:pt x="6083" y="0"/>
                </a:lnTo>
                <a:lnTo>
                  <a:pt x="3454" y="0"/>
                </a:lnTo>
                <a:lnTo>
                  <a:pt x="2336" y="469"/>
                </a:lnTo>
                <a:lnTo>
                  <a:pt x="469" y="2324"/>
                </a:lnTo>
                <a:lnTo>
                  <a:pt x="0" y="3454"/>
                </a:lnTo>
                <a:lnTo>
                  <a:pt x="0" y="6083"/>
                </a:lnTo>
                <a:lnTo>
                  <a:pt x="469" y="7200"/>
                </a:lnTo>
                <a:lnTo>
                  <a:pt x="2336" y="9067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67"/>
                </a:lnTo>
                <a:lnTo>
                  <a:pt x="9067" y="7200"/>
                </a:lnTo>
                <a:lnTo>
                  <a:pt x="9525" y="6083"/>
                </a:lnTo>
                <a:lnTo>
                  <a:pt x="9525" y="3454"/>
                </a:lnTo>
                <a:close/>
              </a:path>
              <a:path w="4817109" h="1536700">
                <a:moveTo>
                  <a:pt x="57150" y="1530172"/>
                </a:moveTo>
                <a:lnTo>
                  <a:pt x="56692" y="1529054"/>
                </a:lnTo>
                <a:lnTo>
                  <a:pt x="54825" y="1527187"/>
                </a:lnTo>
                <a:lnTo>
                  <a:pt x="53708" y="1526717"/>
                </a:lnTo>
                <a:lnTo>
                  <a:pt x="51079" y="1526717"/>
                </a:lnTo>
                <a:lnTo>
                  <a:pt x="49961" y="1527187"/>
                </a:lnTo>
                <a:lnTo>
                  <a:pt x="48094" y="1529054"/>
                </a:lnTo>
                <a:lnTo>
                  <a:pt x="47625" y="1530172"/>
                </a:lnTo>
                <a:lnTo>
                  <a:pt x="47625" y="1532801"/>
                </a:lnTo>
                <a:lnTo>
                  <a:pt x="48094" y="1533918"/>
                </a:lnTo>
                <a:lnTo>
                  <a:pt x="49961" y="1535785"/>
                </a:lnTo>
                <a:lnTo>
                  <a:pt x="51079" y="1536242"/>
                </a:lnTo>
                <a:lnTo>
                  <a:pt x="53708" y="1536242"/>
                </a:lnTo>
                <a:lnTo>
                  <a:pt x="54825" y="1535785"/>
                </a:lnTo>
                <a:lnTo>
                  <a:pt x="56692" y="1533918"/>
                </a:lnTo>
                <a:lnTo>
                  <a:pt x="57150" y="1532801"/>
                </a:lnTo>
                <a:lnTo>
                  <a:pt x="57150" y="1530172"/>
                </a:lnTo>
                <a:close/>
              </a:path>
              <a:path w="4817109" h="1536700">
                <a:moveTo>
                  <a:pt x="57150" y="1021257"/>
                </a:moveTo>
                <a:lnTo>
                  <a:pt x="56692" y="1020140"/>
                </a:lnTo>
                <a:lnTo>
                  <a:pt x="54825" y="1018286"/>
                </a:lnTo>
                <a:lnTo>
                  <a:pt x="53708" y="1017816"/>
                </a:lnTo>
                <a:lnTo>
                  <a:pt x="51079" y="1017816"/>
                </a:lnTo>
                <a:lnTo>
                  <a:pt x="49961" y="1018286"/>
                </a:lnTo>
                <a:lnTo>
                  <a:pt x="48094" y="1020140"/>
                </a:lnTo>
                <a:lnTo>
                  <a:pt x="47625" y="1021257"/>
                </a:lnTo>
                <a:lnTo>
                  <a:pt x="47625" y="1023899"/>
                </a:lnTo>
                <a:lnTo>
                  <a:pt x="48094" y="1025017"/>
                </a:lnTo>
                <a:lnTo>
                  <a:pt x="49961" y="1026871"/>
                </a:lnTo>
                <a:lnTo>
                  <a:pt x="51079" y="1027341"/>
                </a:lnTo>
                <a:lnTo>
                  <a:pt x="53708" y="1027341"/>
                </a:lnTo>
                <a:lnTo>
                  <a:pt x="54825" y="1026871"/>
                </a:lnTo>
                <a:lnTo>
                  <a:pt x="56692" y="1025017"/>
                </a:lnTo>
                <a:lnTo>
                  <a:pt x="57150" y="1023899"/>
                </a:lnTo>
                <a:lnTo>
                  <a:pt x="57150" y="1021257"/>
                </a:lnTo>
                <a:close/>
              </a:path>
              <a:path w="4817109" h="1536700">
                <a:moveTo>
                  <a:pt x="57150" y="512356"/>
                </a:moveTo>
                <a:lnTo>
                  <a:pt x="56692" y="511238"/>
                </a:lnTo>
                <a:lnTo>
                  <a:pt x="54825" y="509371"/>
                </a:lnTo>
                <a:lnTo>
                  <a:pt x="53708" y="508914"/>
                </a:lnTo>
                <a:lnTo>
                  <a:pt x="51079" y="508914"/>
                </a:lnTo>
                <a:lnTo>
                  <a:pt x="49961" y="509371"/>
                </a:lnTo>
                <a:lnTo>
                  <a:pt x="48094" y="511238"/>
                </a:lnTo>
                <a:lnTo>
                  <a:pt x="47625" y="512356"/>
                </a:lnTo>
                <a:lnTo>
                  <a:pt x="47625" y="514985"/>
                </a:lnTo>
                <a:lnTo>
                  <a:pt x="48094" y="516115"/>
                </a:lnTo>
                <a:lnTo>
                  <a:pt x="49961" y="517969"/>
                </a:lnTo>
                <a:lnTo>
                  <a:pt x="51079" y="518439"/>
                </a:lnTo>
                <a:lnTo>
                  <a:pt x="53708" y="518439"/>
                </a:lnTo>
                <a:lnTo>
                  <a:pt x="54825" y="517969"/>
                </a:lnTo>
                <a:lnTo>
                  <a:pt x="56692" y="516115"/>
                </a:lnTo>
                <a:lnTo>
                  <a:pt x="57150" y="514985"/>
                </a:lnTo>
                <a:lnTo>
                  <a:pt x="57150" y="512356"/>
                </a:lnTo>
                <a:close/>
              </a:path>
              <a:path w="4817109" h="1536700">
                <a:moveTo>
                  <a:pt x="57150" y="3454"/>
                </a:moveTo>
                <a:lnTo>
                  <a:pt x="56692" y="2324"/>
                </a:lnTo>
                <a:lnTo>
                  <a:pt x="54825" y="469"/>
                </a:lnTo>
                <a:lnTo>
                  <a:pt x="53708" y="0"/>
                </a:lnTo>
                <a:lnTo>
                  <a:pt x="51079" y="0"/>
                </a:lnTo>
                <a:lnTo>
                  <a:pt x="49961" y="469"/>
                </a:lnTo>
                <a:lnTo>
                  <a:pt x="48094" y="2324"/>
                </a:lnTo>
                <a:lnTo>
                  <a:pt x="47625" y="3454"/>
                </a:lnTo>
                <a:lnTo>
                  <a:pt x="47625" y="6083"/>
                </a:lnTo>
                <a:lnTo>
                  <a:pt x="48094" y="7200"/>
                </a:lnTo>
                <a:lnTo>
                  <a:pt x="49961" y="9067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67"/>
                </a:lnTo>
                <a:lnTo>
                  <a:pt x="56692" y="7200"/>
                </a:lnTo>
                <a:lnTo>
                  <a:pt x="57150" y="6083"/>
                </a:lnTo>
                <a:lnTo>
                  <a:pt x="57150" y="3454"/>
                </a:lnTo>
                <a:close/>
              </a:path>
              <a:path w="4817109" h="1536700">
                <a:moveTo>
                  <a:pt x="104775" y="1530172"/>
                </a:moveTo>
                <a:lnTo>
                  <a:pt x="104317" y="1529054"/>
                </a:lnTo>
                <a:lnTo>
                  <a:pt x="102450" y="1527187"/>
                </a:lnTo>
                <a:lnTo>
                  <a:pt x="101333" y="1526717"/>
                </a:lnTo>
                <a:lnTo>
                  <a:pt x="98704" y="1526717"/>
                </a:lnTo>
                <a:lnTo>
                  <a:pt x="97586" y="1527187"/>
                </a:lnTo>
                <a:lnTo>
                  <a:pt x="95719" y="1529054"/>
                </a:lnTo>
                <a:lnTo>
                  <a:pt x="95250" y="1530172"/>
                </a:lnTo>
                <a:lnTo>
                  <a:pt x="95250" y="1532801"/>
                </a:lnTo>
                <a:lnTo>
                  <a:pt x="95719" y="1533918"/>
                </a:lnTo>
                <a:lnTo>
                  <a:pt x="97586" y="1535785"/>
                </a:lnTo>
                <a:lnTo>
                  <a:pt x="98704" y="1536242"/>
                </a:lnTo>
                <a:lnTo>
                  <a:pt x="101333" y="1536242"/>
                </a:lnTo>
                <a:lnTo>
                  <a:pt x="102450" y="1535785"/>
                </a:lnTo>
                <a:lnTo>
                  <a:pt x="104317" y="1533918"/>
                </a:lnTo>
                <a:lnTo>
                  <a:pt x="104775" y="1532801"/>
                </a:lnTo>
                <a:lnTo>
                  <a:pt x="104775" y="1530172"/>
                </a:lnTo>
                <a:close/>
              </a:path>
              <a:path w="4817109" h="1536700">
                <a:moveTo>
                  <a:pt x="104775" y="1021257"/>
                </a:moveTo>
                <a:lnTo>
                  <a:pt x="104317" y="1020140"/>
                </a:lnTo>
                <a:lnTo>
                  <a:pt x="102450" y="1018286"/>
                </a:lnTo>
                <a:lnTo>
                  <a:pt x="101333" y="1017816"/>
                </a:lnTo>
                <a:lnTo>
                  <a:pt x="98704" y="1017816"/>
                </a:lnTo>
                <a:lnTo>
                  <a:pt x="97586" y="1018286"/>
                </a:lnTo>
                <a:lnTo>
                  <a:pt x="95719" y="1020140"/>
                </a:lnTo>
                <a:lnTo>
                  <a:pt x="95250" y="1021257"/>
                </a:lnTo>
                <a:lnTo>
                  <a:pt x="95250" y="1023899"/>
                </a:lnTo>
                <a:lnTo>
                  <a:pt x="95719" y="1025017"/>
                </a:lnTo>
                <a:lnTo>
                  <a:pt x="97586" y="1026871"/>
                </a:lnTo>
                <a:lnTo>
                  <a:pt x="98704" y="1027341"/>
                </a:lnTo>
                <a:lnTo>
                  <a:pt x="101333" y="1027341"/>
                </a:lnTo>
                <a:lnTo>
                  <a:pt x="102450" y="1026871"/>
                </a:lnTo>
                <a:lnTo>
                  <a:pt x="104317" y="1025017"/>
                </a:lnTo>
                <a:lnTo>
                  <a:pt x="104775" y="1023899"/>
                </a:lnTo>
                <a:lnTo>
                  <a:pt x="104775" y="1021257"/>
                </a:lnTo>
                <a:close/>
              </a:path>
              <a:path w="4817109" h="1536700">
                <a:moveTo>
                  <a:pt x="104775" y="512356"/>
                </a:moveTo>
                <a:lnTo>
                  <a:pt x="104317" y="511238"/>
                </a:lnTo>
                <a:lnTo>
                  <a:pt x="102450" y="509371"/>
                </a:lnTo>
                <a:lnTo>
                  <a:pt x="101333" y="508914"/>
                </a:lnTo>
                <a:lnTo>
                  <a:pt x="98704" y="508914"/>
                </a:lnTo>
                <a:lnTo>
                  <a:pt x="97586" y="509371"/>
                </a:lnTo>
                <a:lnTo>
                  <a:pt x="95719" y="511238"/>
                </a:lnTo>
                <a:lnTo>
                  <a:pt x="95250" y="512356"/>
                </a:lnTo>
                <a:lnTo>
                  <a:pt x="95250" y="514985"/>
                </a:lnTo>
                <a:lnTo>
                  <a:pt x="95719" y="516115"/>
                </a:lnTo>
                <a:lnTo>
                  <a:pt x="97586" y="517969"/>
                </a:lnTo>
                <a:lnTo>
                  <a:pt x="98704" y="518439"/>
                </a:lnTo>
                <a:lnTo>
                  <a:pt x="101333" y="518439"/>
                </a:lnTo>
                <a:lnTo>
                  <a:pt x="102450" y="517969"/>
                </a:lnTo>
                <a:lnTo>
                  <a:pt x="104317" y="516115"/>
                </a:lnTo>
                <a:lnTo>
                  <a:pt x="104775" y="514985"/>
                </a:lnTo>
                <a:lnTo>
                  <a:pt x="104775" y="512356"/>
                </a:lnTo>
                <a:close/>
              </a:path>
              <a:path w="4817109" h="1536700">
                <a:moveTo>
                  <a:pt x="104775" y="3454"/>
                </a:moveTo>
                <a:lnTo>
                  <a:pt x="104317" y="2324"/>
                </a:lnTo>
                <a:lnTo>
                  <a:pt x="102450" y="469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69"/>
                </a:lnTo>
                <a:lnTo>
                  <a:pt x="95719" y="2324"/>
                </a:lnTo>
                <a:lnTo>
                  <a:pt x="95250" y="3454"/>
                </a:lnTo>
                <a:lnTo>
                  <a:pt x="95250" y="6083"/>
                </a:lnTo>
                <a:lnTo>
                  <a:pt x="95719" y="7200"/>
                </a:lnTo>
                <a:lnTo>
                  <a:pt x="97586" y="9067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67"/>
                </a:lnTo>
                <a:lnTo>
                  <a:pt x="104317" y="7200"/>
                </a:lnTo>
                <a:lnTo>
                  <a:pt x="104775" y="6083"/>
                </a:lnTo>
                <a:lnTo>
                  <a:pt x="104775" y="3454"/>
                </a:lnTo>
                <a:close/>
              </a:path>
              <a:path w="4817109" h="1536700">
                <a:moveTo>
                  <a:pt x="152400" y="1530172"/>
                </a:moveTo>
                <a:lnTo>
                  <a:pt x="151942" y="1529054"/>
                </a:lnTo>
                <a:lnTo>
                  <a:pt x="150075" y="1527187"/>
                </a:lnTo>
                <a:lnTo>
                  <a:pt x="148958" y="1526717"/>
                </a:lnTo>
                <a:lnTo>
                  <a:pt x="146329" y="1526717"/>
                </a:lnTo>
                <a:lnTo>
                  <a:pt x="145211" y="1527187"/>
                </a:lnTo>
                <a:lnTo>
                  <a:pt x="143344" y="1529054"/>
                </a:lnTo>
                <a:lnTo>
                  <a:pt x="142875" y="1530172"/>
                </a:lnTo>
                <a:lnTo>
                  <a:pt x="142875" y="1532801"/>
                </a:lnTo>
                <a:lnTo>
                  <a:pt x="143344" y="1533918"/>
                </a:lnTo>
                <a:lnTo>
                  <a:pt x="145211" y="1535785"/>
                </a:lnTo>
                <a:lnTo>
                  <a:pt x="146329" y="1536242"/>
                </a:lnTo>
                <a:lnTo>
                  <a:pt x="148958" y="1536242"/>
                </a:lnTo>
                <a:lnTo>
                  <a:pt x="150075" y="1535785"/>
                </a:lnTo>
                <a:lnTo>
                  <a:pt x="151942" y="1533918"/>
                </a:lnTo>
                <a:lnTo>
                  <a:pt x="152400" y="1532801"/>
                </a:lnTo>
                <a:lnTo>
                  <a:pt x="152400" y="1530172"/>
                </a:lnTo>
                <a:close/>
              </a:path>
              <a:path w="4817109" h="1536700">
                <a:moveTo>
                  <a:pt x="152400" y="1021257"/>
                </a:moveTo>
                <a:lnTo>
                  <a:pt x="151942" y="1020140"/>
                </a:lnTo>
                <a:lnTo>
                  <a:pt x="150075" y="1018286"/>
                </a:lnTo>
                <a:lnTo>
                  <a:pt x="148958" y="1017816"/>
                </a:lnTo>
                <a:lnTo>
                  <a:pt x="146329" y="1017816"/>
                </a:lnTo>
                <a:lnTo>
                  <a:pt x="145211" y="1018286"/>
                </a:lnTo>
                <a:lnTo>
                  <a:pt x="143344" y="1020140"/>
                </a:lnTo>
                <a:lnTo>
                  <a:pt x="142875" y="1021257"/>
                </a:lnTo>
                <a:lnTo>
                  <a:pt x="142875" y="1023899"/>
                </a:lnTo>
                <a:lnTo>
                  <a:pt x="143344" y="1025017"/>
                </a:lnTo>
                <a:lnTo>
                  <a:pt x="145211" y="1026871"/>
                </a:lnTo>
                <a:lnTo>
                  <a:pt x="146329" y="1027341"/>
                </a:lnTo>
                <a:lnTo>
                  <a:pt x="148958" y="1027341"/>
                </a:lnTo>
                <a:lnTo>
                  <a:pt x="150075" y="1026871"/>
                </a:lnTo>
                <a:lnTo>
                  <a:pt x="151942" y="1025017"/>
                </a:lnTo>
                <a:lnTo>
                  <a:pt x="152400" y="1023899"/>
                </a:lnTo>
                <a:lnTo>
                  <a:pt x="152400" y="1021257"/>
                </a:lnTo>
                <a:close/>
              </a:path>
              <a:path w="4817109" h="1536700">
                <a:moveTo>
                  <a:pt x="152400" y="512356"/>
                </a:moveTo>
                <a:lnTo>
                  <a:pt x="151942" y="511238"/>
                </a:lnTo>
                <a:lnTo>
                  <a:pt x="150075" y="509371"/>
                </a:lnTo>
                <a:lnTo>
                  <a:pt x="148958" y="508914"/>
                </a:lnTo>
                <a:lnTo>
                  <a:pt x="146329" y="508914"/>
                </a:lnTo>
                <a:lnTo>
                  <a:pt x="145211" y="509371"/>
                </a:lnTo>
                <a:lnTo>
                  <a:pt x="143344" y="511238"/>
                </a:lnTo>
                <a:lnTo>
                  <a:pt x="142875" y="512356"/>
                </a:lnTo>
                <a:lnTo>
                  <a:pt x="142875" y="514985"/>
                </a:lnTo>
                <a:lnTo>
                  <a:pt x="143344" y="516115"/>
                </a:lnTo>
                <a:lnTo>
                  <a:pt x="145211" y="517969"/>
                </a:lnTo>
                <a:lnTo>
                  <a:pt x="146329" y="518439"/>
                </a:lnTo>
                <a:lnTo>
                  <a:pt x="148958" y="518439"/>
                </a:lnTo>
                <a:lnTo>
                  <a:pt x="150075" y="517969"/>
                </a:lnTo>
                <a:lnTo>
                  <a:pt x="151942" y="516115"/>
                </a:lnTo>
                <a:lnTo>
                  <a:pt x="152400" y="514985"/>
                </a:lnTo>
                <a:lnTo>
                  <a:pt x="152400" y="512356"/>
                </a:lnTo>
                <a:close/>
              </a:path>
              <a:path w="4817109" h="1536700">
                <a:moveTo>
                  <a:pt x="152400" y="3454"/>
                </a:moveTo>
                <a:lnTo>
                  <a:pt x="151942" y="2324"/>
                </a:lnTo>
                <a:lnTo>
                  <a:pt x="150075" y="469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69"/>
                </a:lnTo>
                <a:lnTo>
                  <a:pt x="143344" y="2324"/>
                </a:lnTo>
                <a:lnTo>
                  <a:pt x="142875" y="3454"/>
                </a:lnTo>
                <a:lnTo>
                  <a:pt x="142875" y="6083"/>
                </a:lnTo>
                <a:lnTo>
                  <a:pt x="143344" y="7200"/>
                </a:lnTo>
                <a:lnTo>
                  <a:pt x="145211" y="9067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67"/>
                </a:lnTo>
                <a:lnTo>
                  <a:pt x="151942" y="7200"/>
                </a:lnTo>
                <a:lnTo>
                  <a:pt x="152400" y="6083"/>
                </a:lnTo>
                <a:lnTo>
                  <a:pt x="152400" y="3454"/>
                </a:lnTo>
                <a:close/>
              </a:path>
              <a:path w="4817109" h="1536700">
                <a:moveTo>
                  <a:pt x="200025" y="1530172"/>
                </a:moveTo>
                <a:lnTo>
                  <a:pt x="199567" y="1529054"/>
                </a:lnTo>
                <a:lnTo>
                  <a:pt x="197700" y="1527187"/>
                </a:lnTo>
                <a:lnTo>
                  <a:pt x="196583" y="1526717"/>
                </a:lnTo>
                <a:lnTo>
                  <a:pt x="193954" y="1526717"/>
                </a:lnTo>
                <a:lnTo>
                  <a:pt x="192836" y="1527187"/>
                </a:lnTo>
                <a:lnTo>
                  <a:pt x="190969" y="1529054"/>
                </a:lnTo>
                <a:lnTo>
                  <a:pt x="190500" y="1530172"/>
                </a:lnTo>
                <a:lnTo>
                  <a:pt x="190500" y="1532801"/>
                </a:lnTo>
                <a:lnTo>
                  <a:pt x="190969" y="1533918"/>
                </a:lnTo>
                <a:lnTo>
                  <a:pt x="192836" y="1535785"/>
                </a:lnTo>
                <a:lnTo>
                  <a:pt x="193954" y="1536242"/>
                </a:lnTo>
                <a:lnTo>
                  <a:pt x="196583" y="1536242"/>
                </a:lnTo>
                <a:lnTo>
                  <a:pt x="197700" y="1535785"/>
                </a:lnTo>
                <a:lnTo>
                  <a:pt x="199567" y="1533918"/>
                </a:lnTo>
                <a:lnTo>
                  <a:pt x="200025" y="1532801"/>
                </a:lnTo>
                <a:lnTo>
                  <a:pt x="200025" y="1530172"/>
                </a:lnTo>
                <a:close/>
              </a:path>
              <a:path w="4817109" h="1536700">
                <a:moveTo>
                  <a:pt x="200025" y="1021257"/>
                </a:moveTo>
                <a:lnTo>
                  <a:pt x="199567" y="1020140"/>
                </a:lnTo>
                <a:lnTo>
                  <a:pt x="197700" y="1018286"/>
                </a:lnTo>
                <a:lnTo>
                  <a:pt x="196583" y="1017816"/>
                </a:lnTo>
                <a:lnTo>
                  <a:pt x="193954" y="1017816"/>
                </a:lnTo>
                <a:lnTo>
                  <a:pt x="192836" y="1018286"/>
                </a:lnTo>
                <a:lnTo>
                  <a:pt x="190969" y="1020140"/>
                </a:lnTo>
                <a:lnTo>
                  <a:pt x="190500" y="1021257"/>
                </a:lnTo>
                <a:lnTo>
                  <a:pt x="190500" y="1023899"/>
                </a:lnTo>
                <a:lnTo>
                  <a:pt x="190969" y="1025017"/>
                </a:lnTo>
                <a:lnTo>
                  <a:pt x="192836" y="1026871"/>
                </a:lnTo>
                <a:lnTo>
                  <a:pt x="193954" y="1027341"/>
                </a:lnTo>
                <a:lnTo>
                  <a:pt x="196583" y="1027341"/>
                </a:lnTo>
                <a:lnTo>
                  <a:pt x="197700" y="1026871"/>
                </a:lnTo>
                <a:lnTo>
                  <a:pt x="199567" y="1025017"/>
                </a:lnTo>
                <a:lnTo>
                  <a:pt x="200025" y="1023899"/>
                </a:lnTo>
                <a:lnTo>
                  <a:pt x="200025" y="1021257"/>
                </a:lnTo>
                <a:close/>
              </a:path>
              <a:path w="4817109" h="1536700">
                <a:moveTo>
                  <a:pt x="200025" y="512356"/>
                </a:moveTo>
                <a:lnTo>
                  <a:pt x="199567" y="511238"/>
                </a:lnTo>
                <a:lnTo>
                  <a:pt x="197700" y="509371"/>
                </a:lnTo>
                <a:lnTo>
                  <a:pt x="196583" y="508914"/>
                </a:lnTo>
                <a:lnTo>
                  <a:pt x="193954" y="508914"/>
                </a:lnTo>
                <a:lnTo>
                  <a:pt x="192836" y="509371"/>
                </a:lnTo>
                <a:lnTo>
                  <a:pt x="190969" y="511238"/>
                </a:lnTo>
                <a:lnTo>
                  <a:pt x="190500" y="512356"/>
                </a:lnTo>
                <a:lnTo>
                  <a:pt x="190500" y="514985"/>
                </a:lnTo>
                <a:lnTo>
                  <a:pt x="190969" y="516115"/>
                </a:lnTo>
                <a:lnTo>
                  <a:pt x="192836" y="517969"/>
                </a:lnTo>
                <a:lnTo>
                  <a:pt x="193954" y="518439"/>
                </a:lnTo>
                <a:lnTo>
                  <a:pt x="196583" y="518439"/>
                </a:lnTo>
                <a:lnTo>
                  <a:pt x="197700" y="517969"/>
                </a:lnTo>
                <a:lnTo>
                  <a:pt x="199567" y="516115"/>
                </a:lnTo>
                <a:lnTo>
                  <a:pt x="200025" y="514985"/>
                </a:lnTo>
                <a:lnTo>
                  <a:pt x="200025" y="512356"/>
                </a:lnTo>
                <a:close/>
              </a:path>
              <a:path w="4817109" h="1536700">
                <a:moveTo>
                  <a:pt x="200025" y="3454"/>
                </a:moveTo>
                <a:lnTo>
                  <a:pt x="199567" y="2324"/>
                </a:lnTo>
                <a:lnTo>
                  <a:pt x="197700" y="469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69"/>
                </a:lnTo>
                <a:lnTo>
                  <a:pt x="190969" y="2324"/>
                </a:lnTo>
                <a:lnTo>
                  <a:pt x="190500" y="3454"/>
                </a:lnTo>
                <a:lnTo>
                  <a:pt x="190500" y="6083"/>
                </a:lnTo>
                <a:lnTo>
                  <a:pt x="190969" y="7200"/>
                </a:lnTo>
                <a:lnTo>
                  <a:pt x="192836" y="9067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67"/>
                </a:lnTo>
                <a:lnTo>
                  <a:pt x="199567" y="7200"/>
                </a:lnTo>
                <a:lnTo>
                  <a:pt x="200025" y="6083"/>
                </a:lnTo>
                <a:lnTo>
                  <a:pt x="200025" y="3454"/>
                </a:lnTo>
                <a:close/>
              </a:path>
              <a:path w="4817109" h="1536700">
                <a:moveTo>
                  <a:pt x="247650" y="1530172"/>
                </a:moveTo>
                <a:lnTo>
                  <a:pt x="247192" y="1529054"/>
                </a:lnTo>
                <a:lnTo>
                  <a:pt x="245325" y="1527187"/>
                </a:lnTo>
                <a:lnTo>
                  <a:pt x="244208" y="1526717"/>
                </a:lnTo>
                <a:lnTo>
                  <a:pt x="241579" y="1526717"/>
                </a:lnTo>
                <a:lnTo>
                  <a:pt x="240461" y="1527187"/>
                </a:lnTo>
                <a:lnTo>
                  <a:pt x="238594" y="1529054"/>
                </a:lnTo>
                <a:lnTo>
                  <a:pt x="238125" y="1530172"/>
                </a:lnTo>
                <a:lnTo>
                  <a:pt x="238125" y="1532801"/>
                </a:lnTo>
                <a:lnTo>
                  <a:pt x="238594" y="1533918"/>
                </a:lnTo>
                <a:lnTo>
                  <a:pt x="240461" y="1535785"/>
                </a:lnTo>
                <a:lnTo>
                  <a:pt x="241579" y="1536242"/>
                </a:lnTo>
                <a:lnTo>
                  <a:pt x="244208" y="1536242"/>
                </a:lnTo>
                <a:lnTo>
                  <a:pt x="245325" y="1535785"/>
                </a:lnTo>
                <a:lnTo>
                  <a:pt x="247192" y="1533918"/>
                </a:lnTo>
                <a:lnTo>
                  <a:pt x="247650" y="1532801"/>
                </a:lnTo>
                <a:lnTo>
                  <a:pt x="247650" y="1530172"/>
                </a:lnTo>
                <a:close/>
              </a:path>
              <a:path w="4817109" h="1536700">
                <a:moveTo>
                  <a:pt x="247650" y="1021257"/>
                </a:moveTo>
                <a:lnTo>
                  <a:pt x="247192" y="1020140"/>
                </a:lnTo>
                <a:lnTo>
                  <a:pt x="245325" y="1018286"/>
                </a:lnTo>
                <a:lnTo>
                  <a:pt x="244208" y="1017816"/>
                </a:lnTo>
                <a:lnTo>
                  <a:pt x="241579" y="1017816"/>
                </a:lnTo>
                <a:lnTo>
                  <a:pt x="240461" y="1018286"/>
                </a:lnTo>
                <a:lnTo>
                  <a:pt x="238594" y="1020140"/>
                </a:lnTo>
                <a:lnTo>
                  <a:pt x="238125" y="1021257"/>
                </a:lnTo>
                <a:lnTo>
                  <a:pt x="238125" y="1023899"/>
                </a:lnTo>
                <a:lnTo>
                  <a:pt x="238594" y="1025017"/>
                </a:lnTo>
                <a:lnTo>
                  <a:pt x="240461" y="1026871"/>
                </a:lnTo>
                <a:lnTo>
                  <a:pt x="241579" y="1027341"/>
                </a:lnTo>
                <a:lnTo>
                  <a:pt x="244208" y="1027341"/>
                </a:lnTo>
                <a:lnTo>
                  <a:pt x="245325" y="1026871"/>
                </a:lnTo>
                <a:lnTo>
                  <a:pt x="247192" y="1025017"/>
                </a:lnTo>
                <a:lnTo>
                  <a:pt x="247650" y="1023899"/>
                </a:lnTo>
                <a:lnTo>
                  <a:pt x="247650" y="1021257"/>
                </a:lnTo>
                <a:close/>
              </a:path>
              <a:path w="4817109" h="1536700">
                <a:moveTo>
                  <a:pt x="247650" y="512356"/>
                </a:moveTo>
                <a:lnTo>
                  <a:pt x="247192" y="511238"/>
                </a:lnTo>
                <a:lnTo>
                  <a:pt x="245325" y="509371"/>
                </a:lnTo>
                <a:lnTo>
                  <a:pt x="244208" y="508914"/>
                </a:lnTo>
                <a:lnTo>
                  <a:pt x="241579" y="508914"/>
                </a:lnTo>
                <a:lnTo>
                  <a:pt x="240461" y="509371"/>
                </a:lnTo>
                <a:lnTo>
                  <a:pt x="238594" y="511238"/>
                </a:lnTo>
                <a:lnTo>
                  <a:pt x="238125" y="512356"/>
                </a:lnTo>
                <a:lnTo>
                  <a:pt x="238125" y="514985"/>
                </a:lnTo>
                <a:lnTo>
                  <a:pt x="238594" y="516115"/>
                </a:lnTo>
                <a:lnTo>
                  <a:pt x="240461" y="517969"/>
                </a:lnTo>
                <a:lnTo>
                  <a:pt x="241579" y="518439"/>
                </a:lnTo>
                <a:lnTo>
                  <a:pt x="244208" y="518439"/>
                </a:lnTo>
                <a:lnTo>
                  <a:pt x="245325" y="517969"/>
                </a:lnTo>
                <a:lnTo>
                  <a:pt x="247192" y="516115"/>
                </a:lnTo>
                <a:lnTo>
                  <a:pt x="247650" y="514985"/>
                </a:lnTo>
                <a:lnTo>
                  <a:pt x="247650" y="512356"/>
                </a:lnTo>
                <a:close/>
              </a:path>
              <a:path w="4817109" h="1536700">
                <a:moveTo>
                  <a:pt x="247650" y="3454"/>
                </a:moveTo>
                <a:lnTo>
                  <a:pt x="247192" y="2324"/>
                </a:lnTo>
                <a:lnTo>
                  <a:pt x="245325" y="469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69"/>
                </a:lnTo>
                <a:lnTo>
                  <a:pt x="238594" y="2324"/>
                </a:lnTo>
                <a:lnTo>
                  <a:pt x="238125" y="3454"/>
                </a:lnTo>
                <a:lnTo>
                  <a:pt x="238125" y="6083"/>
                </a:lnTo>
                <a:lnTo>
                  <a:pt x="238594" y="7200"/>
                </a:lnTo>
                <a:lnTo>
                  <a:pt x="240461" y="9067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67"/>
                </a:lnTo>
                <a:lnTo>
                  <a:pt x="247192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4817109" h="1536700">
                <a:moveTo>
                  <a:pt x="295275" y="1530172"/>
                </a:moveTo>
                <a:lnTo>
                  <a:pt x="294817" y="1529054"/>
                </a:lnTo>
                <a:lnTo>
                  <a:pt x="292950" y="1527187"/>
                </a:lnTo>
                <a:lnTo>
                  <a:pt x="291833" y="1526717"/>
                </a:lnTo>
                <a:lnTo>
                  <a:pt x="289204" y="1526717"/>
                </a:lnTo>
                <a:lnTo>
                  <a:pt x="288086" y="1527187"/>
                </a:lnTo>
                <a:lnTo>
                  <a:pt x="286219" y="1529054"/>
                </a:lnTo>
                <a:lnTo>
                  <a:pt x="285750" y="1530172"/>
                </a:lnTo>
                <a:lnTo>
                  <a:pt x="285750" y="1532801"/>
                </a:lnTo>
                <a:lnTo>
                  <a:pt x="286219" y="1533918"/>
                </a:lnTo>
                <a:lnTo>
                  <a:pt x="288086" y="1535785"/>
                </a:lnTo>
                <a:lnTo>
                  <a:pt x="289204" y="1536242"/>
                </a:lnTo>
                <a:lnTo>
                  <a:pt x="291833" y="1536242"/>
                </a:lnTo>
                <a:lnTo>
                  <a:pt x="292950" y="1535785"/>
                </a:lnTo>
                <a:lnTo>
                  <a:pt x="294817" y="1533918"/>
                </a:lnTo>
                <a:lnTo>
                  <a:pt x="295275" y="1532801"/>
                </a:lnTo>
                <a:lnTo>
                  <a:pt x="295275" y="1530172"/>
                </a:lnTo>
                <a:close/>
              </a:path>
              <a:path w="4817109" h="1536700">
                <a:moveTo>
                  <a:pt x="295275" y="1021257"/>
                </a:moveTo>
                <a:lnTo>
                  <a:pt x="294817" y="1020140"/>
                </a:lnTo>
                <a:lnTo>
                  <a:pt x="292950" y="1018286"/>
                </a:lnTo>
                <a:lnTo>
                  <a:pt x="291833" y="1017816"/>
                </a:lnTo>
                <a:lnTo>
                  <a:pt x="289204" y="1017816"/>
                </a:lnTo>
                <a:lnTo>
                  <a:pt x="288086" y="1018286"/>
                </a:lnTo>
                <a:lnTo>
                  <a:pt x="286219" y="1020140"/>
                </a:lnTo>
                <a:lnTo>
                  <a:pt x="285750" y="1021257"/>
                </a:lnTo>
                <a:lnTo>
                  <a:pt x="285750" y="1023899"/>
                </a:lnTo>
                <a:lnTo>
                  <a:pt x="286219" y="1025017"/>
                </a:lnTo>
                <a:lnTo>
                  <a:pt x="288086" y="1026871"/>
                </a:lnTo>
                <a:lnTo>
                  <a:pt x="289204" y="1027341"/>
                </a:lnTo>
                <a:lnTo>
                  <a:pt x="291833" y="1027341"/>
                </a:lnTo>
                <a:lnTo>
                  <a:pt x="292950" y="1026871"/>
                </a:lnTo>
                <a:lnTo>
                  <a:pt x="294817" y="1025017"/>
                </a:lnTo>
                <a:lnTo>
                  <a:pt x="295275" y="1023899"/>
                </a:lnTo>
                <a:lnTo>
                  <a:pt x="295275" y="1021257"/>
                </a:lnTo>
                <a:close/>
              </a:path>
              <a:path w="4817109" h="1536700">
                <a:moveTo>
                  <a:pt x="295275" y="512356"/>
                </a:moveTo>
                <a:lnTo>
                  <a:pt x="294817" y="511238"/>
                </a:lnTo>
                <a:lnTo>
                  <a:pt x="292950" y="509371"/>
                </a:lnTo>
                <a:lnTo>
                  <a:pt x="291833" y="508914"/>
                </a:lnTo>
                <a:lnTo>
                  <a:pt x="289204" y="508914"/>
                </a:lnTo>
                <a:lnTo>
                  <a:pt x="288086" y="509371"/>
                </a:lnTo>
                <a:lnTo>
                  <a:pt x="286219" y="511238"/>
                </a:lnTo>
                <a:lnTo>
                  <a:pt x="285750" y="512356"/>
                </a:lnTo>
                <a:lnTo>
                  <a:pt x="285750" y="514985"/>
                </a:lnTo>
                <a:lnTo>
                  <a:pt x="286219" y="516115"/>
                </a:lnTo>
                <a:lnTo>
                  <a:pt x="288086" y="517969"/>
                </a:lnTo>
                <a:lnTo>
                  <a:pt x="289204" y="518439"/>
                </a:lnTo>
                <a:lnTo>
                  <a:pt x="291833" y="518439"/>
                </a:lnTo>
                <a:lnTo>
                  <a:pt x="292950" y="517969"/>
                </a:lnTo>
                <a:lnTo>
                  <a:pt x="294817" y="516115"/>
                </a:lnTo>
                <a:lnTo>
                  <a:pt x="295275" y="514985"/>
                </a:lnTo>
                <a:lnTo>
                  <a:pt x="295275" y="512356"/>
                </a:lnTo>
                <a:close/>
              </a:path>
              <a:path w="4817109" h="1536700">
                <a:moveTo>
                  <a:pt x="295275" y="3454"/>
                </a:moveTo>
                <a:lnTo>
                  <a:pt x="294817" y="2324"/>
                </a:lnTo>
                <a:lnTo>
                  <a:pt x="292950" y="469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69"/>
                </a:lnTo>
                <a:lnTo>
                  <a:pt x="286219" y="2324"/>
                </a:lnTo>
                <a:lnTo>
                  <a:pt x="285750" y="3454"/>
                </a:lnTo>
                <a:lnTo>
                  <a:pt x="285750" y="6083"/>
                </a:lnTo>
                <a:lnTo>
                  <a:pt x="286219" y="7200"/>
                </a:lnTo>
                <a:lnTo>
                  <a:pt x="288086" y="9067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67"/>
                </a:lnTo>
                <a:lnTo>
                  <a:pt x="294817" y="7200"/>
                </a:lnTo>
                <a:lnTo>
                  <a:pt x="295275" y="6083"/>
                </a:lnTo>
                <a:lnTo>
                  <a:pt x="295275" y="3454"/>
                </a:lnTo>
                <a:close/>
              </a:path>
              <a:path w="4817109" h="1536700">
                <a:moveTo>
                  <a:pt x="342900" y="1530172"/>
                </a:moveTo>
                <a:lnTo>
                  <a:pt x="342442" y="1529054"/>
                </a:lnTo>
                <a:lnTo>
                  <a:pt x="340575" y="1527187"/>
                </a:lnTo>
                <a:lnTo>
                  <a:pt x="339458" y="1526717"/>
                </a:lnTo>
                <a:lnTo>
                  <a:pt x="336829" y="1526717"/>
                </a:lnTo>
                <a:lnTo>
                  <a:pt x="335711" y="1527187"/>
                </a:lnTo>
                <a:lnTo>
                  <a:pt x="333844" y="1529054"/>
                </a:lnTo>
                <a:lnTo>
                  <a:pt x="333375" y="1530172"/>
                </a:lnTo>
                <a:lnTo>
                  <a:pt x="333375" y="1532801"/>
                </a:lnTo>
                <a:lnTo>
                  <a:pt x="333844" y="1533918"/>
                </a:lnTo>
                <a:lnTo>
                  <a:pt x="335711" y="1535785"/>
                </a:lnTo>
                <a:lnTo>
                  <a:pt x="336829" y="1536242"/>
                </a:lnTo>
                <a:lnTo>
                  <a:pt x="339458" y="1536242"/>
                </a:lnTo>
                <a:lnTo>
                  <a:pt x="340575" y="1535785"/>
                </a:lnTo>
                <a:lnTo>
                  <a:pt x="342442" y="1533918"/>
                </a:lnTo>
                <a:lnTo>
                  <a:pt x="342900" y="1532801"/>
                </a:lnTo>
                <a:lnTo>
                  <a:pt x="342900" y="1530172"/>
                </a:lnTo>
                <a:close/>
              </a:path>
              <a:path w="4817109" h="1536700">
                <a:moveTo>
                  <a:pt x="342900" y="1021257"/>
                </a:moveTo>
                <a:lnTo>
                  <a:pt x="342442" y="1020140"/>
                </a:lnTo>
                <a:lnTo>
                  <a:pt x="340575" y="1018286"/>
                </a:lnTo>
                <a:lnTo>
                  <a:pt x="339458" y="1017816"/>
                </a:lnTo>
                <a:lnTo>
                  <a:pt x="336829" y="1017816"/>
                </a:lnTo>
                <a:lnTo>
                  <a:pt x="335711" y="1018286"/>
                </a:lnTo>
                <a:lnTo>
                  <a:pt x="333844" y="1020140"/>
                </a:lnTo>
                <a:lnTo>
                  <a:pt x="333375" y="1021257"/>
                </a:lnTo>
                <a:lnTo>
                  <a:pt x="333375" y="1023899"/>
                </a:lnTo>
                <a:lnTo>
                  <a:pt x="333844" y="1025017"/>
                </a:lnTo>
                <a:lnTo>
                  <a:pt x="335711" y="1026871"/>
                </a:lnTo>
                <a:lnTo>
                  <a:pt x="336829" y="1027341"/>
                </a:lnTo>
                <a:lnTo>
                  <a:pt x="339458" y="1027341"/>
                </a:lnTo>
                <a:lnTo>
                  <a:pt x="340575" y="1026871"/>
                </a:lnTo>
                <a:lnTo>
                  <a:pt x="342442" y="1025017"/>
                </a:lnTo>
                <a:lnTo>
                  <a:pt x="342900" y="1023899"/>
                </a:lnTo>
                <a:lnTo>
                  <a:pt x="342900" y="1021257"/>
                </a:lnTo>
                <a:close/>
              </a:path>
              <a:path w="4817109" h="1536700">
                <a:moveTo>
                  <a:pt x="342900" y="512356"/>
                </a:moveTo>
                <a:lnTo>
                  <a:pt x="342442" y="511238"/>
                </a:lnTo>
                <a:lnTo>
                  <a:pt x="340575" y="509371"/>
                </a:lnTo>
                <a:lnTo>
                  <a:pt x="339458" y="508914"/>
                </a:lnTo>
                <a:lnTo>
                  <a:pt x="336829" y="508914"/>
                </a:lnTo>
                <a:lnTo>
                  <a:pt x="335711" y="509371"/>
                </a:lnTo>
                <a:lnTo>
                  <a:pt x="333844" y="511238"/>
                </a:lnTo>
                <a:lnTo>
                  <a:pt x="333375" y="512356"/>
                </a:lnTo>
                <a:lnTo>
                  <a:pt x="333375" y="514985"/>
                </a:lnTo>
                <a:lnTo>
                  <a:pt x="333844" y="516115"/>
                </a:lnTo>
                <a:lnTo>
                  <a:pt x="335711" y="517969"/>
                </a:lnTo>
                <a:lnTo>
                  <a:pt x="336829" y="518439"/>
                </a:lnTo>
                <a:lnTo>
                  <a:pt x="339458" y="518439"/>
                </a:lnTo>
                <a:lnTo>
                  <a:pt x="340575" y="517969"/>
                </a:lnTo>
                <a:lnTo>
                  <a:pt x="342442" y="516115"/>
                </a:lnTo>
                <a:lnTo>
                  <a:pt x="342900" y="514985"/>
                </a:lnTo>
                <a:lnTo>
                  <a:pt x="342900" y="512356"/>
                </a:lnTo>
                <a:close/>
              </a:path>
              <a:path w="4817109" h="1536700">
                <a:moveTo>
                  <a:pt x="342900" y="3454"/>
                </a:moveTo>
                <a:lnTo>
                  <a:pt x="342442" y="2324"/>
                </a:lnTo>
                <a:lnTo>
                  <a:pt x="340575" y="469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69"/>
                </a:lnTo>
                <a:lnTo>
                  <a:pt x="333844" y="2324"/>
                </a:lnTo>
                <a:lnTo>
                  <a:pt x="333375" y="3454"/>
                </a:lnTo>
                <a:lnTo>
                  <a:pt x="333375" y="6083"/>
                </a:lnTo>
                <a:lnTo>
                  <a:pt x="333844" y="7200"/>
                </a:lnTo>
                <a:lnTo>
                  <a:pt x="335711" y="9067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67"/>
                </a:lnTo>
                <a:lnTo>
                  <a:pt x="342442" y="7200"/>
                </a:lnTo>
                <a:lnTo>
                  <a:pt x="342900" y="6083"/>
                </a:lnTo>
                <a:lnTo>
                  <a:pt x="342900" y="3454"/>
                </a:lnTo>
                <a:close/>
              </a:path>
              <a:path w="4817109" h="1536700">
                <a:moveTo>
                  <a:pt x="390525" y="1530172"/>
                </a:moveTo>
                <a:lnTo>
                  <a:pt x="390067" y="1529054"/>
                </a:lnTo>
                <a:lnTo>
                  <a:pt x="388200" y="1527187"/>
                </a:lnTo>
                <a:lnTo>
                  <a:pt x="387083" y="1526717"/>
                </a:lnTo>
                <a:lnTo>
                  <a:pt x="384454" y="1526717"/>
                </a:lnTo>
                <a:lnTo>
                  <a:pt x="383336" y="1527187"/>
                </a:lnTo>
                <a:lnTo>
                  <a:pt x="381469" y="1529054"/>
                </a:lnTo>
                <a:lnTo>
                  <a:pt x="381000" y="1530172"/>
                </a:lnTo>
                <a:lnTo>
                  <a:pt x="381000" y="1532801"/>
                </a:lnTo>
                <a:lnTo>
                  <a:pt x="381469" y="1533918"/>
                </a:lnTo>
                <a:lnTo>
                  <a:pt x="383336" y="1535785"/>
                </a:lnTo>
                <a:lnTo>
                  <a:pt x="384454" y="1536242"/>
                </a:lnTo>
                <a:lnTo>
                  <a:pt x="387083" y="1536242"/>
                </a:lnTo>
                <a:lnTo>
                  <a:pt x="388200" y="1535785"/>
                </a:lnTo>
                <a:lnTo>
                  <a:pt x="390067" y="1533918"/>
                </a:lnTo>
                <a:lnTo>
                  <a:pt x="390525" y="1532801"/>
                </a:lnTo>
                <a:lnTo>
                  <a:pt x="390525" y="1530172"/>
                </a:lnTo>
                <a:close/>
              </a:path>
              <a:path w="4817109" h="1536700">
                <a:moveTo>
                  <a:pt x="390525" y="1021257"/>
                </a:moveTo>
                <a:lnTo>
                  <a:pt x="390067" y="1020140"/>
                </a:lnTo>
                <a:lnTo>
                  <a:pt x="388200" y="1018286"/>
                </a:lnTo>
                <a:lnTo>
                  <a:pt x="387083" y="1017816"/>
                </a:lnTo>
                <a:lnTo>
                  <a:pt x="384454" y="1017816"/>
                </a:lnTo>
                <a:lnTo>
                  <a:pt x="383336" y="1018286"/>
                </a:lnTo>
                <a:lnTo>
                  <a:pt x="381469" y="1020140"/>
                </a:lnTo>
                <a:lnTo>
                  <a:pt x="381000" y="1021257"/>
                </a:lnTo>
                <a:lnTo>
                  <a:pt x="381000" y="1023899"/>
                </a:lnTo>
                <a:lnTo>
                  <a:pt x="381469" y="1025017"/>
                </a:lnTo>
                <a:lnTo>
                  <a:pt x="383336" y="1026871"/>
                </a:lnTo>
                <a:lnTo>
                  <a:pt x="384454" y="1027341"/>
                </a:lnTo>
                <a:lnTo>
                  <a:pt x="387083" y="1027341"/>
                </a:lnTo>
                <a:lnTo>
                  <a:pt x="388200" y="1026871"/>
                </a:lnTo>
                <a:lnTo>
                  <a:pt x="390067" y="1025017"/>
                </a:lnTo>
                <a:lnTo>
                  <a:pt x="390525" y="1023899"/>
                </a:lnTo>
                <a:lnTo>
                  <a:pt x="390525" y="1021257"/>
                </a:lnTo>
                <a:close/>
              </a:path>
              <a:path w="4817109" h="1536700">
                <a:moveTo>
                  <a:pt x="390525" y="512356"/>
                </a:moveTo>
                <a:lnTo>
                  <a:pt x="390067" y="511238"/>
                </a:lnTo>
                <a:lnTo>
                  <a:pt x="388200" y="509371"/>
                </a:lnTo>
                <a:lnTo>
                  <a:pt x="387083" y="508914"/>
                </a:lnTo>
                <a:lnTo>
                  <a:pt x="384454" y="508914"/>
                </a:lnTo>
                <a:lnTo>
                  <a:pt x="383336" y="509371"/>
                </a:lnTo>
                <a:lnTo>
                  <a:pt x="381469" y="511238"/>
                </a:lnTo>
                <a:lnTo>
                  <a:pt x="381000" y="512356"/>
                </a:lnTo>
                <a:lnTo>
                  <a:pt x="381000" y="514985"/>
                </a:lnTo>
                <a:lnTo>
                  <a:pt x="381469" y="516115"/>
                </a:lnTo>
                <a:lnTo>
                  <a:pt x="383336" y="517969"/>
                </a:lnTo>
                <a:lnTo>
                  <a:pt x="384454" y="518439"/>
                </a:lnTo>
                <a:lnTo>
                  <a:pt x="387083" y="518439"/>
                </a:lnTo>
                <a:lnTo>
                  <a:pt x="388200" y="517969"/>
                </a:lnTo>
                <a:lnTo>
                  <a:pt x="390067" y="516115"/>
                </a:lnTo>
                <a:lnTo>
                  <a:pt x="390525" y="514985"/>
                </a:lnTo>
                <a:lnTo>
                  <a:pt x="390525" y="512356"/>
                </a:lnTo>
                <a:close/>
              </a:path>
              <a:path w="4817109" h="1536700">
                <a:moveTo>
                  <a:pt x="390525" y="3454"/>
                </a:moveTo>
                <a:lnTo>
                  <a:pt x="390067" y="2324"/>
                </a:lnTo>
                <a:lnTo>
                  <a:pt x="388200" y="469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69"/>
                </a:lnTo>
                <a:lnTo>
                  <a:pt x="381469" y="2324"/>
                </a:lnTo>
                <a:lnTo>
                  <a:pt x="381000" y="3454"/>
                </a:lnTo>
                <a:lnTo>
                  <a:pt x="381000" y="6083"/>
                </a:lnTo>
                <a:lnTo>
                  <a:pt x="381469" y="7200"/>
                </a:lnTo>
                <a:lnTo>
                  <a:pt x="383336" y="9067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67"/>
                </a:lnTo>
                <a:lnTo>
                  <a:pt x="390067" y="7200"/>
                </a:lnTo>
                <a:lnTo>
                  <a:pt x="390525" y="6083"/>
                </a:lnTo>
                <a:lnTo>
                  <a:pt x="390525" y="3454"/>
                </a:lnTo>
                <a:close/>
              </a:path>
              <a:path w="4817109" h="1536700">
                <a:moveTo>
                  <a:pt x="438150" y="1530172"/>
                </a:moveTo>
                <a:lnTo>
                  <a:pt x="437692" y="1529054"/>
                </a:lnTo>
                <a:lnTo>
                  <a:pt x="435825" y="1527187"/>
                </a:lnTo>
                <a:lnTo>
                  <a:pt x="434708" y="1526717"/>
                </a:lnTo>
                <a:lnTo>
                  <a:pt x="432079" y="1526717"/>
                </a:lnTo>
                <a:lnTo>
                  <a:pt x="430961" y="1527187"/>
                </a:lnTo>
                <a:lnTo>
                  <a:pt x="429094" y="1529054"/>
                </a:lnTo>
                <a:lnTo>
                  <a:pt x="428625" y="1530172"/>
                </a:lnTo>
                <a:lnTo>
                  <a:pt x="428625" y="1532801"/>
                </a:lnTo>
                <a:lnTo>
                  <a:pt x="429094" y="1533918"/>
                </a:lnTo>
                <a:lnTo>
                  <a:pt x="430961" y="1535785"/>
                </a:lnTo>
                <a:lnTo>
                  <a:pt x="432079" y="1536242"/>
                </a:lnTo>
                <a:lnTo>
                  <a:pt x="434708" y="1536242"/>
                </a:lnTo>
                <a:lnTo>
                  <a:pt x="435825" y="1535785"/>
                </a:lnTo>
                <a:lnTo>
                  <a:pt x="437692" y="1533918"/>
                </a:lnTo>
                <a:lnTo>
                  <a:pt x="438150" y="1532801"/>
                </a:lnTo>
                <a:lnTo>
                  <a:pt x="438150" y="1530172"/>
                </a:lnTo>
                <a:close/>
              </a:path>
              <a:path w="4817109" h="1536700">
                <a:moveTo>
                  <a:pt x="438150" y="1021257"/>
                </a:moveTo>
                <a:lnTo>
                  <a:pt x="437692" y="1020140"/>
                </a:lnTo>
                <a:lnTo>
                  <a:pt x="435825" y="1018286"/>
                </a:lnTo>
                <a:lnTo>
                  <a:pt x="434708" y="1017816"/>
                </a:lnTo>
                <a:lnTo>
                  <a:pt x="432079" y="1017816"/>
                </a:lnTo>
                <a:lnTo>
                  <a:pt x="430961" y="1018286"/>
                </a:lnTo>
                <a:lnTo>
                  <a:pt x="429094" y="1020140"/>
                </a:lnTo>
                <a:lnTo>
                  <a:pt x="428625" y="1021257"/>
                </a:lnTo>
                <a:lnTo>
                  <a:pt x="428625" y="1023899"/>
                </a:lnTo>
                <a:lnTo>
                  <a:pt x="429094" y="1025017"/>
                </a:lnTo>
                <a:lnTo>
                  <a:pt x="430961" y="1026871"/>
                </a:lnTo>
                <a:lnTo>
                  <a:pt x="432079" y="1027341"/>
                </a:lnTo>
                <a:lnTo>
                  <a:pt x="434708" y="1027341"/>
                </a:lnTo>
                <a:lnTo>
                  <a:pt x="435825" y="1026871"/>
                </a:lnTo>
                <a:lnTo>
                  <a:pt x="437692" y="1025017"/>
                </a:lnTo>
                <a:lnTo>
                  <a:pt x="438150" y="1023899"/>
                </a:lnTo>
                <a:lnTo>
                  <a:pt x="438150" y="1021257"/>
                </a:lnTo>
                <a:close/>
              </a:path>
              <a:path w="4817109" h="1536700">
                <a:moveTo>
                  <a:pt x="438150" y="512356"/>
                </a:moveTo>
                <a:lnTo>
                  <a:pt x="437692" y="511238"/>
                </a:lnTo>
                <a:lnTo>
                  <a:pt x="435825" y="509371"/>
                </a:lnTo>
                <a:lnTo>
                  <a:pt x="434708" y="508914"/>
                </a:lnTo>
                <a:lnTo>
                  <a:pt x="432079" y="508914"/>
                </a:lnTo>
                <a:lnTo>
                  <a:pt x="430961" y="509371"/>
                </a:lnTo>
                <a:lnTo>
                  <a:pt x="429094" y="511238"/>
                </a:lnTo>
                <a:lnTo>
                  <a:pt x="428625" y="512356"/>
                </a:lnTo>
                <a:lnTo>
                  <a:pt x="428625" y="514985"/>
                </a:lnTo>
                <a:lnTo>
                  <a:pt x="429094" y="516115"/>
                </a:lnTo>
                <a:lnTo>
                  <a:pt x="430961" y="517969"/>
                </a:lnTo>
                <a:lnTo>
                  <a:pt x="432079" y="518439"/>
                </a:lnTo>
                <a:lnTo>
                  <a:pt x="434708" y="518439"/>
                </a:lnTo>
                <a:lnTo>
                  <a:pt x="435825" y="517969"/>
                </a:lnTo>
                <a:lnTo>
                  <a:pt x="437692" y="516115"/>
                </a:lnTo>
                <a:lnTo>
                  <a:pt x="438150" y="514985"/>
                </a:lnTo>
                <a:lnTo>
                  <a:pt x="438150" y="512356"/>
                </a:lnTo>
                <a:close/>
              </a:path>
              <a:path w="4817109" h="1536700">
                <a:moveTo>
                  <a:pt x="438150" y="3454"/>
                </a:moveTo>
                <a:lnTo>
                  <a:pt x="437692" y="2324"/>
                </a:lnTo>
                <a:lnTo>
                  <a:pt x="435825" y="469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69"/>
                </a:lnTo>
                <a:lnTo>
                  <a:pt x="429094" y="2324"/>
                </a:lnTo>
                <a:lnTo>
                  <a:pt x="428625" y="3454"/>
                </a:lnTo>
                <a:lnTo>
                  <a:pt x="428625" y="6083"/>
                </a:lnTo>
                <a:lnTo>
                  <a:pt x="429094" y="7200"/>
                </a:lnTo>
                <a:lnTo>
                  <a:pt x="430961" y="9067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67"/>
                </a:lnTo>
                <a:lnTo>
                  <a:pt x="437692" y="7200"/>
                </a:lnTo>
                <a:lnTo>
                  <a:pt x="438150" y="6083"/>
                </a:lnTo>
                <a:lnTo>
                  <a:pt x="438150" y="3454"/>
                </a:lnTo>
                <a:close/>
              </a:path>
              <a:path w="4817109" h="1536700">
                <a:moveTo>
                  <a:pt x="485775" y="1530172"/>
                </a:moveTo>
                <a:lnTo>
                  <a:pt x="485317" y="1529054"/>
                </a:lnTo>
                <a:lnTo>
                  <a:pt x="483450" y="1527187"/>
                </a:lnTo>
                <a:lnTo>
                  <a:pt x="482333" y="1526717"/>
                </a:lnTo>
                <a:lnTo>
                  <a:pt x="479704" y="1526717"/>
                </a:lnTo>
                <a:lnTo>
                  <a:pt x="478586" y="1527187"/>
                </a:lnTo>
                <a:lnTo>
                  <a:pt x="476719" y="1529054"/>
                </a:lnTo>
                <a:lnTo>
                  <a:pt x="476250" y="1530172"/>
                </a:lnTo>
                <a:lnTo>
                  <a:pt x="476250" y="1532801"/>
                </a:lnTo>
                <a:lnTo>
                  <a:pt x="476719" y="1533918"/>
                </a:lnTo>
                <a:lnTo>
                  <a:pt x="478586" y="1535785"/>
                </a:lnTo>
                <a:lnTo>
                  <a:pt x="479704" y="1536242"/>
                </a:lnTo>
                <a:lnTo>
                  <a:pt x="482333" y="1536242"/>
                </a:lnTo>
                <a:lnTo>
                  <a:pt x="483450" y="1535785"/>
                </a:lnTo>
                <a:lnTo>
                  <a:pt x="485317" y="1533918"/>
                </a:lnTo>
                <a:lnTo>
                  <a:pt x="485775" y="1532801"/>
                </a:lnTo>
                <a:lnTo>
                  <a:pt x="485775" y="1530172"/>
                </a:lnTo>
                <a:close/>
              </a:path>
              <a:path w="4817109" h="1536700">
                <a:moveTo>
                  <a:pt x="485775" y="1021257"/>
                </a:moveTo>
                <a:lnTo>
                  <a:pt x="485317" y="1020140"/>
                </a:lnTo>
                <a:lnTo>
                  <a:pt x="483450" y="1018286"/>
                </a:lnTo>
                <a:lnTo>
                  <a:pt x="482333" y="1017816"/>
                </a:lnTo>
                <a:lnTo>
                  <a:pt x="479704" y="1017816"/>
                </a:lnTo>
                <a:lnTo>
                  <a:pt x="478586" y="1018286"/>
                </a:lnTo>
                <a:lnTo>
                  <a:pt x="476719" y="1020140"/>
                </a:lnTo>
                <a:lnTo>
                  <a:pt x="476250" y="1021257"/>
                </a:lnTo>
                <a:lnTo>
                  <a:pt x="476250" y="1023899"/>
                </a:lnTo>
                <a:lnTo>
                  <a:pt x="476719" y="1025017"/>
                </a:lnTo>
                <a:lnTo>
                  <a:pt x="478586" y="1026871"/>
                </a:lnTo>
                <a:lnTo>
                  <a:pt x="479704" y="1027341"/>
                </a:lnTo>
                <a:lnTo>
                  <a:pt x="482333" y="1027341"/>
                </a:lnTo>
                <a:lnTo>
                  <a:pt x="483450" y="1026871"/>
                </a:lnTo>
                <a:lnTo>
                  <a:pt x="485317" y="1025017"/>
                </a:lnTo>
                <a:lnTo>
                  <a:pt x="485775" y="1023899"/>
                </a:lnTo>
                <a:lnTo>
                  <a:pt x="485775" y="1021257"/>
                </a:lnTo>
                <a:close/>
              </a:path>
              <a:path w="4817109" h="1536700">
                <a:moveTo>
                  <a:pt x="485775" y="512356"/>
                </a:moveTo>
                <a:lnTo>
                  <a:pt x="485317" y="511238"/>
                </a:lnTo>
                <a:lnTo>
                  <a:pt x="483450" y="509371"/>
                </a:lnTo>
                <a:lnTo>
                  <a:pt x="482333" y="508914"/>
                </a:lnTo>
                <a:lnTo>
                  <a:pt x="479704" y="508914"/>
                </a:lnTo>
                <a:lnTo>
                  <a:pt x="478586" y="509371"/>
                </a:lnTo>
                <a:lnTo>
                  <a:pt x="476719" y="511238"/>
                </a:lnTo>
                <a:lnTo>
                  <a:pt x="476250" y="512356"/>
                </a:lnTo>
                <a:lnTo>
                  <a:pt x="476250" y="514985"/>
                </a:lnTo>
                <a:lnTo>
                  <a:pt x="476719" y="516115"/>
                </a:lnTo>
                <a:lnTo>
                  <a:pt x="478586" y="517969"/>
                </a:lnTo>
                <a:lnTo>
                  <a:pt x="479704" y="518439"/>
                </a:lnTo>
                <a:lnTo>
                  <a:pt x="482333" y="518439"/>
                </a:lnTo>
                <a:lnTo>
                  <a:pt x="483450" y="517969"/>
                </a:lnTo>
                <a:lnTo>
                  <a:pt x="485317" y="516115"/>
                </a:lnTo>
                <a:lnTo>
                  <a:pt x="485775" y="514985"/>
                </a:lnTo>
                <a:lnTo>
                  <a:pt x="485775" y="512356"/>
                </a:lnTo>
                <a:close/>
              </a:path>
              <a:path w="4817109" h="1536700">
                <a:moveTo>
                  <a:pt x="485775" y="3454"/>
                </a:moveTo>
                <a:lnTo>
                  <a:pt x="485317" y="2324"/>
                </a:lnTo>
                <a:lnTo>
                  <a:pt x="483450" y="469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69"/>
                </a:lnTo>
                <a:lnTo>
                  <a:pt x="476719" y="2324"/>
                </a:lnTo>
                <a:lnTo>
                  <a:pt x="476250" y="3454"/>
                </a:lnTo>
                <a:lnTo>
                  <a:pt x="476250" y="6083"/>
                </a:lnTo>
                <a:lnTo>
                  <a:pt x="476719" y="7200"/>
                </a:lnTo>
                <a:lnTo>
                  <a:pt x="478586" y="9067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67"/>
                </a:lnTo>
                <a:lnTo>
                  <a:pt x="485317" y="7200"/>
                </a:lnTo>
                <a:lnTo>
                  <a:pt x="485775" y="6083"/>
                </a:lnTo>
                <a:lnTo>
                  <a:pt x="485775" y="3454"/>
                </a:lnTo>
                <a:close/>
              </a:path>
              <a:path w="4817109" h="1536700">
                <a:moveTo>
                  <a:pt x="533400" y="1530172"/>
                </a:moveTo>
                <a:lnTo>
                  <a:pt x="532942" y="1529054"/>
                </a:lnTo>
                <a:lnTo>
                  <a:pt x="531075" y="1527187"/>
                </a:lnTo>
                <a:lnTo>
                  <a:pt x="529958" y="1526717"/>
                </a:lnTo>
                <a:lnTo>
                  <a:pt x="527329" y="1526717"/>
                </a:lnTo>
                <a:lnTo>
                  <a:pt x="526211" y="1527187"/>
                </a:lnTo>
                <a:lnTo>
                  <a:pt x="524344" y="1529054"/>
                </a:lnTo>
                <a:lnTo>
                  <a:pt x="523875" y="1530172"/>
                </a:lnTo>
                <a:lnTo>
                  <a:pt x="523875" y="1532801"/>
                </a:lnTo>
                <a:lnTo>
                  <a:pt x="524344" y="1533918"/>
                </a:lnTo>
                <a:lnTo>
                  <a:pt x="526211" y="1535785"/>
                </a:lnTo>
                <a:lnTo>
                  <a:pt x="527329" y="1536242"/>
                </a:lnTo>
                <a:lnTo>
                  <a:pt x="529958" y="1536242"/>
                </a:lnTo>
                <a:lnTo>
                  <a:pt x="531075" y="1535785"/>
                </a:lnTo>
                <a:lnTo>
                  <a:pt x="532942" y="1533918"/>
                </a:lnTo>
                <a:lnTo>
                  <a:pt x="533400" y="1532801"/>
                </a:lnTo>
                <a:lnTo>
                  <a:pt x="533400" y="1530172"/>
                </a:lnTo>
                <a:close/>
              </a:path>
              <a:path w="4817109" h="1536700">
                <a:moveTo>
                  <a:pt x="533400" y="1021257"/>
                </a:moveTo>
                <a:lnTo>
                  <a:pt x="532942" y="1020140"/>
                </a:lnTo>
                <a:lnTo>
                  <a:pt x="531075" y="1018286"/>
                </a:lnTo>
                <a:lnTo>
                  <a:pt x="529958" y="1017816"/>
                </a:lnTo>
                <a:lnTo>
                  <a:pt x="527329" y="1017816"/>
                </a:lnTo>
                <a:lnTo>
                  <a:pt x="526211" y="1018286"/>
                </a:lnTo>
                <a:lnTo>
                  <a:pt x="524344" y="1020140"/>
                </a:lnTo>
                <a:lnTo>
                  <a:pt x="523875" y="1021257"/>
                </a:lnTo>
                <a:lnTo>
                  <a:pt x="523875" y="1023899"/>
                </a:lnTo>
                <a:lnTo>
                  <a:pt x="524344" y="1025017"/>
                </a:lnTo>
                <a:lnTo>
                  <a:pt x="526211" y="1026871"/>
                </a:lnTo>
                <a:lnTo>
                  <a:pt x="527329" y="1027341"/>
                </a:lnTo>
                <a:lnTo>
                  <a:pt x="529958" y="1027341"/>
                </a:lnTo>
                <a:lnTo>
                  <a:pt x="531075" y="1026871"/>
                </a:lnTo>
                <a:lnTo>
                  <a:pt x="532942" y="1025017"/>
                </a:lnTo>
                <a:lnTo>
                  <a:pt x="533400" y="1023899"/>
                </a:lnTo>
                <a:lnTo>
                  <a:pt x="533400" y="1021257"/>
                </a:lnTo>
                <a:close/>
              </a:path>
              <a:path w="4817109" h="1536700">
                <a:moveTo>
                  <a:pt x="533400" y="512356"/>
                </a:moveTo>
                <a:lnTo>
                  <a:pt x="532942" y="511238"/>
                </a:lnTo>
                <a:lnTo>
                  <a:pt x="531075" y="509371"/>
                </a:lnTo>
                <a:lnTo>
                  <a:pt x="529958" y="508914"/>
                </a:lnTo>
                <a:lnTo>
                  <a:pt x="527329" y="508914"/>
                </a:lnTo>
                <a:lnTo>
                  <a:pt x="526211" y="509371"/>
                </a:lnTo>
                <a:lnTo>
                  <a:pt x="524344" y="511238"/>
                </a:lnTo>
                <a:lnTo>
                  <a:pt x="523875" y="512356"/>
                </a:lnTo>
                <a:lnTo>
                  <a:pt x="523875" y="514985"/>
                </a:lnTo>
                <a:lnTo>
                  <a:pt x="524344" y="516115"/>
                </a:lnTo>
                <a:lnTo>
                  <a:pt x="526211" y="517969"/>
                </a:lnTo>
                <a:lnTo>
                  <a:pt x="527329" y="518439"/>
                </a:lnTo>
                <a:lnTo>
                  <a:pt x="529958" y="518439"/>
                </a:lnTo>
                <a:lnTo>
                  <a:pt x="531075" y="517969"/>
                </a:lnTo>
                <a:lnTo>
                  <a:pt x="532942" y="516115"/>
                </a:lnTo>
                <a:lnTo>
                  <a:pt x="533400" y="514985"/>
                </a:lnTo>
                <a:lnTo>
                  <a:pt x="533400" y="512356"/>
                </a:lnTo>
                <a:close/>
              </a:path>
              <a:path w="4817109" h="1536700">
                <a:moveTo>
                  <a:pt x="533400" y="3454"/>
                </a:moveTo>
                <a:lnTo>
                  <a:pt x="532942" y="2324"/>
                </a:lnTo>
                <a:lnTo>
                  <a:pt x="531075" y="469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69"/>
                </a:lnTo>
                <a:lnTo>
                  <a:pt x="524344" y="2324"/>
                </a:lnTo>
                <a:lnTo>
                  <a:pt x="523875" y="3454"/>
                </a:lnTo>
                <a:lnTo>
                  <a:pt x="523875" y="6083"/>
                </a:lnTo>
                <a:lnTo>
                  <a:pt x="524344" y="7200"/>
                </a:lnTo>
                <a:lnTo>
                  <a:pt x="526211" y="9067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67"/>
                </a:lnTo>
                <a:lnTo>
                  <a:pt x="532942" y="7200"/>
                </a:lnTo>
                <a:lnTo>
                  <a:pt x="533400" y="6083"/>
                </a:lnTo>
                <a:lnTo>
                  <a:pt x="533400" y="3454"/>
                </a:lnTo>
                <a:close/>
              </a:path>
              <a:path w="4817109" h="1536700">
                <a:moveTo>
                  <a:pt x="581025" y="1530172"/>
                </a:moveTo>
                <a:lnTo>
                  <a:pt x="580567" y="1529054"/>
                </a:lnTo>
                <a:lnTo>
                  <a:pt x="578700" y="1527187"/>
                </a:lnTo>
                <a:lnTo>
                  <a:pt x="577583" y="1526717"/>
                </a:lnTo>
                <a:lnTo>
                  <a:pt x="574954" y="1526717"/>
                </a:lnTo>
                <a:lnTo>
                  <a:pt x="573836" y="1527187"/>
                </a:lnTo>
                <a:lnTo>
                  <a:pt x="571969" y="1529054"/>
                </a:lnTo>
                <a:lnTo>
                  <a:pt x="571500" y="1530172"/>
                </a:lnTo>
                <a:lnTo>
                  <a:pt x="571500" y="1532801"/>
                </a:lnTo>
                <a:lnTo>
                  <a:pt x="571969" y="1533918"/>
                </a:lnTo>
                <a:lnTo>
                  <a:pt x="573836" y="1535785"/>
                </a:lnTo>
                <a:lnTo>
                  <a:pt x="574954" y="1536242"/>
                </a:lnTo>
                <a:lnTo>
                  <a:pt x="577583" y="1536242"/>
                </a:lnTo>
                <a:lnTo>
                  <a:pt x="578700" y="1535785"/>
                </a:lnTo>
                <a:lnTo>
                  <a:pt x="580567" y="1533918"/>
                </a:lnTo>
                <a:lnTo>
                  <a:pt x="581025" y="1532801"/>
                </a:lnTo>
                <a:lnTo>
                  <a:pt x="581025" y="1530172"/>
                </a:lnTo>
                <a:close/>
              </a:path>
              <a:path w="4817109" h="1536700">
                <a:moveTo>
                  <a:pt x="581025" y="1021257"/>
                </a:moveTo>
                <a:lnTo>
                  <a:pt x="580567" y="1020140"/>
                </a:lnTo>
                <a:lnTo>
                  <a:pt x="578700" y="1018286"/>
                </a:lnTo>
                <a:lnTo>
                  <a:pt x="577583" y="1017816"/>
                </a:lnTo>
                <a:lnTo>
                  <a:pt x="574954" y="1017816"/>
                </a:lnTo>
                <a:lnTo>
                  <a:pt x="573836" y="1018286"/>
                </a:lnTo>
                <a:lnTo>
                  <a:pt x="571969" y="1020140"/>
                </a:lnTo>
                <a:lnTo>
                  <a:pt x="571500" y="1021257"/>
                </a:lnTo>
                <a:lnTo>
                  <a:pt x="571500" y="1023899"/>
                </a:lnTo>
                <a:lnTo>
                  <a:pt x="571969" y="1025017"/>
                </a:lnTo>
                <a:lnTo>
                  <a:pt x="573836" y="1026871"/>
                </a:lnTo>
                <a:lnTo>
                  <a:pt x="574954" y="1027341"/>
                </a:lnTo>
                <a:lnTo>
                  <a:pt x="577583" y="1027341"/>
                </a:lnTo>
                <a:lnTo>
                  <a:pt x="578700" y="1026871"/>
                </a:lnTo>
                <a:lnTo>
                  <a:pt x="580567" y="1025017"/>
                </a:lnTo>
                <a:lnTo>
                  <a:pt x="581025" y="1023899"/>
                </a:lnTo>
                <a:lnTo>
                  <a:pt x="581025" y="1021257"/>
                </a:lnTo>
                <a:close/>
              </a:path>
              <a:path w="4817109" h="1536700">
                <a:moveTo>
                  <a:pt x="581025" y="512356"/>
                </a:moveTo>
                <a:lnTo>
                  <a:pt x="580567" y="511238"/>
                </a:lnTo>
                <a:lnTo>
                  <a:pt x="578700" y="509371"/>
                </a:lnTo>
                <a:lnTo>
                  <a:pt x="577583" y="508914"/>
                </a:lnTo>
                <a:lnTo>
                  <a:pt x="574954" y="508914"/>
                </a:lnTo>
                <a:lnTo>
                  <a:pt x="573836" y="509371"/>
                </a:lnTo>
                <a:lnTo>
                  <a:pt x="571969" y="511238"/>
                </a:lnTo>
                <a:lnTo>
                  <a:pt x="571500" y="512356"/>
                </a:lnTo>
                <a:lnTo>
                  <a:pt x="571500" y="514985"/>
                </a:lnTo>
                <a:lnTo>
                  <a:pt x="571969" y="516115"/>
                </a:lnTo>
                <a:lnTo>
                  <a:pt x="573836" y="517969"/>
                </a:lnTo>
                <a:lnTo>
                  <a:pt x="574954" y="518439"/>
                </a:lnTo>
                <a:lnTo>
                  <a:pt x="577583" y="518439"/>
                </a:lnTo>
                <a:lnTo>
                  <a:pt x="578700" y="517969"/>
                </a:lnTo>
                <a:lnTo>
                  <a:pt x="580567" y="516115"/>
                </a:lnTo>
                <a:lnTo>
                  <a:pt x="581025" y="514985"/>
                </a:lnTo>
                <a:lnTo>
                  <a:pt x="581025" y="512356"/>
                </a:lnTo>
                <a:close/>
              </a:path>
              <a:path w="4817109" h="1536700">
                <a:moveTo>
                  <a:pt x="581025" y="3454"/>
                </a:moveTo>
                <a:lnTo>
                  <a:pt x="580567" y="2324"/>
                </a:lnTo>
                <a:lnTo>
                  <a:pt x="578700" y="469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69"/>
                </a:lnTo>
                <a:lnTo>
                  <a:pt x="571969" y="2324"/>
                </a:lnTo>
                <a:lnTo>
                  <a:pt x="571500" y="3454"/>
                </a:lnTo>
                <a:lnTo>
                  <a:pt x="571500" y="6083"/>
                </a:lnTo>
                <a:lnTo>
                  <a:pt x="571969" y="7200"/>
                </a:lnTo>
                <a:lnTo>
                  <a:pt x="573836" y="9067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67"/>
                </a:lnTo>
                <a:lnTo>
                  <a:pt x="580567" y="7200"/>
                </a:lnTo>
                <a:lnTo>
                  <a:pt x="581025" y="6083"/>
                </a:lnTo>
                <a:lnTo>
                  <a:pt x="581025" y="3454"/>
                </a:lnTo>
                <a:close/>
              </a:path>
              <a:path w="4817109" h="1536700">
                <a:moveTo>
                  <a:pt x="628650" y="1530172"/>
                </a:moveTo>
                <a:lnTo>
                  <a:pt x="628192" y="1529054"/>
                </a:lnTo>
                <a:lnTo>
                  <a:pt x="626325" y="1527187"/>
                </a:lnTo>
                <a:lnTo>
                  <a:pt x="625208" y="1526717"/>
                </a:lnTo>
                <a:lnTo>
                  <a:pt x="622579" y="1526717"/>
                </a:lnTo>
                <a:lnTo>
                  <a:pt x="621461" y="1527187"/>
                </a:lnTo>
                <a:lnTo>
                  <a:pt x="619594" y="1529054"/>
                </a:lnTo>
                <a:lnTo>
                  <a:pt x="619125" y="1530172"/>
                </a:lnTo>
                <a:lnTo>
                  <a:pt x="619125" y="1532801"/>
                </a:lnTo>
                <a:lnTo>
                  <a:pt x="619594" y="1533918"/>
                </a:lnTo>
                <a:lnTo>
                  <a:pt x="621461" y="1535785"/>
                </a:lnTo>
                <a:lnTo>
                  <a:pt x="622579" y="1536242"/>
                </a:lnTo>
                <a:lnTo>
                  <a:pt x="625208" y="1536242"/>
                </a:lnTo>
                <a:lnTo>
                  <a:pt x="626325" y="1535785"/>
                </a:lnTo>
                <a:lnTo>
                  <a:pt x="628192" y="1533918"/>
                </a:lnTo>
                <a:lnTo>
                  <a:pt x="628650" y="1532801"/>
                </a:lnTo>
                <a:lnTo>
                  <a:pt x="628650" y="1530172"/>
                </a:lnTo>
                <a:close/>
              </a:path>
              <a:path w="4817109" h="1536700">
                <a:moveTo>
                  <a:pt x="628650" y="1021257"/>
                </a:moveTo>
                <a:lnTo>
                  <a:pt x="628192" y="1020140"/>
                </a:lnTo>
                <a:lnTo>
                  <a:pt x="626325" y="1018286"/>
                </a:lnTo>
                <a:lnTo>
                  <a:pt x="625208" y="1017816"/>
                </a:lnTo>
                <a:lnTo>
                  <a:pt x="622579" y="1017816"/>
                </a:lnTo>
                <a:lnTo>
                  <a:pt x="621461" y="1018286"/>
                </a:lnTo>
                <a:lnTo>
                  <a:pt x="619594" y="1020140"/>
                </a:lnTo>
                <a:lnTo>
                  <a:pt x="619125" y="1021257"/>
                </a:lnTo>
                <a:lnTo>
                  <a:pt x="619125" y="1023899"/>
                </a:lnTo>
                <a:lnTo>
                  <a:pt x="619594" y="1025017"/>
                </a:lnTo>
                <a:lnTo>
                  <a:pt x="621461" y="1026871"/>
                </a:lnTo>
                <a:lnTo>
                  <a:pt x="622579" y="1027341"/>
                </a:lnTo>
                <a:lnTo>
                  <a:pt x="625208" y="1027341"/>
                </a:lnTo>
                <a:lnTo>
                  <a:pt x="626325" y="1026871"/>
                </a:lnTo>
                <a:lnTo>
                  <a:pt x="628192" y="1025017"/>
                </a:lnTo>
                <a:lnTo>
                  <a:pt x="628650" y="1023899"/>
                </a:lnTo>
                <a:lnTo>
                  <a:pt x="628650" y="1021257"/>
                </a:lnTo>
                <a:close/>
              </a:path>
              <a:path w="4817109" h="1536700">
                <a:moveTo>
                  <a:pt x="628650" y="512356"/>
                </a:moveTo>
                <a:lnTo>
                  <a:pt x="628192" y="511238"/>
                </a:lnTo>
                <a:lnTo>
                  <a:pt x="626325" y="509371"/>
                </a:lnTo>
                <a:lnTo>
                  <a:pt x="625208" y="508914"/>
                </a:lnTo>
                <a:lnTo>
                  <a:pt x="622579" y="508914"/>
                </a:lnTo>
                <a:lnTo>
                  <a:pt x="621461" y="509371"/>
                </a:lnTo>
                <a:lnTo>
                  <a:pt x="619594" y="511238"/>
                </a:lnTo>
                <a:lnTo>
                  <a:pt x="619125" y="512356"/>
                </a:lnTo>
                <a:lnTo>
                  <a:pt x="619125" y="514985"/>
                </a:lnTo>
                <a:lnTo>
                  <a:pt x="619594" y="516115"/>
                </a:lnTo>
                <a:lnTo>
                  <a:pt x="621461" y="517969"/>
                </a:lnTo>
                <a:lnTo>
                  <a:pt x="622579" y="518439"/>
                </a:lnTo>
                <a:lnTo>
                  <a:pt x="625208" y="518439"/>
                </a:lnTo>
                <a:lnTo>
                  <a:pt x="626325" y="517969"/>
                </a:lnTo>
                <a:lnTo>
                  <a:pt x="628192" y="516115"/>
                </a:lnTo>
                <a:lnTo>
                  <a:pt x="628650" y="514985"/>
                </a:lnTo>
                <a:lnTo>
                  <a:pt x="628650" y="512356"/>
                </a:lnTo>
                <a:close/>
              </a:path>
              <a:path w="4817109" h="1536700">
                <a:moveTo>
                  <a:pt x="628650" y="3454"/>
                </a:moveTo>
                <a:lnTo>
                  <a:pt x="628192" y="2324"/>
                </a:lnTo>
                <a:lnTo>
                  <a:pt x="626325" y="469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69"/>
                </a:lnTo>
                <a:lnTo>
                  <a:pt x="619594" y="2324"/>
                </a:lnTo>
                <a:lnTo>
                  <a:pt x="619125" y="3454"/>
                </a:lnTo>
                <a:lnTo>
                  <a:pt x="619125" y="6083"/>
                </a:lnTo>
                <a:lnTo>
                  <a:pt x="619594" y="7200"/>
                </a:lnTo>
                <a:lnTo>
                  <a:pt x="621461" y="9067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67"/>
                </a:lnTo>
                <a:lnTo>
                  <a:pt x="628192" y="7200"/>
                </a:lnTo>
                <a:lnTo>
                  <a:pt x="628650" y="6083"/>
                </a:lnTo>
                <a:lnTo>
                  <a:pt x="628650" y="3454"/>
                </a:lnTo>
                <a:close/>
              </a:path>
              <a:path w="4817109" h="1536700">
                <a:moveTo>
                  <a:pt x="676275" y="1530172"/>
                </a:moveTo>
                <a:lnTo>
                  <a:pt x="675817" y="1529054"/>
                </a:lnTo>
                <a:lnTo>
                  <a:pt x="673950" y="1527187"/>
                </a:lnTo>
                <a:lnTo>
                  <a:pt x="672833" y="1526717"/>
                </a:lnTo>
                <a:lnTo>
                  <a:pt x="670204" y="1526717"/>
                </a:lnTo>
                <a:lnTo>
                  <a:pt x="669086" y="1527187"/>
                </a:lnTo>
                <a:lnTo>
                  <a:pt x="667219" y="1529054"/>
                </a:lnTo>
                <a:lnTo>
                  <a:pt x="666750" y="1530172"/>
                </a:lnTo>
                <a:lnTo>
                  <a:pt x="666750" y="1532801"/>
                </a:lnTo>
                <a:lnTo>
                  <a:pt x="667219" y="1533918"/>
                </a:lnTo>
                <a:lnTo>
                  <a:pt x="669086" y="1535785"/>
                </a:lnTo>
                <a:lnTo>
                  <a:pt x="670204" y="1536242"/>
                </a:lnTo>
                <a:lnTo>
                  <a:pt x="672833" y="1536242"/>
                </a:lnTo>
                <a:lnTo>
                  <a:pt x="673950" y="1535785"/>
                </a:lnTo>
                <a:lnTo>
                  <a:pt x="675817" y="1533918"/>
                </a:lnTo>
                <a:lnTo>
                  <a:pt x="676275" y="1532801"/>
                </a:lnTo>
                <a:lnTo>
                  <a:pt x="676275" y="1530172"/>
                </a:lnTo>
                <a:close/>
              </a:path>
              <a:path w="4817109" h="1536700">
                <a:moveTo>
                  <a:pt x="676275" y="1021257"/>
                </a:moveTo>
                <a:lnTo>
                  <a:pt x="675817" y="1020140"/>
                </a:lnTo>
                <a:lnTo>
                  <a:pt x="673950" y="1018286"/>
                </a:lnTo>
                <a:lnTo>
                  <a:pt x="672833" y="1017816"/>
                </a:lnTo>
                <a:lnTo>
                  <a:pt x="670204" y="1017816"/>
                </a:lnTo>
                <a:lnTo>
                  <a:pt x="669086" y="1018286"/>
                </a:lnTo>
                <a:lnTo>
                  <a:pt x="667219" y="1020140"/>
                </a:lnTo>
                <a:lnTo>
                  <a:pt x="666750" y="1021257"/>
                </a:lnTo>
                <a:lnTo>
                  <a:pt x="666750" y="1023899"/>
                </a:lnTo>
                <a:lnTo>
                  <a:pt x="667219" y="1025017"/>
                </a:lnTo>
                <a:lnTo>
                  <a:pt x="669086" y="1026871"/>
                </a:lnTo>
                <a:lnTo>
                  <a:pt x="670204" y="1027341"/>
                </a:lnTo>
                <a:lnTo>
                  <a:pt x="672833" y="1027341"/>
                </a:lnTo>
                <a:lnTo>
                  <a:pt x="673950" y="1026871"/>
                </a:lnTo>
                <a:lnTo>
                  <a:pt x="675817" y="1025017"/>
                </a:lnTo>
                <a:lnTo>
                  <a:pt x="676275" y="1023899"/>
                </a:lnTo>
                <a:lnTo>
                  <a:pt x="676275" y="1021257"/>
                </a:lnTo>
                <a:close/>
              </a:path>
              <a:path w="4817109" h="1536700">
                <a:moveTo>
                  <a:pt x="676275" y="512356"/>
                </a:moveTo>
                <a:lnTo>
                  <a:pt x="675817" y="511238"/>
                </a:lnTo>
                <a:lnTo>
                  <a:pt x="673950" y="509371"/>
                </a:lnTo>
                <a:lnTo>
                  <a:pt x="672833" y="508914"/>
                </a:lnTo>
                <a:lnTo>
                  <a:pt x="670204" y="508914"/>
                </a:lnTo>
                <a:lnTo>
                  <a:pt x="669086" y="509371"/>
                </a:lnTo>
                <a:lnTo>
                  <a:pt x="667219" y="511238"/>
                </a:lnTo>
                <a:lnTo>
                  <a:pt x="666750" y="512356"/>
                </a:lnTo>
                <a:lnTo>
                  <a:pt x="666750" y="514985"/>
                </a:lnTo>
                <a:lnTo>
                  <a:pt x="667219" y="516115"/>
                </a:lnTo>
                <a:lnTo>
                  <a:pt x="669086" y="517969"/>
                </a:lnTo>
                <a:lnTo>
                  <a:pt x="670204" y="518439"/>
                </a:lnTo>
                <a:lnTo>
                  <a:pt x="672833" y="518439"/>
                </a:lnTo>
                <a:lnTo>
                  <a:pt x="673950" y="517969"/>
                </a:lnTo>
                <a:lnTo>
                  <a:pt x="675817" y="516115"/>
                </a:lnTo>
                <a:lnTo>
                  <a:pt x="676275" y="514985"/>
                </a:lnTo>
                <a:lnTo>
                  <a:pt x="676275" y="512356"/>
                </a:lnTo>
                <a:close/>
              </a:path>
              <a:path w="4817109" h="1536700">
                <a:moveTo>
                  <a:pt x="676275" y="3454"/>
                </a:moveTo>
                <a:lnTo>
                  <a:pt x="675817" y="2324"/>
                </a:lnTo>
                <a:lnTo>
                  <a:pt x="673950" y="469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69"/>
                </a:lnTo>
                <a:lnTo>
                  <a:pt x="667219" y="2324"/>
                </a:lnTo>
                <a:lnTo>
                  <a:pt x="666750" y="3454"/>
                </a:lnTo>
                <a:lnTo>
                  <a:pt x="666750" y="6083"/>
                </a:lnTo>
                <a:lnTo>
                  <a:pt x="667219" y="7200"/>
                </a:lnTo>
                <a:lnTo>
                  <a:pt x="669086" y="9067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67"/>
                </a:lnTo>
                <a:lnTo>
                  <a:pt x="675817" y="7200"/>
                </a:lnTo>
                <a:lnTo>
                  <a:pt x="676275" y="6083"/>
                </a:lnTo>
                <a:lnTo>
                  <a:pt x="676275" y="3454"/>
                </a:lnTo>
                <a:close/>
              </a:path>
              <a:path w="4817109" h="1536700">
                <a:moveTo>
                  <a:pt x="723900" y="1530172"/>
                </a:moveTo>
                <a:lnTo>
                  <a:pt x="723442" y="1529054"/>
                </a:lnTo>
                <a:lnTo>
                  <a:pt x="721575" y="1527187"/>
                </a:lnTo>
                <a:lnTo>
                  <a:pt x="720458" y="1526717"/>
                </a:lnTo>
                <a:lnTo>
                  <a:pt x="717829" y="1526717"/>
                </a:lnTo>
                <a:lnTo>
                  <a:pt x="716711" y="1527187"/>
                </a:lnTo>
                <a:lnTo>
                  <a:pt x="714844" y="1529054"/>
                </a:lnTo>
                <a:lnTo>
                  <a:pt x="714375" y="1530172"/>
                </a:lnTo>
                <a:lnTo>
                  <a:pt x="714375" y="1532801"/>
                </a:lnTo>
                <a:lnTo>
                  <a:pt x="714844" y="1533918"/>
                </a:lnTo>
                <a:lnTo>
                  <a:pt x="716711" y="1535785"/>
                </a:lnTo>
                <a:lnTo>
                  <a:pt x="717829" y="1536242"/>
                </a:lnTo>
                <a:lnTo>
                  <a:pt x="720458" y="1536242"/>
                </a:lnTo>
                <a:lnTo>
                  <a:pt x="721575" y="1535785"/>
                </a:lnTo>
                <a:lnTo>
                  <a:pt x="723442" y="1533918"/>
                </a:lnTo>
                <a:lnTo>
                  <a:pt x="723900" y="1532801"/>
                </a:lnTo>
                <a:lnTo>
                  <a:pt x="723900" y="1530172"/>
                </a:lnTo>
                <a:close/>
              </a:path>
              <a:path w="4817109" h="1536700">
                <a:moveTo>
                  <a:pt x="723900" y="1021257"/>
                </a:moveTo>
                <a:lnTo>
                  <a:pt x="723442" y="1020140"/>
                </a:lnTo>
                <a:lnTo>
                  <a:pt x="721575" y="1018286"/>
                </a:lnTo>
                <a:lnTo>
                  <a:pt x="720458" y="1017816"/>
                </a:lnTo>
                <a:lnTo>
                  <a:pt x="717829" y="1017816"/>
                </a:lnTo>
                <a:lnTo>
                  <a:pt x="716711" y="1018286"/>
                </a:lnTo>
                <a:lnTo>
                  <a:pt x="714844" y="1020140"/>
                </a:lnTo>
                <a:lnTo>
                  <a:pt x="714375" y="1021257"/>
                </a:lnTo>
                <a:lnTo>
                  <a:pt x="714375" y="1023899"/>
                </a:lnTo>
                <a:lnTo>
                  <a:pt x="714844" y="1025017"/>
                </a:lnTo>
                <a:lnTo>
                  <a:pt x="716711" y="1026871"/>
                </a:lnTo>
                <a:lnTo>
                  <a:pt x="717829" y="1027341"/>
                </a:lnTo>
                <a:lnTo>
                  <a:pt x="720458" y="1027341"/>
                </a:lnTo>
                <a:lnTo>
                  <a:pt x="721575" y="1026871"/>
                </a:lnTo>
                <a:lnTo>
                  <a:pt x="723442" y="1025017"/>
                </a:lnTo>
                <a:lnTo>
                  <a:pt x="723900" y="1023899"/>
                </a:lnTo>
                <a:lnTo>
                  <a:pt x="723900" y="1021257"/>
                </a:lnTo>
                <a:close/>
              </a:path>
              <a:path w="4817109" h="1536700">
                <a:moveTo>
                  <a:pt x="723900" y="512356"/>
                </a:moveTo>
                <a:lnTo>
                  <a:pt x="723442" y="511238"/>
                </a:lnTo>
                <a:lnTo>
                  <a:pt x="721575" y="509371"/>
                </a:lnTo>
                <a:lnTo>
                  <a:pt x="720458" y="508914"/>
                </a:lnTo>
                <a:lnTo>
                  <a:pt x="717829" y="508914"/>
                </a:lnTo>
                <a:lnTo>
                  <a:pt x="716711" y="509371"/>
                </a:lnTo>
                <a:lnTo>
                  <a:pt x="714844" y="511238"/>
                </a:lnTo>
                <a:lnTo>
                  <a:pt x="714375" y="512356"/>
                </a:lnTo>
                <a:lnTo>
                  <a:pt x="714375" y="514985"/>
                </a:lnTo>
                <a:lnTo>
                  <a:pt x="714844" y="516115"/>
                </a:lnTo>
                <a:lnTo>
                  <a:pt x="716711" y="517969"/>
                </a:lnTo>
                <a:lnTo>
                  <a:pt x="717829" y="518439"/>
                </a:lnTo>
                <a:lnTo>
                  <a:pt x="720458" y="518439"/>
                </a:lnTo>
                <a:lnTo>
                  <a:pt x="721575" y="517969"/>
                </a:lnTo>
                <a:lnTo>
                  <a:pt x="723442" y="516115"/>
                </a:lnTo>
                <a:lnTo>
                  <a:pt x="723900" y="514985"/>
                </a:lnTo>
                <a:lnTo>
                  <a:pt x="723900" y="512356"/>
                </a:lnTo>
                <a:close/>
              </a:path>
              <a:path w="4817109" h="1536700">
                <a:moveTo>
                  <a:pt x="723900" y="3454"/>
                </a:moveTo>
                <a:lnTo>
                  <a:pt x="723442" y="2324"/>
                </a:lnTo>
                <a:lnTo>
                  <a:pt x="721575" y="469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69"/>
                </a:lnTo>
                <a:lnTo>
                  <a:pt x="714844" y="2324"/>
                </a:lnTo>
                <a:lnTo>
                  <a:pt x="714375" y="3454"/>
                </a:lnTo>
                <a:lnTo>
                  <a:pt x="714375" y="6083"/>
                </a:lnTo>
                <a:lnTo>
                  <a:pt x="714844" y="7200"/>
                </a:lnTo>
                <a:lnTo>
                  <a:pt x="716711" y="9067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67"/>
                </a:lnTo>
                <a:lnTo>
                  <a:pt x="723442" y="7200"/>
                </a:lnTo>
                <a:lnTo>
                  <a:pt x="723900" y="6083"/>
                </a:lnTo>
                <a:lnTo>
                  <a:pt x="723900" y="3454"/>
                </a:lnTo>
                <a:close/>
              </a:path>
              <a:path w="4817109" h="1536700">
                <a:moveTo>
                  <a:pt x="771525" y="1530172"/>
                </a:moveTo>
                <a:lnTo>
                  <a:pt x="771067" y="1529054"/>
                </a:lnTo>
                <a:lnTo>
                  <a:pt x="769200" y="1527187"/>
                </a:lnTo>
                <a:lnTo>
                  <a:pt x="768083" y="1526717"/>
                </a:lnTo>
                <a:lnTo>
                  <a:pt x="765454" y="1526717"/>
                </a:lnTo>
                <a:lnTo>
                  <a:pt x="764336" y="1527187"/>
                </a:lnTo>
                <a:lnTo>
                  <a:pt x="762469" y="1529054"/>
                </a:lnTo>
                <a:lnTo>
                  <a:pt x="762000" y="1530172"/>
                </a:lnTo>
                <a:lnTo>
                  <a:pt x="762000" y="1532801"/>
                </a:lnTo>
                <a:lnTo>
                  <a:pt x="762469" y="1533918"/>
                </a:lnTo>
                <a:lnTo>
                  <a:pt x="764336" y="1535785"/>
                </a:lnTo>
                <a:lnTo>
                  <a:pt x="765454" y="1536242"/>
                </a:lnTo>
                <a:lnTo>
                  <a:pt x="768083" y="1536242"/>
                </a:lnTo>
                <a:lnTo>
                  <a:pt x="769200" y="1535785"/>
                </a:lnTo>
                <a:lnTo>
                  <a:pt x="771067" y="1533918"/>
                </a:lnTo>
                <a:lnTo>
                  <a:pt x="771525" y="1532801"/>
                </a:lnTo>
                <a:lnTo>
                  <a:pt x="771525" y="1530172"/>
                </a:lnTo>
                <a:close/>
              </a:path>
              <a:path w="4817109" h="1536700">
                <a:moveTo>
                  <a:pt x="771525" y="1021257"/>
                </a:moveTo>
                <a:lnTo>
                  <a:pt x="771067" y="1020140"/>
                </a:lnTo>
                <a:lnTo>
                  <a:pt x="769200" y="1018286"/>
                </a:lnTo>
                <a:lnTo>
                  <a:pt x="768083" y="1017816"/>
                </a:lnTo>
                <a:lnTo>
                  <a:pt x="765454" y="1017816"/>
                </a:lnTo>
                <a:lnTo>
                  <a:pt x="764336" y="1018286"/>
                </a:lnTo>
                <a:lnTo>
                  <a:pt x="762469" y="1020140"/>
                </a:lnTo>
                <a:lnTo>
                  <a:pt x="762000" y="1021257"/>
                </a:lnTo>
                <a:lnTo>
                  <a:pt x="762000" y="1023899"/>
                </a:lnTo>
                <a:lnTo>
                  <a:pt x="762469" y="1025017"/>
                </a:lnTo>
                <a:lnTo>
                  <a:pt x="764336" y="1026871"/>
                </a:lnTo>
                <a:lnTo>
                  <a:pt x="765454" y="1027341"/>
                </a:lnTo>
                <a:lnTo>
                  <a:pt x="768083" y="1027341"/>
                </a:lnTo>
                <a:lnTo>
                  <a:pt x="769200" y="1026871"/>
                </a:lnTo>
                <a:lnTo>
                  <a:pt x="771067" y="1025017"/>
                </a:lnTo>
                <a:lnTo>
                  <a:pt x="771525" y="1023899"/>
                </a:lnTo>
                <a:lnTo>
                  <a:pt x="771525" y="1021257"/>
                </a:lnTo>
                <a:close/>
              </a:path>
              <a:path w="4817109" h="1536700">
                <a:moveTo>
                  <a:pt x="771525" y="512356"/>
                </a:moveTo>
                <a:lnTo>
                  <a:pt x="771067" y="511238"/>
                </a:lnTo>
                <a:lnTo>
                  <a:pt x="769200" y="509371"/>
                </a:lnTo>
                <a:lnTo>
                  <a:pt x="768083" y="508914"/>
                </a:lnTo>
                <a:lnTo>
                  <a:pt x="765454" y="508914"/>
                </a:lnTo>
                <a:lnTo>
                  <a:pt x="764336" y="509371"/>
                </a:lnTo>
                <a:lnTo>
                  <a:pt x="762469" y="511238"/>
                </a:lnTo>
                <a:lnTo>
                  <a:pt x="762000" y="512356"/>
                </a:lnTo>
                <a:lnTo>
                  <a:pt x="762000" y="514985"/>
                </a:lnTo>
                <a:lnTo>
                  <a:pt x="762469" y="516115"/>
                </a:lnTo>
                <a:lnTo>
                  <a:pt x="764336" y="517969"/>
                </a:lnTo>
                <a:lnTo>
                  <a:pt x="765454" y="518439"/>
                </a:lnTo>
                <a:lnTo>
                  <a:pt x="768083" y="518439"/>
                </a:lnTo>
                <a:lnTo>
                  <a:pt x="769200" y="517969"/>
                </a:lnTo>
                <a:lnTo>
                  <a:pt x="771067" y="516115"/>
                </a:lnTo>
                <a:lnTo>
                  <a:pt x="771525" y="514985"/>
                </a:lnTo>
                <a:lnTo>
                  <a:pt x="771525" y="512356"/>
                </a:lnTo>
                <a:close/>
              </a:path>
              <a:path w="4817109" h="1536700">
                <a:moveTo>
                  <a:pt x="771525" y="3454"/>
                </a:moveTo>
                <a:lnTo>
                  <a:pt x="771067" y="2324"/>
                </a:lnTo>
                <a:lnTo>
                  <a:pt x="769200" y="469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69"/>
                </a:lnTo>
                <a:lnTo>
                  <a:pt x="762469" y="2324"/>
                </a:lnTo>
                <a:lnTo>
                  <a:pt x="762000" y="3454"/>
                </a:lnTo>
                <a:lnTo>
                  <a:pt x="762000" y="6083"/>
                </a:lnTo>
                <a:lnTo>
                  <a:pt x="762469" y="7200"/>
                </a:lnTo>
                <a:lnTo>
                  <a:pt x="764336" y="9067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67"/>
                </a:lnTo>
                <a:lnTo>
                  <a:pt x="771067" y="7200"/>
                </a:lnTo>
                <a:lnTo>
                  <a:pt x="771525" y="6083"/>
                </a:lnTo>
                <a:lnTo>
                  <a:pt x="771525" y="3454"/>
                </a:lnTo>
                <a:close/>
              </a:path>
              <a:path w="4817109" h="1536700">
                <a:moveTo>
                  <a:pt x="819150" y="1530172"/>
                </a:moveTo>
                <a:lnTo>
                  <a:pt x="818692" y="1529054"/>
                </a:lnTo>
                <a:lnTo>
                  <a:pt x="816825" y="1527187"/>
                </a:lnTo>
                <a:lnTo>
                  <a:pt x="815708" y="1526717"/>
                </a:lnTo>
                <a:lnTo>
                  <a:pt x="813079" y="1526717"/>
                </a:lnTo>
                <a:lnTo>
                  <a:pt x="811961" y="1527187"/>
                </a:lnTo>
                <a:lnTo>
                  <a:pt x="810094" y="1529054"/>
                </a:lnTo>
                <a:lnTo>
                  <a:pt x="809625" y="1530172"/>
                </a:lnTo>
                <a:lnTo>
                  <a:pt x="809625" y="1532801"/>
                </a:lnTo>
                <a:lnTo>
                  <a:pt x="810094" y="1533918"/>
                </a:lnTo>
                <a:lnTo>
                  <a:pt x="811961" y="1535785"/>
                </a:lnTo>
                <a:lnTo>
                  <a:pt x="813079" y="1536242"/>
                </a:lnTo>
                <a:lnTo>
                  <a:pt x="815708" y="1536242"/>
                </a:lnTo>
                <a:lnTo>
                  <a:pt x="816825" y="1535785"/>
                </a:lnTo>
                <a:lnTo>
                  <a:pt x="818692" y="1533918"/>
                </a:lnTo>
                <a:lnTo>
                  <a:pt x="819150" y="1532801"/>
                </a:lnTo>
                <a:lnTo>
                  <a:pt x="819150" y="1530172"/>
                </a:lnTo>
                <a:close/>
              </a:path>
              <a:path w="4817109" h="1536700">
                <a:moveTo>
                  <a:pt x="819150" y="1021257"/>
                </a:moveTo>
                <a:lnTo>
                  <a:pt x="818692" y="1020140"/>
                </a:lnTo>
                <a:lnTo>
                  <a:pt x="816825" y="1018286"/>
                </a:lnTo>
                <a:lnTo>
                  <a:pt x="815708" y="1017816"/>
                </a:lnTo>
                <a:lnTo>
                  <a:pt x="813079" y="1017816"/>
                </a:lnTo>
                <a:lnTo>
                  <a:pt x="811961" y="1018286"/>
                </a:lnTo>
                <a:lnTo>
                  <a:pt x="810094" y="1020140"/>
                </a:lnTo>
                <a:lnTo>
                  <a:pt x="809625" y="1021257"/>
                </a:lnTo>
                <a:lnTo>
                  <a:pt x="809625" y="1023899"/>
                </a:lnTo>
                <a:lnTo>
                  <a:pt x="810094" y="1025017"/>
                </a:lnTo>
                <a:lnTo>
                  <a:pt x="811961" y="1026871"/>
                </a:lnTo>
                <a:lnTo>
                  <a:pt x="813079" y="1027341"/>
                </a:lnTo>
                <a:lnTo>
                  <a:pt x="815708" y="1027341"/>
                </a:lnTo>
                <a:lnTo>
                  <a:pt x="816825" y="1026871"/>
                </a:lnTo>
                <a:lnTo>
                  <a:pt x="818692" y="1025017"/>
                </a:lnTo>
                <a:lnTo>
                  <a:pt x="819150" y="1023899"/>
                </a:lnTo>
                <a:lnTo>
                  <a:pt x="819150" y="1021257"/>
                </a:lnTo>
                <a:close/>
              </a:path>
              <a:path w="4817109" h="1536700">
                <a:moveTo>
                  <a:pt x="819150" y="512356"/>
                </a:moveTo>
                <a:lnTo>
                  <a:pt x="818692" y="511238"/>
                </a:lnTo>
                <a:lnTo>
                  <a:pt x="816825" y="509371"/>
                </a:lnTo>
                <a:lnTo>
                  <a:pt x="815708" y="508914"/>
                </a:lnTo>
                <a:lnTo>
                  <a:pt x="813079" y="508914"/>
                </a:lnTo>
                <a:lnTo>
                  <a:pt x="811961" y="509371"/>
                </a:lnTo>
                <a:lnTo>
                  <a:pt x="810094" y="511238"/>
                </a:lnTo>
                <a:lnTo>
                  <a:pt x="809625" y="512356"/>
                </a:lnTo>
                <a:lnTo>
                  <a:pt x="809625" y="514985"/>
                </a:lnTo>
                <a:lnTo>
                  <a:pt x="810094" y="516115"/>
                </a:lnTo>
                <a:lnTo>
                  <a:pt x="811961" y="517969"/>
                </a:lnTo>
                <a:lnTo>
                  <a:pt x="813079" y="518439"/>
                </a:lnTo>
                <a:lnTo>
                  <a:pt x="815708" y="518439"/>
                </a:lnTo>
                <a:lnTo>
                  <a:pt x="816825" y="517969"/>
                </a:lnTo>
                <a:lnTo>
                  <a:pt x="818692" y="516115"/>
                </a:lnTo>
                <a:lnTo>
                  <a:pt x="819150" y="514985"/>
                </a:lnTo>
                <a:lnTo>
                  <a:pt x="819150" y="512356"/>
                </a:lnTo>
                <a:close/>
              </a:path>
              <a:path w="4817109" h="1536700">
                <a:moveTo>
                  <a:pt x="819150" y="3454"/>
                </a:moveTo>
                <a:lnTo>
                  <a:pt x="818692" y="2324"/>
                </a:lnTo>
                <a:lnTo>
                  <a:pt x="816825" y="469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69"/>
                </a:lnTo>
                <a:lnTo>
                  <a:pt x="810094" y="2324"/>
                </a:lnTo>
                <a:lnTo>
                  <a:pt x="809625" y="3454"/>
                </a:lnTo>
                <a:lnTo>
                  <a:pt x="809625" y="6083"/>
                </a:lnTo>
                <a:lnTo>
                  <a:pt x="810094" y="7200"/>
                </a:lnTo>
                <a:lnTo>
                  <a:pt x="811961" y="9067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67"/>
                </a:lnTo>
                <a:lnTo>
                  <a:pt x="818692" y="7200"/>
                </a:lnTo>
                <a:lnTo>
                  <a:pt x="819150" y="6083"/>
                </a:lnTo>
                <a:lnTo>
                  <a:pt x="819150" y="3454"/>
                </a:lnTo>
                <a:close/>
              </a:path>
              <a:path w="4817109" h="1536700">
                <a:moveTo>
                  <a:pt x="866775" y="1530172"/>
                </a:moveTo>
                <a:lnTo>
                  <a:pt x="866317" y="1529054"/>
                </a:lnTo>
                <a:lnTo>
                  <a:pt x="864450" y="1527187"/>
                </a:lnTo>
                <a:lnTo>
                  <a:pt x="863333" y="1526717"/>
                </a:lnTo>
                <a:lnTo>
                  <a:pt x="860704" y="1526717"/>
                </a:lnTo>
                <a:lnTo>
                  <a:pt x="859586" y="1527187"/>
                </a:lnTo>
                <a:lnTo>
                  <a:pt x="857719" y="1529054"/>
                </a:lnTo>
                <a:lnTo>
                  <a:pt x="857250" y="1530172"/>
                </a:lnTo>
                <a:lnTo>
                  <a:pt x="857250" y="1532801"/>
                </a:lnTo>
                <a:lnTo>
                  <a:pt x="857719" y="1533918"/>
                </a:lnTo>
                <a:lnTo>
                  <a:pt x="859586" y="1535785"/>
                </a:lnTo>
                <a:lnTo>
                  <a:pt x="860704" y="1536242"/>
                </a:lnTo>
                <a:lnTo>
                  <a:pt x="863333" y="1536242"/>
                </a:lnTo>
                <a:lnTo>
                  <a:pt x="864450" y="1535785"/>
                </a:lnTo>
                <a:lnTo>
                  <a:pt x="866317" y="1533918"/>
                </a:lnTo>
                <a:lnTo>
                  <a:pt x="866775" y="1532801"/>
                </a:lnTo>
                <a:lnTo>
                  <a:pt x="866775" y="1530172"/>
                </a:lnTo>
                <a:close/>
              </a:path>
              <a:path w="4817109" h="1536700">
                <a:moveTo>
                  <a:pt x="866775" y="1021257"/>
                </a:moveTo>
                <a:lnTo>
                  <a:pt x="866317" y="1020140"/>
                </a:lnTo>
                <a:lnTo>
                  <a:pt x="864450" y="1018286"/>
                </a:lnTo>
                <a:lnTo>
                  <a:pt x="863333" y="1017816"/>
                </a:lnTo>
                <a:lnTo>
                  <a:pt x="860704" y="1017816"/>
                </a:lnTo>
                <a:lnTo>
                  <a:pt x="859586" y="1018286"/>
                </a:lnTo>
                <a:lnTo>
                  <a:pt x="857719" y="1020140"/>
                </a:lnTo>
                <a:lnTo>
                  <a:pt x="857250" y="1021257"/>
                </a:lnTo>
                <a:lnTo>
                  <a:pt x="857250" y="1023899"/>
                </a:lnTo>
                <a:lnTo>
                  <a:pt x="857719" y="1025017"/>
                </a:lnTo>
                <a:lnTo>
                  <a:pt x="859586" y="1026871"/>
                </a:lnTo>
                <a:lnTo>
                  <a:pt x="860704" y="1027341"/>
                </a:lnTo>
                <a:lnTo>
                  <a:pt x="863333" y="1027341"/>
                </a:lnTo>
                <a:lnTo>
                  <a:pt x="864450" y="1026871"/>
                </a:lnTo>
                <a:lnTo>
                  <a:pt x="866317" y="1025017"/>
                </a:lnTo>
                <a:lnTo>
                  <a:pt x="866775" y="1023899"/>
                </a:lnTo>
                <a:lnTo>
                  <a:pt x="866775" y="1021257"/>
                </a:lnTo>
                <a:close/>
              </a:path>
              <a:path w="4817109" h="1536700">
                <a:moveTo>
                  <a:pt x="866775" y="512356"/>
                </a:moveTo>
                <a:lnTo>
                  <a:pt x="866317" y="511238"/>
                </a:lnTo>
                <a:lnTo>
                  <a:pt x="864450" y="509371"/>
                </a:lnTo>
                <a:lnTo>
                  <a:pt x="863333" y="508914"/>
                </a:lnTo>
                <a:lnTo>
                  <a:pt x="860704" y="508914"/>
                </a:lnTo>
                <a:lnTo>
                  <a:pt x="859586" y="509371"/>
                </a:lnTo>
                <a:lnTo>
                  <a:pt x="857719" y="511238"/>
                </a:lnTo>
                <a:lnTo>
                  <a:pt x="857250" y="512356"/>
                </a:lnTo>
                <a:lnTo>
                  <a:pt x="857250" y="514985"/>
                </a:lnTo>
                <a:lnTo>
                  <a:pt x="857719" y="516115"/>
                </a:lnTo>
                <a:lnTo>
                  <a:pt x="859586" y="517969"/>
                </a:lnTo>
                <a:lnTo>
                  <a:pt x="860704" y="518439"/>
                </a:lnTo>
                <a:lnTo>
                  <a:pt x="863333" y="518439"/>
                </a:lnTo>
                <a:lnTo>
                  <a:pt x="864450" y="517969"/>
                </a:lnTo>
                <a:lnTo>
                  <a:pt x="866317" y="516115"/>
                </a:lnTo>
                <a:lnTo>
                  <a:pt x="866775" y="514985"/>
                </a:lnTo>
                <a:lnTo>
                  <a:pt x="866775" y="512356"/>
                </a:lnTo>
                <a:close/>
              </a:path>
              <a:path w="4817109" h="1536700">
                <a:moveTo>
                  <a:pt x="866775" y="3454"/>
                </a:moveTo>
                <a:lnTo>
                  <a:pt x="866317" y="2324"/>
                </a:lnTo>
                <a:lnTo>
                  <a:pt x="864450" y="469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69"/>
                </a:lnTo>
                <a:lnTo>
                  <a:pt x="857719" y="2324"/>
                </a:lnTo>
                <a:lnTo>
                  <a:pt x="857250" y="3454"/>
                </a:lnTo>
                <a:lnTo>
                  <a:pt x="857250" y="6083"/>
                </a:lnTo>
                <a:lnTo>
                  <a:pt x="857719" y="7200"/>
                </a:lnTo>
                <a:lnTo>
                  <a:pt x="859586" y="9067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67"/>
                </a:lnTo>
                <a:lnTo>
                  <a:pt x="866317" y="7200"/>
                </a:lnTo>
                <a:lnTo>
                  <a:pt x="866775" y="6083"/>
                </a:lnTo>
                <a:lnTo>
                  <a:pt x="866775" y="3454"/>
                </a:lnTo>
                <a:close/>
              </a:path>
              <a:path w="4817109" h="1536700">
                <a:moveTo>
                  <a:pt x="914400" y="1530172"/>
                </a:moveTo>
                <a:lnTo>
                  <a:pt x="913942" y="1529054"/>
                </a:lnTo>
                <a:lnTo>
                  <a:pt x="912075" y="1527187"/>
                </a:lnTo>
                <a:lnTo>
                  <a:pt x="910958" y="1526717"/>
                </a:lnTo>
                <a:lnTo>
                  <a:pt x="908329" y="1526717"/>
                </a:lnTo>
                <a:lnTo>
                  <a:pt x="907211" y="1527187"/>
                </a:lnTo>
                <a:lnTo>
                  <a:pt x="905344" y="1529054"/>
                </a:lnTo>
                <a:lnTo>
                  <a:pt x="904875" y="1530172"/>
                </a:lnTo>
                <a:lnTo>
                  <a:pt x="904875" y="1532801"/>
                </a:lnTo>
                <a:lnTo>
                  <a:pt x="905344" y="1533918"/>
                </a:lnTo>
                <a:lnTo>
                  <a:pt x="907211" y="1535785"/>
                </a:lnTo>
                <a:lnTo>
                  <a:pt x="908329" y="1536242"/>
                </a:lnTo>
                <a:lnTo>
                  <a:pt x="910958" y="1536242"/>
                </a:lnTo>
                <a:lnTo>
                  <a:pt x="912075" y="1535785"/>
                </a:lnTo>
                <a:lnTo>
                  <a:pt x="913942" y="1533918"/>
                </a:lnTo>
                <a:lnTo>
                  <a:pt x="914400" y="1532801"/>
                </a:lnTo>
                <a:lnTo>
                  <a:pt x="914400" y="1530172"/>
                </a:lnTo>
                <a:close/>
              </a:path>
              <a:path w="4817109" h="1536700">
                <a:moveTo>
                  <a:pt x="914400" y="1021257"/>
                </a:moveTo>
                <a:lnTo>
                  <a:pt x="913942" y="1020140"/>
                </a:lnTo>
                <a:lnTo>
                  <a:pt x="912075" y="1018286"/>
                </a:lnTo>
                <a:lnTo>
                  <a:pt x="910958" y="1017816"/>
                </a:lnTo>
                <a:lnTo>
                  <a:pt x="908329" y="1017816"/>
                </a:lnTo>
                <a:lnTo>
                  <a:pt x="907211" y="1018286"/>
                </a:lnTo>
                <a:lnTo>
                  <a:pt x="905344" y="1020140"/>
                </a:lnTo>
                <a:lnTo>
                  <a:pt x="904875" y="1021257"/>
                </a:lnTo>
                <a:lnTo>
                  <a:pt x="904875" y="1023899"/>
                </a:lnTo>
                <a:lnTo>
                  <a:pt x="905344" y="1025017"/>
                </a:lnTo>
                <a:lnTo>
                  <a:pt x="907211" y="1026871"/>
                </a:lnTo>
                <a:lnTo>
                  <a:pt x="908329" y="1027341"/>
                </a:lnTo>
                <a:lnTo>
                  <a:pt x="910958" y="1027341"/>
                </a:lnTo>
                <a:lnTo>
                  <a:pt x="912075" y="1026871"/>
                </a:lnTo>
                <a:lnTo>
                  <a:pt x="913942" y="1025017"/>
                </a:lnTo>
                <a:lnTo>
                  <a:pt x="914400" y="1023899"/>
                </a:lnTo>
                <a:lnTo>
                  <a:pt x="914400" y="1021257"/>
                </a:lnTo>
                <a:close/>
              </a:path>
              <a:path w="4817109" h="1536700">
                <a:moveTo>
                  <a:pt x="914400" y="512356"/>
                </a:moveTo>
                <a:lnTo>
                  <a:pt x="913942" y="511238"/>
                </a:lnTo>
                <a:lnTo>
                  <a:pt x="912075" y="509371"/>
                </a:lnTo>
                <a:lnTo>
                  <a:pt x="910958" y="508914"/>
                </a:lnTo>
                <a:lnTo>
                  <a:pt x="908329" y="508914"/>
                </a:lnTo>
                <a:lnTo>
                  <a:pt x="907211" y="509371"/>
                </a:lnTo>
                <a:lnTo>
                  <a:pt x="905344" y="511238"/>
                </a:lnTo>
                <a:lnTo>
                  <a:pt x="904875" y="512356"/>
                </a:lnTo>
                <a:lnTo>
                  <a:pt x="904875" y="514985"/>
                </a:lnTo>
                <a:lnTo>
                  <a:pt x="905344" y="516115"/>
                </a:lnTo>
                <a:lnTo>
                  <a:pt x="907211" y="517969"/>
                </a:lnTo>
                <a:lnTo>
                  <a:pt x="908329" y="518439"/>
                </a:lnTo>
                <a:lnTo>
                  <a:pt x="910958" y="518439"/>
                </a:lnTo>
                <a:lnTo>
                  <a:pt x="912075" y="517969"/>
                </a:lnTo>
                <a:lnTo>
                  <a:pt x="913942" y="516115"/>
                </a:lnTo>
                <a:lnTo>
                  <a:pt x="914400" y="514985"/>
                </a:lnTo>
                <a:lnTo>
                  <a:pt x="914400" y="512356"/>
                </a:lnTo>
                <a:close/>
              </a:path>
              <a:path w="4817109" h="1536700">
                <a:moveTo>
                  <a:pt x="914400" y="3454"/>
                </a:moveTo>
                <a:lnTo>
                  <a:pt x="913942" y="2324"/>
                </a:lnTo>
                <a:lnTo>
                  <a:pt x="912075" y="469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69"/>
                </a:lnTo>
                <a:lnTo>
                  <a:pt x="905344" y="2324"/>
                </a:lnTo>
                <a:lnTo>
                  <a:pt x="904875" y="3454"/>
                </a:lnTo>
                <a:lnTo>
                  <a:pt x="904875" y="6083"/>
                </a:lnTo>
                <a:lnTo>
                  <a:pt x="905344" y="7200"/>
                </a:lnTo>
                <a:lnTo>
                  <a:pt x="907211" y="9067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67"/>
                </a:lnTo>
                <a:lnTo>
                  <a:pt x="913942" y="7200"/>
                </a:lnTo>
                <a:lnTo>
                  <a:pt x="914400" y="6083"/>
                </a:lnTo>
                <a:lnTo>
                  <a:pt x="914400" y="3454"/>
                </a:lnTo>
                <a:close/>
              </a:path>
              <a:path w="4817109" h="1536700">
                <a:moveTo>
                  <a:pt x="962025" y="1530172"/>
                </a:moveTo>
                <a:lnTo>
                  <a:pt x="961567" y="1529054"/>
                </a:lnTo>
                <a:lnTo>
                  <a:pt x="959700" y="1527187"/>
                </a:lnTo>
                <a:lnTo>
                  <a:pt x="958583" y="1526717"/>
                </a:lnTo>
                <a:lnTo>
                  <a:pt x="955954" y="1526717"/>
                </a:lnTo>
                <a:lnTo>
                  <a:pt x="954836" y="1527187"/>
                </a:lnTo>
                <a:lnTo>
                  <a:pt x="952969" y="1529054"/>
                </a:lnTo>
                <a:lnTo>
                  <a:pt x="952500" y="1530172"/>
                </a:lnTo>
                <a:lnTo>
                  <a:pt x="952500" y="1532801"/>
                </a:lnTo>
                <a:lnTo>
                  <a:pt x="952969" y="1533918"/>
                </a:lnTo>
                <a:lnTo>
                  <a:pt x="954836" y="1535785"/>
                </a:lnTo>
                <a:lnTo>
                  <a:pt x="955954" y="1536242"/>
                </a:lnTo>
                <a:lnTo>
                  <a:pt x="958583" y="1536242"/>
                </a:lnTo>
                <a:lnTo>
                  <a:pt x="959700" y="1535785"/>
                </a:lnTo>
                <a:lnTo>
                  <a:pt x="961567" y="1533918"/>
                </a:lnTo>
                <a:lnTo>
                  <a:pt x="962025" y="1532801"/>
                </a:lnTo>
                <a:lnTo>
                  <a:pt x="962025" y="1530172"/>
                </a:lnTo>
                <a:close/>
              </a:path>
              <a:path w="4817109" h="1536700">
                <a:moveTo>
                  <a:pt x="962025" y="1021257"/>
                </a:moveTo>
                <a:lnTo>
                  <a:pt x="961567" y="1020140"/>
                </a:lnTo>
                <a:lnTo>
                  <a:pt x="959700" y="1018286"/>
                </a:lnTo>
                <a:lnTo>
                  <a:pt x="958583" y="1017816"/>
                </a:lnTo>
                <a:lnTo>
                  <a:pt x="955954" y="1017816"/>
                </a:lnTo>
                <a:lnTo>
                  <a:pt x="954836" y="1018286"/>
                </a:lnTo>
                <a:lnTo>
                  <a:pt x="952969" y="1020140"/>
                </a:lnTo>
                <a:lnTo>
                  <a:pt x="952500" y="1021257"/>
                </a:lnTo>
                <a:lnTo>
                  <a:pt x="952500" y="1023899"/>
                </a:lnTo>
                <a:lnTo>
                  <a:pt x="952969" y="1025017"/>
                </a:lnTo>
                <a:lnTo>
                  <a:pt x="954836" y="1026871"/>
                </a:lnTo>
                <a:lnTo>
                  <a:pt x="955954" y="1027341"/>
                </a:lnTo>
                <a:lnTo>
                  <a:pt x="958583" y="1027341"/>
                </a:lnTo>
                <a:lnTo>
                  <a:pt x="959700" y="1026871"/>
                </a:lnTo>
                <a:lnTo>
                  <a:pt x="961567" y="1025017"/>
                </a:lnTo>
                <a:lnTo>
                  <a:pt x="962025" y="1023899"/>
                </a:lnTo>
                <a:lnTo>
                  <a:pt x="962025" y="1021257"/>
                </a:lnTo>
                <a:close/>
              </a:path>
              <a:path w="4817109" h="1536700">
                <a:moveTo>
                  <a:pt x="962025" y="512356"/>
                </a:moveTo>
                <a:lnTo>
                  <a:pt x="961567" y="511238"/>
                </a:lnTo>
                <a:lnTo>
                  <a:pt x="959700" y="509371"/>
                </a:lnTo>
                <a:lnTo>
                  <a:pt x="958583" y="508914"/>
                </a:lnTo>
                <a:lnTo>
                  <a:pt x="955954" y="508914"/>
                </a:lnTo>
                <a:lnTo>
                  <a:pt x="954836" y="509371"/>
                </a:lnTo>
                <a:lnTo>
                  <a:pt x="952969" y="511238"/>
                </a:lnTo>
                <a:lnTo>
                  <a:pt x="952500" y="512356"/>
                </a:lnTo>
                <a:lnTo>
                  <a:pt x="952500" y="514985"/>
                </a:lnTo>
                <a:lnTo>
                  <a:pt x="952969" y="516115"/>
                </a:lnTo>
                <a:lnTo>
                  <a:pt x="954836" y="517969"/>
                </a:lnTo>
                <a:lnTo>
                  <a:pt x="955954" y="518439"/>
                </a:lnTo>
                <a:lnTo>
                  <a:pt x="958583" y="518439"/>
                </a:lnTo>
                <a:lnTo>
                  <a:pt x="959700" y="517969"/>
                </a:lnTo>
                <a:lnTo>
                  <a:pt x="961567" y="516115"/>
                </a:lnTo>
                <a:lnTo>
                  <a:pt x="962025" y="514985"/>
                </a:lnTo>
                <a:lnTo>
                  <a:pt x="962025" y="512356"/>
                </a:lnTo>
                <a:close/>
              </a:path>
              <a:path w="4817109" h="1536700">
                <a:moveTo>
                  <a:pt x="962025" y="3454"/>
                </a:moveTo>
                <a:lnTo>
                  <a:pt x="961567" y="2324"/>
                </a:lnTo>
                <a:lnTo>
                  <a:pt x="959700" y="469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69"/>
                </a:lnTo>
                <a:lnTo>
                  <a:pt x="952969" y="2324"/>
                </a:lnTo>
                <a:lnTo>
                  <a:pt x="952500" y="3454"/>
                </a:lnTo>
                <a:lnTo>
                  <a:pt x="952500" y="6083"/>
                </a:lnTo>
                <a:lnTo>
                  <a:pt x="952969" y="7200"/>
                </a:lnTo>
                <a:lnTo>
                  <a:pt x="954836" y="9067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67"/>
                </a:lnTo>
                <a:lnTo>
                  <a:pt x="961567" y="7200"/>
                </a:lnTo>
                <a:lnTo>
                  <a:pt x="962025" y="6083"/>
                </a:lnTo>
                <a:lnTo>
                  <a:pt x="962025" y="3454"/>
                </a:lnTo>
                <a:close/>
              </a:path>
              <a:path w="4817109" h="1536700">
                <a:moveTo>
                  <a:pt x="1009650" y="1530172"/>
                </a:moveTo>
                <a:lnTo>
                  <a:pt x="1009192" y="1529054"/>
                </a:lnTo>
                <a:lnTo>
                  <a:pt x="1007325" y="1527187"/>
                </a:lnTo>
                <a:lnTo>
                  <a:pt x="1006208" y="1526717"/>
                </a:lnTo>
                <a:lnTo>
                  <a:pt x="1003579" y="1526717"/>
                </a:lnTo>
                <a:lnTo>
                  <a:pt x="1002461" y="1527187"/>
                </a:lnTo>
                <a:lnTo>
                  <a:pt x="1000594" y="1529054"/>
                </a:lnTo>
                <a:lnTo>
                  <a:pt x="1000125" y="1530172"/>
                </a:lnTo>
                <a:lnTo>
                  <a:pt x="1000125" y="1532801"/>
                </a:lnTo>
                <a:lnTo>
                  <a:pt x="1000594" y="1533918"/>
                </a:lnTo>
                <a:lnTo>
                  <a:pt x="1002461" y="1535785"/>
                </a:lnTo>
                <a:lnTo>
                  <a:pt x="1003579" y="1536242"/>
                </a:lnTo>
                <a:lnTo>
                  <a:pt x="1006208" y="1536242"/>
                </a:lnTo>
                <a:lnTo>
                  <a:pt x="1007325" y="1535785"/>
                </a:lnTo>
                <a:lnTo>
                  <a:pt x="1009192" y="1533918"/>
                </a:lnTo>
                <a:lnTo>
                  <a:pt x="1009650" y="1532801"/>
                </a:lnTo>
                <a:lnTo>
                  <a:pt x="1009650" y="1530172"/>
                </a:lnTo>
                <a:close/>
              </a:path>
              <a:path w="4817109" h="1536700">
                <a:moveTo>
                  <a:pt x="1009650" y="1021257"/>
                </a:moveTo>
                <a:lnTo>
                  <a:pt x="1009192" y="1020140"/>
                </a:lnTo>
                <a:lnTo>
                  <a:pt x="1007325" y="1018286"/>
                </a:lnTo>
                <a:lnTo>
                  <a:pt x="1006208" y="1017816"/>
                </a:lnTo>
                <a:lnTo>
                  <a:pt x="1003579" y="1017816"/>
                </a:lnTo>
                <a:lnTo>
                  <a:pt x="1002461" y="1018286"/>
                </a:lnTo>
                <a:lnTo>
                  <a:pt x="1000594" y="1020140"/>
                </a:lnTo>
                <a:lnTo>
                  <a:pt x="1000125" y="1021257"/>
                </a:lnTo>
                <a:lnTo>
                  <a:pt x="1000125" y="1023899"/>
                </a:lnTo>
                <a:lnTo>
                  <a:pt x="1000594" y="1025017"/>
                </a:lnTo>
                <a:lnTo>
                  <a:pt x="1002461" y="1026871"/>
                </a:lnTo>
                <a:lnTo>
                  <a:pt x="1003579" y="1027341"/>
                </a:lnTo>
                <a:lnTo>
                  <a:pt x="1006208" y="1027341"/>
                </a:lnTo>
                <a:lnTo>
                  <a:pt x="1007325" y="1026871"/>
                </a:lnTo>
                <a:lnTo>
                  <a:pt x="1009192" y="1025017"/>
                </a:lnTo>
                <a:lnTo>
                  <a:pt x="1009650" y="1023899"/>
                </a:lnTo>
                <a:lnTo>
                  <a:pt x="1009650" y="1021257"/>
                </a:lnTo>
                <a:close/>
              </a:path>
              <a:path w="4817109" h="1536700">
                <a:moveTo>
                  <a:pt x="1009650" y="512356"/>
                </a:moveTo>
                <a:lnTo>
                  <a:pt x="1009192" y="511238"/>
                </a:lnTo>
                <a:lnTo>
                  <a:pt x="1007325" y="509371"/>
                </a:lnTo>
                <a:lnTo>
                  <a:pt x="1006208" y="508914"/>
                </a:lnTo>
                <a:lnTo>
                  <a:pt x="1003579" y="508914"/>
                </a:lnTo>
                <a:lnTo>
                  <a:pt x="1002461" y="509371"/>
                </a:lnTo>
                <a:lnTo>
                  <a:pt x="1000594" y="511238"/>
                </a:lnTo>
                <a:lnTo>
                  <a:pt x="1000125" y="512356"/>
                </a:lnTo>
                <a:lnTo>
                  <a:pt x="1000125" y="514985"/>
                </a:lnTo>
                <a:lnTo>
                  <a:pt x="1000594" y="516115"/>
                </a:lnTo>
                <a:lnTo>
                  <a:pt x="1002461" y="517969"/>
                </a:lnTo>
                <a:lnTo>
                  <a:pt x="1003579" y="518439"/>
                </a:lnTo>
                <a:lnTo>
                  <a:pt x="1006208" y="518439"/>
                </a:lnTo>
                <a:lnTo>
                  <a:pt x="1007325" y="517969"/>
                </a:lnTo>
                <a:lnTo>
                  <a:pt x="1009192" y="516115"/>
                </a:lnTo>
                <a:lnTo>
                  <a:pt x="1009650" y="514985"/>
                </a:lnTo>
                <a:lnTo>
                  <a:pt x="1009650" y="512356"/>
                </a:lnTo>
                <a:close/>
              </a:path>
              <a:path w="4817109" h="1536700">
                <a:moveTo>
                  <a:pt x="1009650" y="3454"/>
                </a:moveTo>
                <a:lnTo>
                  <a:pt x="1009192" y="2324"/>
                </a:lnTo>
                <a:lnTo>
                  <a:pt x="1007325" y="469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69"/>
                </a:lnTo>
                <a:lnTo>
                  <a:pt x="1000594" y="2324"/>
                </a:lnTo>
                <a:lnTo>
                  <a:pt x="1000125" y="3454"/>
                </a:lnTo>
                <a:lnTo>
                  <a:pt x="1000125" y="6083"/>
                </a:lnTo>
                <a:lnTo>
                  <a:pt x="1000594" y="7200"/>
                </a:lnTo>
                <a:lnTo>
                  <a:pt x="1002461" y="9067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67"/>
                </a:lnTo>
                <a:lnTo>
                  <a:pt x="1009192" y="7200"/>
                </a:lnTo>
                <a:lnTo>
                  <a:pt x="1009650" y="6083"/>
                </a:lnTo>
                <a:lnTo>
                  <a:pt x="1009650" y="3454"/>
                </a:lnTo>
                <a:close/>
              </a:path>
              <a:path w="4817109" h="1536700">
                <a:moveTo>
                  <a:pt x="1057275" y="1530172"/>
                </a:moveTo>
                <a:lnTo>
                  <a:pt x="1056817" y="1529054"/>
                </a:lnTo>
                <a:lnTo>
                  <a:pt x="1054950" y="1527187"/>
                </a:lnTo>
                <a:lnTo>
                  <a:pt x="1053833" y="1526717"/>
                </a:lnTo>
                <a:lnTo>
                  <a:pt x="1051204" y="1526717"/>
                </a:lnTo>
                <a:lnTo>
                  <a:pt x="1050086" y="1527187"/>
                </a:lnTo>
                <a:lnTo>
                  <a:pt x="1048219" y="1529054"/>
                </a:lnTo>
                <a:lnTo>
                  <a:pt x="1047750" y="1530172"/>
                </a:lnTo>
                <a:lnTo>
                  <a:pt x="1047750" y="1532801"/>
                </a:lnTo>
                <a:lnTo>
                  <a:pt x="1048219" y="1533918"/>
                </a:lnTo>
                <a:lnTo>
                  <a:pt x="1050086" y="1535785"/>
                </a:lnTo>
                <a:lnTo>
                  <a:pt x="1051204" y="1536242"/>
                </a:lnTo>
                <a:lnTo>
                  <a:pt x="1053833" y="1536242"/>
                </a:lnTo>
                <a:lnTo>
                  <a:pt x="1054950" y="1535785"/>
                </a:lnTo>
                <a:lnTo>
                  <a:pt x="1056817" y="1533918"/>
                </a:lnTo>
                <a:lnTo>
                  <a:pt x="1057275" y="1532801"/>
                </a:lnTo>
                <a:lnTo>
                  <a:pt x="1057275" y="1530172"/>
                </a:lnTo>
                <a:close/>
              </a:path>
              <a:path w="4817109" h="1536700">
                <a:moveTo>
                  <a:pt x="1057275" y="1021257"/>
                </a:moveTo>
                <a:lnTo>
                  <a:pt x="1056817" y="1020140"/>
                </a:lnTo>
                <a:lnTo>
                  <a:pt x="1054950" y="1018286"/>
                </a:lnTo>
                <a:lnTo>
                  <a:pt x="1053833" y="1017816"/>
                </a:lnTo>
                <a:lnTo>
                  <a:pt x="1051204" y="1017816"/>
                </a:lnTo>
                <a:lnTo>
                  <a:pt x="1050086" y="1018286"/>
                </a:lnTo>
                <a:lnTo>
                  <a:pt x="1048219" y="1020140"/>
                </a:lnTo>
                <a:lnTo>
                  <a:pt x="1047750" y="1021257"/>
                </a:lnTo>
                <a:lnTo>
                  <a:pt x="1047750" y="1023899"/>
                </a:lnTo>
                <a:lnTo>
                  <a:pt x="1048219" y="1025017"/>
                </a:lnTo>
                <a:lnTo>
                  <a:pt x="1050086" y="1026871"/>
                </a:lnTo>
                <a:lnTo>
                  <a:pt x="1051204" y="1027341"/>
                </a:lnTo>
                <a:lnTo>
                  <a:pt x="1053833" y="1027341"/>
                </a:lnTo>
                <a:lnTo>
                  <a:pt x="1054950" y="1026871"/>
                </a:lnTo>
                <a:lnTo>
                  <a:pt x="1056817" y="1025017"/>
                </a:lnTo>
                <a:lnTo>
                  <a:pt x="1057275" y="1023899"/>
                </a:lnTo>
                <a:lnTo>
                  <a:pt x="1057275" y="1021257"/>
                </a:lnTo>
                <a:close/>
              </a:path>
              <a:path w="4817109" h="1536700">
                <a:moveTo>
                  <a:pt x="1057275" y="512356"/>
                </a:moveTo>
                <a:lnTo>
                  <a:pt x="1056817" y="511238"/>
                </a:lnTo>
                <a:lnTo>
                  <a:pt x="1054950" y="509371"/>
                </a:lnTo>
                <a:lnTo>
                  <a:pt x="1053833" y="508914"/>
                </a:lnTo>
                <a:lnTo>
                  <a:pt x="1051204" y="508914"/>
                </a:lnTo>
                <a:lnTo>
                  <a:pt x="1050086" y="509371"/>
                </a:lnTo>
                <a:lnTo>
                  <a:pt x="1048219" y="511238"/>
                </a:lnTo>
                <a:lnTo>
                  <a:pt x="1047750" y="512356"/>
                </a:lnTo>
                <a:lnTo>
                  <a:pt x="1047750" y="514985"/>
                </a:lnTo>
                <a:lnTo>
                  <a:pt x="1048219" y="516115"/>
                </a:lnTo>
                <a:lnTo>
                  <a:pt x="1050086" y="517969"/>
                </a:lnTo>
                <a:lnTo>
                  <a:pt x="1051204" y="518439"/>
                </a:lnTo>
                <a:lnTo>
                  <a:pt x="1053833" y="518439"/>
                </a:lnTo>
                <a:lnTo>
                  <a:pt x="1054950" y="517969"/>
                </a:lnTo>
                <a:lnTo>
                  <a:pt x="1056817" y="516115"/>
                </a:lnTo>
                <a:lnTo>
                  <a:pt x="1057275" y="514985"/>
                </a:lnTo>
                <a:lnTo>
                  <a:pt x="1057275" y="512356"/>
                </a:lnTo>
                <a:close/>
              </a:path>
              <a:path w="4817109" h="1536700">
                <a:moveTo>
                  <a:pt x="1057275" y="3454"/>
                </a:moveTo>
                <a:lnTo>
                  <a:pt x="1056817" y="2324"/>
                </a:lnTo>
                <a:lnTo>
                  <a:pt x="1054950" y="469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69"/>
                </a:lnTo>
                <a:lnTo>
                  <a:pt x="1048219" y="2324"/>
                </a:lnTo>
                <a:lnTo>
                  <a:pt x="1047750" y="3454"/>
                </a:lnTo>
                <a:lnTo>
                  <a:pt x="1047750" y="6083"/>
                </a:lnTo>
                <a:lnTo>
                  <a:pt x="1048219" y="7200"/>
                </a:lnTo>
                <a:lnTo>
                  <a:pt x="1050086" y="9067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67"/>
                </a:lnTo>
                <a:lnTo>
                  <a:pt x="1056817" y="7200"/>
                </a:lnTo>
                <a:lnTo>
                  <a:pt x="1057275" y="6083"/>
                </a:lnTo>
                <a:lnTo>
                  <a:pt x="1057275" y="3454"/>
                </a:lnTo>
                <a:close/>
              </a:path>
              <a:path w="4817109" h="1536700">
                <a:moveTo>
                  <a:pt x="1104900" y="1530172"/>
                </a:moveTo>
                <a:lnTo>
                  <a:pt x="1104442" y="1529054"/>
                </a:lnTo>
                <a:lnTo>
                  <a:pt x="1102575" y="1527187"/>
                </a:lnTo>
                <a:lnTo>
                  <a:pt x="1101458" y="1526717"/>
                </a:lnTo>
                <a:lnTo>
                  <a:pt x="1098829" y="1526717"/>
                </a:lnTo>
                <a:lnTo>
                  <a:pt x="1097711" y="1527187"/>
                </a:lnTo>
                <a:lnTo>
                  <a:pt x="1095844" y="1529054"/>
                </a:lnTo>
                <a:lnTo>
                  <a:pt x="1095375" y="1530172"/>
                </a:lnTo>
                <a:lnTo>
                  <a:pt x="1095375" y="1532801"/>
                </a:lnTo>
                <a:lnTo>
                  <a:pt x="1095844" y="1533918"/>
                </a:lnTo>
                <a:lnTo>
                  <a:pt x="1097711" y="1535785"/>
                </a:lnTo>
                <a:lnTo>
                  <a:pt x="1098829" y="1536242"/>
                </a:lnTo>
                <a:lnTo>
                  <a:pt x="1101458" y="1536242"/>
                </a:lnTo>
                <a:lnTo>
                  <a:pt x="1102575" y="1535785"/>
                </a:lnTo>
                <a:lnTo>
                  <a:pt x="1104442" y="1533918"/>
                </a:lnTo>
                <a:lnTo>
                  <a:pt x="1104900" y="1532801"/>
                </a:lnTo>
                <a:lnTo>
                  <a:pt x="1104900" y="1530172"/>
                </a:lnTo>
                <a:close/>
              </a:path>
              <a:path w="4817109" h="1536700">
                <a:moveTo>
                  <a:pt x="1104900" y="1021257"/>
                </a:moveTo>
                <a:lnTo>
                  <a:pt x="1104442" y="1020140"/>
                </a:lnTo>
                <a:lnTo>
                  <a:pt x="1102575" y="1018286"/>
                </a:lnTo>
                <a:lnTo>
                  <a:pt x="1101458" y="1017816"/>
                </a:lnTo>
                <a:lnTo>
                  <a:pt x="1098829" y="1017816"/>
                </a:lnTo>
                <a:lnTo>
                  <a:pt x="1097711" y="1018286"/>
                </a:lnTo>
                <a:lnTo>
                  <a:pt x="1095844" y="1020140"/>
                </a:lnTo>
                <a:lnTo>
                  <a:pt x="1095375" y="1021257"/>
                </a:lnTo>
                <a:lnTo>
                  <a:pt x="1095375" y="1023899"/>
                </a:lnTo>
                <a:lnTo>
                  <a:pt x="1095844" y="1025017"/>
                </a:lnTo>
                <a:lnTo>
                  <a:pt x="1097711" y="1026871"/>
                </a:lnTo>
                <a:lnTo>
                  <a:pt x="1098829" y="1027341"/>
                </a:lnTo>
                <a:lnTo>
                  <a:pt x="1101458" y="1027341"/>
                </a:lnTo>
                <a:lnTo>
                  <a:pt x="1102575" y="1026871"/>
                </a:lnTo>
                <a:lnTo>
                  <a:pt x="1104442" y="1025017"/>
                </a:lnTo>
                <a:lnTo>
                  <a:pt x="1104900" y="1023899"/>
                </a:lnTo>
                <a:lnTo>
                  <a:pt x="1104900" y="1021257"/>
                </a:lnTo>
                <a:close/>
              </a:path>
              <a:path w="4817109" h="1536700">
                <a:moveTo>
                  <a:pt x="1104900" y="512356"/>
                </a:moveTo>
                <a:lnTo>
                  <a:pt x="1104442" y="511238"/>
                </a:lnTo>
                <a:lnTo>
                  <a:pt x="1102575" y="509371"/>
                </a:lnTo>
                <a:lnTo>
                  <a:pt x="1101458" y="508914"/>
                </a:lnTo>
                <a:lnTo>
                  <a:pt x="1098829" y="508914"/>
                </a:lnTo>
                <a:lnTo>
                  <a:pt x="1097711" y="509371"/>
                </a:lnTo>
                <a:lnTo>
                  <a:pt x="1095844" y="511238"/>
                </a:lnTo>
                <a:lnTo>
                  <a:pt x="1095375" y="512356"/>
                </a:lnTo>
                <a:lnTo>
                  <a:pt x="1095375" y="514985"/>
                </a:lnTo>
                <a:lnTo>
                  <a:pt x="1095844" y="516115"/>
                </a:lnTo>
                <a:lnTo>
                  <a:pt x="1097711" y="517969"/>
                </a:lnTo>
                <a:lnTo>
                  <a:pt x="1098829" y="518439"/>
                </a:lnTo>
                <a:lnTo>
                  <a:pt x="1101458" y="518439"/>
                </a:lnTo>
                <a:lnTo>
                  <a:pt x="1102575" y="517969"/>
                </a:lnTo>
                <a:lnTo>
                  <a:pt x="1104442" y="516115"/>
                </a:lnTo>
                <a:lnTo>
                  <a:pt x="1104900" y="514985"/>
                </a:lnTo>
                <a:lnTo>
                  <a:pt x="1104900" y="512356"/>
                </a:lnTo>
                <a:close/>
              </a:path>
              <a:path w="4817109" h="1536700">
                <a:moveTo>
                  <a:pt x="1104900" y="3454"/>
                </a:moveTo>
                <a:lnTo>
                  <a:pt x="1104442" y="2324"/>
                </a:lnTo>
                <a:lnTo>
                  <a:pt x="1102575" y="469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69"/>
                </a:lnTo>
                <a:lnTo>
                  <a:pt x="1095844" y="2324"/>
                </a:lnTo>
                <a:lnTo>
                  <a:pt x="1095375" y="3454"/>
                </a:lnTo>
                <a:lnTo>
                  <a:pt x="1095375" y="6083"/>
                </a:lnTo>
                <a:lnTo>
                  <a:pt x="1095844" y="7200"/>
                </a:lnTo>
                <a:lnTo>
                  <a:pt x="1097711" y="9067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67"/>
                </a:lnTo>
                <a:lnTo>
                  <a:pt x="1104442" y="7200"/>
                </a:lnTo>
                <a:lnTo>
                  <a:pt x="1104900" y="6083"/>
                </a:lnTo>
                <a:lnTo>
                  <a:pt x="1104900" y="3454"/>
                </a:lnTo>
                <a:close/>
              </a:path>
              <a:path w="4817109" h="1536700">
                <a:moveTo>
                  <a:pt x="1152525" y="1530172"/>
                </a:moveTo>
                <a:lnTo>
                  <a:pt x="1152067" y="1529054"/>
                </a:lnTo>
                <a:lnTo>
                  <a:pt x="1150200" y="1527187"/>
                </a:lnTo>
                <a:lnTo>
                  <a:pt x="1149083" y="1526717"/>
                </a:lnTo>
                <a:lnTo>
                  <a:pt x="1146454" y="1526717"/>
                </a:lnTo>
                <a:lnTo>
                  <a:pt x="1145336" y="1527187"/>
                </a:lnTo>
                <a:lnTo>
                  <a:pt x="1143469" y="1529054"/>
                </a:lnTo>
                <a:lnTo>
                  <a:pt x="1143000" y="1530172"/>
                </a:lnTo>
                <a:lnTo>
                  <a:pt x="1143000" y="1532801"/>
                </a:lnTo>
                <a:lnTo>
                  <a:pt x="1143469" y="1533918"/>
                </a:lnTo>
                <a:lnTo>
                  <a:pt x="1145336" y="1535785"/>
                </a:lnTo>
                <a:lnTo>
                  <a:pt x="1146454" y="1536242"/>
                </a:lnTo>
                <a:lnTo>
                  <a:pt x="1149083" y="1536242"/>
                </a:lnTo>
                <a:lnTo>
                  <a:pt x="1150200" y="1535785"/>
                </a:lnTo>
                <a:lnTo>
                  <a:pt x="1152067" y="1533918"/>
                </a:lnTo>
                <a:lnTo>
                  <a:pt x="1152525" y="1532801"/>
                </a:lnTo>
                <a:lnTo>
                  <a:pt x="1152525" y="1530172"/>
                </a:lnTo>
                <a:close/>
              </a:path>
              <a:path w="4817109" h="1536700">
                <a:moveTo>
                  <a:pt x="1152525" y="1021257"/>
                </a:moveTo>
                <a:lnTo>
                  <a:pt x="1152067" y="1020140"/>
                </a:lnTo>
                <a:lnTo>
                  <a:pt x="1150200" y="1018286"/>
                </a:lnTo>
                <a:lnTo>
                  <a:pt x="1149083" y="1017816"/>
                </a:lnTo>
                <a:lnTo>
                  <a:pt x="1146454" y="1017816"/>
                </a:lnTo>
                <a:lnTo>
                  <a:pt x="1145336" y="1018286"/>
                </a:lnTo>
                <a:lnTo>
                  <a:pt x="1143469" y="1020140"/>
                </a:lnTo>
                <a:lnTo>
                  <a:pt x="1143000" y="1021257"/>
                </a:lnTo>
                <a:lnTo>
                  <a:pt x="1143000" y="1023899"/>
                </a:lnTo>
                <a:lnTo>
                  <a:pt x="1143469" y="1025017"/>
                </a:lnTo>
                <a:lnTo>
                  <a:pt x="1145336" y="1026871"/>
                </a:lnTo>
                <a:lnTo>
                  <a:pt x="1146454" y="1027341"/>
                </a:lnTo>
                <a:lnTo>
                  <a:pt x="1149083" y="1027341"/>
                </a:lnTo>
                <a:lnTo>
                  <a:pt x="1150200" y="1026871"/>
                </a:lnTo>
                <a:lnTo>
                  <a:pt x="1152067" y="1025017"/>
                </a:lnTo>
                <a:lnTo>
                  <a:pt x="1152525" y="1023899"/>
                </a:lnTo>
                <a:lnTo>
                  <a:pt x="1152525" y="1021257"/>
                </a:lnTo>
                <a:close/>
              </a:path>
              <a:path w="4817109" h="1536700">
                <a:moveTo>
                  <a:pt x="1152525" y="512356"/>
                </a:moveTo>
                <a:lnTo>
                  <a:pt x="1152067" y="511238"/>
                </a:lnTo>
                <a:lnTo>
                  <a:pt x="1150200" y="509371"/>
                </a:lnTo>
                <a:lnTo>
                  <a:pt x="1149083" y="508914"/>
                </a:lnTo>
                <a:lnTo>
                  <a:pt x="1146454" y="508914"/>
                </a:lnTo>
                <a:lnTo>
                  <a:pt x="1145336" y="509371"/>
                </a:lnTo>
                <a:lnTo>
                  <a:pt x="1143469" y="511238"/>
                </a:lnTo>
                <a:lnTo>
                  <a:pt x="1143000" y="512356"/>
                </a:lnTo>
                <a:lnTo>
                  <a:pt x="1143000" y="514985"/>
                </a:lnTo>
                <a:lnTo>
                  <a:pt x="1143469" y="516115"/>
                </a:lnTo>
                <a:lnTo>
                  <a:pt x="1145336" y="517969"/>
                </a:lnTo>
                <a:lnTo>
                  <a:pt x="1146454" y="518439"/>
                </a:lnTo>
                <a:lnTo>
                  <a:pt x="1149083" y="518439"/>
                </a:lnTo>
                <a:lnTo>
                  <a:pt x="1150200" y="517969"/>
                </a:lnTo>
                <a:lnTo>
                  <a:pt x="1152067" y="516115"/>
                </a:lnTo>
                <a:lnTo>
                  <a:pt x="1152525" y="514985"/>
                </a:lnTo>
                <a:lnTo>
                  <a:pt x="1152525" y="512356"/>
                </a:lnTo>
                <a:close/>
              </a:path>
              <a:path w="4817109" h="1536700">
                <a:moveTo>
                  <a:pt x="1152525" y="3454"/>
                </a:moveTo>
                <a:lnTo>
                  <a:pt x="1152067" y="2324"/>
                </a:lnTo>
                <a:lnTo>
                  <a:pt x="1150200" y="469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69"/>
                </a:lnTo>
                <a:lnTo>
                  <a:pt x="1143469" y="2324"/>
                </a:lnTo>
                <a:lnTo>
                  <a:pt x="1143000" y="3454"/>
                </a:lnTo>
                <a:lnTo>
                  <a:pt x="1143000" y="6083"/>
                </a:lnTo>
                <a:lnTo>
                  <a:pt x="1143469" y="7200"/>
                </a:lnTo>
                <a:lnTo>
                  <a:pt x="1145336" y="9067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67"/>
                </a:lnTo>
                <a:lnTo>
                  <a:pt x="1152067" y="7200"/>
                </a:lnTo>
                <a:lnTo>
                  <a:pt x="1152525" y="6083"/>
                </a:lnTo>
                <a:lnTo>
                  <a:pt x="1152525" y="3454"/>
                </a:lnTo>
                <a:close/>
              </a:path>
              <a:path w="4817109" h="1536700">
                <a:moveTo>
                  <a:pt x="1200150" y="1530172"/>
                </a:moveTo>
                <a:lnTo>
                  <a:pt x="1199692" y="1529054"/>
                </a:lnTo>
                <a:lnTo>
                  <a:pt x="1197825" y="1527187"/>
                </a:lnTo>
                <a:lnTo>
                  <a:pt x="1196708" y="1526717"/>
                </a:lnTo>
                <a:lnTo>
                  <a:pt x="1194079" y="1526717"/>
                </a:lnTo>
                <a:lnTo>
                  <a:pt x="1192961" y="1527187"/>
                </a:lnTo>
                <a:lnTo>
                  <a:pt x="1191094" y="1529054"/>
                </a:lnTo>
                <a:lnTo>
                  <a:pt x="1190625" y="1530172"/>
                </a:lnTo>
                <a:lnTo>
                  <a:pt x="1190625" y="1532801"/>
                </a:lnTo>
                <a:lnTo>
                  <a:pt x="1191094" y="1533918"/>
                </a:lnTo>
                <a:lnTo>
                  <a:pt x="1192961" y="1535785"/>
                </a:lnTo>
                <a:lnTo>
                  <a:pt x="1194079" y="1536242"/>
                </a:lnTo>
                <a:lnTo>
                  <a:pt x="1196708" y="1536242"/>
                </a:lnTo>
                <a:lnTo>
                  <a:pt x="1197825" y="1535785"/>
                </a:lnTo>
                <a:lnTo>
                  <a:pt x="1199692" y="1533918"/>
                </a:lnTo>
                <a:lnTo>
                  <a:pt x="1200150" y="1532801"/>
                </a:lnTo>
                <a:lnTo>
                  <a:pt x="1200150" y="1530172"/>
                </a:lnTo>
                <a:close/>
              </a:path>
              <a:path w="4817109" h="1536700">
                <a:moveTo>
                  <a:pt x="1200150" y="1021257"/>
                </a:moveTo>
                <a:lnTo>
                  <a:pt x="1199692" y="1020140"/>
                </a:lnTo>
                <a:lnTo>
                  <a:pt x="1197825" y="1018286"/>
                </a:lnTo>
                <a:lnTo>
                  <a:pt x="1196708" y="1017816"/>
                </a:lnTo>
                <a:lnTo>
                  <a:pt x="1194079" y="1017816"/>
                </a:lnTo>
                <a:lnTo>
                  <a:pt x="1192961" y="1018286"/>
                </a:lnTo>
                <a:lnTo>
                  <a:pt x="1191094" y="1020140"/>
                </a:lnTo>
                <a:lnTo>
                  <a:pt x="1190625" y="1021257"/>
                </a:lnTo>
                <a:lnTo>
                  <a:pt x="1190625" y="1023899"/>
                </a:lnTo>
                <a:lnTo>
                  <a:pt x="1191094" y="1025017"/>
                </a:lnTo>
                <a:lnTo>
                  <a:pt x="1192961" y="1026871"/>
                </a:lnTo>
                <a:lnTo>
                  <a:pt x="1194079" y="1027341"/>
                </a:lnTo>
                <a:lnTo>
                  <a:pt x="1196708" y="1027341"/>
                </a:lnTo>
                <a:lnTo>
                  <a:pt x="1197825" y="1026871"/>
                </a:lnTo>
                <a:lnTo>
                  <a:pt x="1199692" y="1025017"/>
                </a:lnTo>
                <a:lnTo>
                  <a:pt x="1200150" y="1023899"/>
                </a:lnTo>
                <a:lnTo>
                  <a:pt x="1200150" y="1021257"/>
                </a:lnTo>
                <a:close/>
              </a:path>
              <a:path w="4817109" h="1536700">
                <a:moveTo>
                  <a:pt x="1200150" y="512356"/>
                </a:moveTo>
                <a:lnTo>
                  <a:pt x="1199692" y="511238"/>
                </a:lnTo>
                <a:lnTo>
                  <a:pt x="1197825" y="509371"/>
                </a:lnTo>
                <a:lnTo>
                  <a:pt x="1196708" y="508914"/>
                </a:lnTo>
                <a:lnTo>
                  <a:pt x="1194079" y="508914"/>
                </a:lnTo>
                <a:lnTo>
                  <a:pt x="1192961" y="509371"/>
                </a:lnTo>
                <a:lnTo>
                  <a:pt x="1191094" y="511238"/>
                </a:lnTo>
                <a:lnTo>
                  <a:pt x="1190625" y="512356"/>
                </a:lnTo>
                <a:lnTo>
                  <a:pt x="1190625" y="514985"/>
                </a:lnTo>
                <a:lnTo>
                  <a:pt x="1191094" y="516115"/>
                </a:lnTo>
                <a:lnTo>
                  <a:pt x="1192961" y="517969"/>
                </a:lnTo>
                <a:lnTo>
                  <a:pt x="1194079" y="518439"/>
                </a:lnTo>
                <a:lnTo>
                  <a:pt x="1196708" y="518439"/>
                </a:lnTo>
                <a:lnTo>
                  <a:pt x="1197825" y="517969"/>
                </a:lnTo>
                <a:lnTo>
                  <a:pt x="1199692" y="516115"/>
                </a:lnTo>
                <a:lnTo>
                  <a:pt x="1200150" y="514985"/>
                </a:lnTo>
                <a:lnTo>
                  <a:pt x="1200150" y="512356"/>
                </a:lnTo>
                <a:close/>
              </a:path>
              <a:path w="4817109" h="1536700">
                <a:moveTo>
                  <a:pt x="1200150" y="3454"/>
                </a:moveTo>
                <a:lnTo>
                  <a:pt x="1199692" y="2324"/>
                </a:lnTo>
                <a:lnTo>
                  <a:pt x="1197825" y="469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69"/>
                </a:lnTo>
                <a:lnTo>
                  <a:pt x="1191094" y="2324"/>
                </a:lnTo>
                <a:lnTo>
                  <a:pt x="1190625" y="3454"/>
                </a:lnTo>
                <a:lnTo>
                  <a:pt x="1190625" y="6083"/>
                </a:lnTo>
                <a:lnTo>
                  <a:pt x="1191094" y="7200"/>
                </a:lnTo>
                <a:lnTo>
                  <a:pt x="1192961" y="9067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67"/>
                </a:lnTo>
                <a:lnTo>
                  <a:pt x="1199692" y="7200"/>
                </a:lnTo>
                <a:lnTo>
                  <a:pt x="1200150" y="6083"/>
                </a:lnTo>
                <a:lnTo>
                  <a:pt x="1200150" y="3454"/>
                </a:lnTo>
                <a:close/>
              </a:path>
              <a:path w="4817109" h="1536700">
                <a:moveTo>
                  <a:pt x="1247775" y="1530172"/>
                </a:moveTo>
                <a:lnTo>
                  <a:pt x="1247317" y="1529054"/>
                </a:lnTo>
                <a:lnTo>
                  <a:pt x="1245450" y="1527187"/>
                </a:lnTo>
                <a:lnTo>
                  <a:pt x="1244333" y="1526717"/>
                </a:lnTo>
                <a:lnTo>
                  <a:pt x="1241704" y="1526717"/>
                </a:lnTo>
                <a:lnTo>
                  <a:pt x="1240586" y="1527187"/>
                </a:lnTo>
                <a:lnTo>
                  <a:pt x="1238719" y="1529054"/>
                </a:lnTo>
                <a:lnTo>
                  <a:pt x="1238250" y="1530172"/>
                </a:lnTo>
                <a:lnTo>
                  <a:pt x="1238250" y="1532801"/>
                </a:lnTo>
                <a:lnTo>
                  <a:pt x="1238719" y="1533918"/>
                </a:lnTo>
                <a:lnTo>
                  <a:pt x="1240586" y="1535785"/>
                </a:lnTo>
                <a:lnTo>
                  <a:pt x="1241704" y="1536242"/>
                </a:lnTo>
                <a:lnTo>
                  <a:pt x="1244333" y="1536242"/>
                </a:lnTo>
                <a:lnTo>
                  <a:pt x="1245450" y="1535785"/>
                </a:lnTo>
                <a:lnTo>
                  <a:pt x="1247317" y="1533918"/>
                </a:lnTo>
                <a:lnTo>
                  <a:pt x="1247775" y="1532801"/>
                </a:lnTo>
                <a:lnTo>
                  <a:pt x="1247775" y="1530172"/>
                </a:lnTo>
                <a:close/>
              </a:path>
              <a:path w="4817109" h="1536700">
                <a:moveTo>
                  <a:pt x="1247775" y="1021257"/>
                </a:moveTo>
                <a:lnTo>
                  <a:pt x="1247317" y="1020140"/>
                </a:lnTo>
                <a:lnTo>
                  <a:pt x="1245450" y="1018286"/>
                </a:lnTo>
                <a:lnTo>
                  <a:pt x="1244333" y="1017816"/>
                </a:lnTo>
                <a:lnTo>
                  <a:pt x="1241704" y="1017816"/>
                </a:lnTo>
                <a:lnTo>
                  <a:pt x="1240586" y="1018286"/>
                </a:lnTo>
                <a:lnTo>
                  <a:pt x="1238719" y="1020140"/>
                </a:lnTo>
                <a:lnTo>
                  <a:pt x="1238250" y="1021257"/>
                </a:lnTo>
                <a:lnTo>
                  <a:pt x="1238250" y="1023899"/>
                </a:lnTo>
                <a:lnTo>
                  <a:pt x="1238719" y="1025017"/>
                </a:lnTo>
                <a:lnTo>
                  <a:pt x="1240586" y="1026871"/>
                </a:lnTo>
                <a:lnTo>
                  <a:pt x="1241704" y="1027341"/>
                </a:lnTo>
                <a:lnTo>
                  <a:pt x="1244333" y="1027341"/>
                </a:lnTo>
                <a:lnTo>
                  <a:pt x="1245450" y="1026871"/>
                </a:lnTo>
                <a:lnTo>
                  <a:pt x="1247317" y="1025017"/>
                </a:lnTo>
                <a:lnTo>
                  <a:pt x="1247775" y="1023899"/>
                </a:lnTo>
                <a:lnTo>
                  <a:pt x="1247775" y="1021257"/>
                </a:lnTo>
                <a:close/>
              </a:path>
              <a:path w="4817109" h="1536700">
                <a:moveTo>
                  <a:pt x="1247775" y="512356"/>
                </a:moveTo>
                <a:lnTo>
                  <a:pt x="1247317" y="511238"/>
                </a:lnTo>
                <a:lnTo>
                  <a:pt x="1245450" y="509371"/>
                </a:lnTo>
                <a:lnTo>
                  <a:pt x="1244333" y="508914"/>
                </a:lnTo>
                <a:lnTo>
                  <a:pt x="1241704" y="508914"/>
                </a:lnTo>
                <a:lnTo>
                  <a:pt x="1240586" y="509371"/>
                </a:lnTo>
                <a:lnTo>
                  <a:pt x="1238719" y="511238"/>
                </a:lnTo>
                <a:lnTo>
                  <a:pt x="1238250" y="512356"/>
                </a:lnTo>
                <a:lnTo>
                  <a:pt x="1238250" y="514985"/>
                </a:lnTo>
                <a:lnTo>
                  <a:pt x="1238719" y="516115"/>
                </a:lnTo>
                <a:lnTo>
                  <a:pt x="1240586" y="517969"/>
                </a:lnTo>
                <a:lnTo>
                  <a:pt x="1241704" y="518439"/>
                </a:lnTo>
                <a:lnTo>
                  <a:pt x="1244333" y="518439"/>
                </a:lnTo>
                <a:lnTo>
                  <a:pt x="1245450" y="517969"/>
                </a:lnTo>
                <a:lnTo>
                  <a:pt x="1247317" y="516115"/>
                </a:lnTo>
                <a:lnTo>
                  <a:pt x="1247775" y="514985"/>
                </a:lnTo>
                <a:lnTo>
                  <a:pt x="1247775" y="512356"/>
                </a:lnTo>
                <a:close/>
              </a:path>
              <a:path w="4817109" h="1536700">
                <a:moveTo>
                  <a:pt x="1247775" y="3454"/>
                </a:moveTo>
                <a:lnTo>
                  <a:pt x="1247317" y="2324"/>
                </a:lnTo>
                <a:lnTo>
                  <a:pt x="1245450" y="469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69"/>
                </a:lnTo>
                <a:lnTo>
                  <a:pt x="1238719" y="2324"/>
                </a:lnTo>
                <a:lnTo>
                  <a:pt x="1238250" y="3454"/>
                </a:lnTo>
                <a:lnTo>
                  <a:pt x="1238250" y="6083"/>
                </a:lnTo>
                <a:lnTo>
                  <a:pt x="1238719" y="7200"/>
                </a:lnTo>
                <a:lnTo>
                  <a:pt x="1240586" y="9067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67"/>
                </a:lnTo>
                <a:lnTo>
                  <a:pt x="1247317" y="7200"/>
                </a:lnTo>
                <a:lnTo>
                  <a:pt x="1247775" y="6083"/>
                </a:lnTo>
                <a:lnTo>
                  <a:pt x="1247775" y="3454"/>
                </a:lnTo>
                <a:close/>
              </a:path>
              <a:path w="4817109" h="1536700">
                <a:moveTo>
                  <a:pt x="1295400" y="1530172"/>
                </a:moveTo>
                <a:lnTo>
                  <a:pt x="1294942" y="1529054"/>
                </a:lnTo>
                <a:lnTo>
                  <a:pt x="1293075" y="1527187"/>
                </a:lnTo>
                <a:lnTo>
                  <a:pt x="1291958" y="1526717"/>
                </a:lnTo>
                <a:lnTo>
                  <a:pt x="1289329" y="1526717"/>
                </a:lnTo>
                <a:lnTo>
                  <a:pt x="1288211" y="1527187"/>
                </a:lnTo>
                <a:lnTo>
                  <a:pt x="1286344" y="1529054"/>
                </a:lnTo>
                <a:lnTo>
                  <a:pt x="1285875" y="1530172"/>
                </a:lnTo>
                <a:lnTo>
                  <a:pt x="1285875" y="1532801"/>
                </a:lnTo>
                <a:lnTo>
                  <a:pt x="1286344" y="1533918"/>
                </a:lnTo>
                <a:lnTo>
                  <a:pt x="1288211" y="1535785"/>
                </a:lnTo>
                <a:lnTo>
                  <a:pt x="1289329" y="1536242"/>
                </a:lnTo>
                <a:lnTo>
                  <a:pt x="1291958" y="1536242"/>
                </a:lnTo>
                <a:lnTo>
                  <a:pt x="1293075" y="1535785"/>
                </a:lnTo>
                <a:lnTo>
                  <a:pt x="1294942" y="1533918"/>
                </a:lnTo>
                <a:lnTo>
                  <a:pt x="1295400" y="1532801"/>
                </a:lnTo>
                <a:lnTo>
                  <a:pt x="1295400" y="1530172"/>
                </a:lnTo>
                <a:close/>
              </a:path>
              <a:path w="4817109" h="1536700">
                <a:moveTo>
                  <a:pt x="1295400" y="1021257"/>
                </a:moveTo>
                <a:lnTo>
                  <a:pt x="1294942" y="1020140"/>
                </a:lnTo>
                <a:lnTo>
                  <a:pt x="1293075" y="1018286"/>
                </a:lnTo>
                <a:lnTo>
                  <a:pt x="1291958" y="1017816"/>
                </a:lnTo>
                <a:lnTo>
                  <a:pt x="1289329" y="1017816"/>
                </a:lnTo>
                <a:lnTo>
                  <a:pt x="1288211" y="1018286"/>
                </a:lnTo>
                <a:lnTo>
                  <a:pt x="1286344" y="1020140"/>
                </a:lnTo>
                <a:lnTo>
                  <a:pt x="1285875" y="1021257"/>
                </a:lnTo>
                <a:lnTo>
                  <a:pt x="1285875" y="1023899"/>
                </a:lnTo>
                <a:lnTo>
                  <a:pt x="1286344" y="1025017"/>
                </a:lnTo>
                <a:lnTo>
                  <a:pt x="1288211" y="1026871"/>
                </a:lnTo>
                <a:lnTo>
                  <a:pt x="1289329" y="1027341"/>
                </a:lnTo>
                <a:lnTo>
                  <a:pt x="1291958" y="1027341"/>
                </a:lnTo>
                <a:lnTo>
                  <a:pt x="1293075" y="1026871"/>
                </a:lnTo>
                <a:lnTo>
                  <a:pt x="1294942" y="1025017"/>
                </a:lnTo>
                <a:lnTo>
                  <a:pt x="1295400" y="1023899"/>
                </a:lnTo>
                <a:lnTo>
                  <a:pt x="1295400" y="1021257"/>
                </a:lnTo>
                <a:close/>
              </a:path>
              <a:path w="4817109" h="1536700">
                <a:moveTo>
                  <a:pt x="1295400" y="512356"/>
                </a:moveTo>
                <a:lnTo>
                  <a:pt x="1294942" y="511238"/>
                </a:lnTo>
                <a:lnTo>
                  <a:pt x="1293075" y="509371"/>
                </a:lnTo>
                <a:lnTo>
                  <a:pt x="1291958" y="508914"/>
                </a:lnTo>
                <a:lnTo>
                  <a:pt x="1289329" y="508914"/>
                </a:lnTo>
                <a:lnTo>
                  <a:pt x="1288211" y="509371"/>
                </a:lnTo>
                <a:lnTo>
                  <a:pt x="1286344" y="511238"/>
                </a:lnTo>
                <a:lnTo>
                  <a:pt x="1285875" y="512356"/>
                </a:lnTo>
                <a:lnTo>
                  <a:pt x="1285875" y="514985"/>
                </a:lnTo>
                <a:lnTo>
                  <a:pt x="1286344" y="516115"/>
                </a:lnTo>
                <a:lnTo>
                  <a:pt x="1288211" y="517969"/>
                </a:lnTo>
                <a:lnTo>
                  <a:pt x="1289329" y="518439"/>
                </a:lnTo>
                <a:lnTo>
                  <a:pt x="1291958" y="518439"/>
                </a:lnTo>
                <a:lnTo>
                  <a:pt x="1293075" y="517969"/>
                </a:lnTo>
                <a:lnTo>
                  <a:pt x="1294942" y="516115"/>
                </a:lnTo>
                <a:lnTo>
                  <a:pt x="1295400" y="514985"/>
                </a:lnTo>
                <a:lnTo>
                  <a:pt x="1295400" y="512356"/>
                </a:lnTo>
                <a:close/>
              </a:path>
              <a:path w="4817109" h="1536700">
                <a:moveTo>
                  <a:pt x="1295400" y="3454"/>
                </a:moveTo>
                <a:lnTo>
                  <a:pt x="1294942" y="2324"/>
                </a:lnTo>
                <a:lnTo>
                  <a:pt x="1293075" y="469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69"/>
                </a:lnTo>
                <a:lnTo>
                  <a:pt x="1286344" y="2324"/>
                </a:lnTo>
                <a:lnTo>
                  <a:pt x="1285875" y="3454"/>
                </a:lnTo>
                <a:lnTo>
                  <a:pt x="1285875" y="6083"/>
                </a:lnTo>
                <a:lnTo>
                  <a:pt x="1286344" y="7200"/>
                </a:lnTo>
                <a:lnTo>
                  <a:pt x="1288211" y="9067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67"/>
                </a:lnTo>
                <a:lnTo>
                  <a:pt x="1294942" y="7200"/>
                </a:lnTo>
                <a:lnTo>
                  <a:pt x="1295400" y="6083"/>
                </a:lnTo>
                <a:lnTo>
                  <a:pt x="1295400" y="3454"/>
                </a:lnTo>
                <a:close/>
              </a:path>
              <a:path w="4817109" h="1536700">
                <a:moveTo>
                  <a:pt x="1343025" y="1530172"/>
                </a:moveTo>
                <a:lnTo>
                  <a:pt x="1342567" y="1529054"/>
                </a:lnTo>
                <a:lnTo>
                  <a:pt x="1340700" y="1527187"/>
                </a:lnTo>
                <a:lnTo>
                  <a:pt x="1339583" y="1526717"/>
                </a:lnTo>
                <a:lnTo>
                  <a:pt x="1336954" y="1526717"/>
                </a:lnTo>
                <a:lnTo>
                  <a:pt x="1335836" y="1527187"/>
                </a:lnTo>
                <a:lnTo>
                  <a:pt x="1333969" y="1529054"/>
                </a:lnTo>
                <a:lnTo>
                  <a:pt x="1333500" y="1530172"/>
                </a:lnTo>
                <a:lnTo>
                  <a:pt x="1333500" y="1532801"/>
                </a:lnTo>
                <a:lnTo>
                  <a:pt x="1333969" y="1533918"/>
                </a:lnTo>
                <a:lnTo>
                  <a:pt x="1335836" y="1535785"/>
                </a:lnTo>
                <a:lnTo>
                  <a:pt x="1336954" y="1536242"/>
                </a:lnTo>
                <a:lnTo>
                  <a:pt x="1339583" y="1536242"/>
                </a:lnTo>
                <a:lnTo>
                  <a:pt x="1340700" y="1535785"/>
                </a:lnTo>
                <a:lnTo>
                  <a:pt x="1342567" y="1533918"/>
                </a:lnTo>
                <a:lnTo>
                  <a:pt x="1343025" y="1532801"/>
                </a:lnTo>
                <a:lnTo>
                  <a:pt x="1343025" y="1530172"/>
                </a:lnTo>
                <a:close/>
              </a:path>
              <a:path w="4817109" h="1536700">
                <a:moveTo>
                  <a:pt x="1343025" y="1021257"/>
                </a:moveTo>
                <a:lnTo>
                  <a:pt x="1342567" y="1020140"/>
                </a:lnTo>
                <a:lnTo>
                  <a:pt x="1340700" y="1018286"/>
                </a:lnTo>
                <a:lnTo>
                  <a:pt x="1339583" y="1017816"/>
                </a:lnTo>
                <a:lnTo>
                  <a:pt x="1336954" y="1017816"/>
                </a:lnTo>
                <a:lnTo>
                  <a:pt x="1335836" y="1018286"/>
                </a:lnTo>
                <a:lnTo>
                  <a:pt x="1333969" y="1020140"/>
                </a:lnTo>
                <a:lnTo>
                  <a:pt x="1333500" y="1021257"/>
                </a:lnTo>
                <a:lnTo>
                  <a:pt x="1333500" y="1023899"/>
                </a:lnTo>
                <a:lnTo>
                  <a:pt x="1333969" y="1025017"/>
                </a:lnTo>
                <a:lnTo>
                  <a:pt x="1335836" y="1026871"/>
                </a:lnTo>
                <a:lnTo>
                  <a:pt x="1336954" y="1027341"/>
                </a:lnTo>
                <a:lnTo>
                  <a:pt x="1339583" y="1027341"/>
                </a:lnTo>
                <a:lnTo>
                  <a:pt x="1340700" y="1026871"/>
                </a:lnTo>
                <a:lnTo>
                  <a:pt x="1342567" y="1025017"/>
                </a:lnTo>
                <a:lnTo>
                  <a:pt x="1343025" y="1023899"/>
                </a:lnTo>
                <a:lnTo>
                  <a:pt x="1343025" y="1021257"/>
                </a:lnTo>
                <a:close/>
              </a:path>
              <a:path w="4817109" h="1536700">
                <a:moveTo>
                  <a:pt x="1343025" y="512356"/>
                </a:moveTo>
                <a:lnTo>
                  <a:pt x="1342567" y="511238"/>
                </a:lnTo>
                <a:lnTo>
                  <a:pt x="1340700" y="509371"/>
                </a:lnTo>
                <a:lnTo>
                  <a:pt x="1339583" y="508914"/>
                </a:lnTo>
                <a:lnTo>
                  <a:pt x="1336954" y="508914"/>
                </a:lnTo>
                <a:lnTo>
                  <a:pt x="1335836" y="509371"/>
                </a:lnTo>
                <a:lnTo>
                  <a:pt x="1333969" y="511238"/>
                </a:lnTo>
                <a:lnTo>
                  <a:pt x="1333500" y="512356"/>
                </a:lnTo>
                <a:lnTo>
                  <a:pt x="1333500" y="514985"/>
                </a:lnTo>
                <a:lnTo>
                  <a:pt x="1333969" y="516115"/>
                </a:lnTo>
                <a:lnTo>
                  <a:pt x="1335836" y="517969"/>
                </a:lnTo>
                <a:lnTo>
                  <a:pt x="1336954" y="518439"/>
                </a:lnTo>
                <a:lnTo>
                  <a:pt x="1339583" y="518439"/>
                </a:lnTo>
                <a:lnTo>
                  <a:pt x="1340700" y="517969"/>
                </a:lnTo>
                <a:lnTo>
                  <a:pt x="1342567" y="516115"/>
                </a:lnTo>
                <a:lnTo>
                  <a:pt x="1343025" y="514985"/>
                </a:lnTo>
                <a:lnTo>
                  <a:pt x="1343025" y="512356"/>
                </a:lnTo>
                <a:close/>
              </a:path>
              <a:path w="4817109" h="1536700">
                <a:moveTo>
                  <a:pt x="1343025" y="3454"/>
                </a:moveTo>
                <a:lnTo>
                  <a:pt x="1342567" y="2324"/>
                </a:lnTo>
                <a:lnTo>
                  <a:pt x="1340700" y="469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69"/>
                </a:lnTo>
                <a:lnTo>
                  <a:pt x="1333969" y="2324"/>
                </a:lnTo>
                <a:lnTo>
                  <a:pt x="1333500" y="3454"/>
                </a:lnTo>
                <a:lnTo>
                  <a:pt x="1333500" y="6083"/>
                </a:lnTo>
                <a:lnTo>
                  <a:pt x="1333969" y="7200"/>
                </a:lnTo>
                <a:lnTo>
                  <a:pt x="1335836" y="9067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67"/>
                </a:lnTo>
                <a:lnTo>
                  <a:pt x="1342567" y="7200"/>
                </a:lnTo>
                <a:lnTo>
                  <a:pt x="1343025" y="6083"/>
                </a:lnTo>
                <a:lnTo>
                  <a:pt x="1343025" y="3454"/>
                </a:lnTo>
                <a:close/>
              </a:path>
              <a:path w="4817109" h="1536700">
                <a:moveTo>
                  <a:pt x="1390650" y="1530172"/>
                </a:moveTo>
                <a:lnTo>
                  <a:pt x="1390192" y="1529054"/>
                </a:lnTo>
                <a:lnTo>
                  <a:pt x="1388325" y="1527187"/>
                </a:lnTo>
                <a:lnTo>
                  <a:pt x="1387208" y="1526717"/>
                </a:lnTo>
                <a:lnTo>
                  <a:pt x="1384579" y="1526717"/>
                </a:lnTo>
                <a:lnTo>
                  <a:pt x="1383461" y="1527187"/>
                </a:lnTo>
                <a:lnTo>
                  <a:pt x="1381594" y="1529054"/>
                </a:lnTo>
                <a:lnTo>
                  <a:pt x="1381125" y="1530172"/>
                </a:lnTo>
                <a:lnTo>
                  <a:pt x="1381125" y="1532801"/>
                </a:lnTo>
                <a:lnTo>
                  <a:pt x="1381594" y="1533918"/>
                </a:lnTo>
                <a:lnTo>
                  <a:pt x="1383461" y="1535785"/>
                </a:lnTo>
                <a:lnTo>
                  <a:pt x="1384579" y="1536242"/>
                </a:lnTo>
                <a:lnTo>
                  <a:pt x="1387208" y="1536242"/>
                </a:lnTo>
                <a:lnTo>
                  <a:pt x="1388325" y="1535785"/>
                </a:lnTo>
                <a:lnTo>
                  <a:pt x="1390192" y="1533918"/>
                </a:lnTo>
                <a:lnTo>
                  <a:pt x="1390650" y="1532801"/>
                </a:lnTo>
                <a:lnTo>
                  <a:pt x="1390650" y="1530172"/>
                </a:lnTo>
                <a:close/>
              </a:path>
              <a:path w="4817109" h="1536700">
                <a:moveTo>
                  <a:pt x="1390650" y="1021257"/>
                </a:moveTo>
                <a:lnTo>
                  <a:pt x="1390192" y="1020140"/>
                </a:lnTo>
                <a:lnTo>
                  <a:pt x="1388325" y="1018286"/>
                </a:lnTo>
                <a:lnTo>
                  <a:pt x="1387208" y="1017816"/>
                </a:lnTo>
                <a:lnTo>
                  <a:pt x="1384579" y="1017816"/>
                </a:lnTo>
                <a:lnTo>
                  <a:pt x="1383461" y="1018286"/>
                </a:lnTo>
                <a:lnTo>
                  <a:pt x="1381594" y="1020140"/>
                </a:lnTo>
                <a:lnTo>
                  <a:pt x="1381125" y="1021257"/>
                </a:lnTo>
                <a:lnTo>
                  <a:pt x="1381125" y="1023899"/>
                </a:lnTo>
                <a:lnTo>
                  <a:pt x="1381594" y="1025017"/>
                </a:lnTo>
                <a:lnTo>
                  <a:pt x="1383461" y="1026871"/>
                </a:lnTo>
                <a:lnTo>
                  <a:pt x="1384579" y="1027341"/>
                </a:lnTo>
                <a:lnTo>
                  <a:pt x="1387208" y="1027341"/>
                </a:lnTo>
                <a:lnTo>
                  <a:pt x="1388325" y="1026871"/>
                </a:lnTo>
                <a:lnTo>
                  <a:pt x="1390192" y="1025017"/>
                </a:lnTo>
                <a:lnTo>
                  <a:pt x="1390650" y="1023899"/>
                </a:lnTo>
                <a:lnTo>
                  <a:pt x="1390650" y="1021257"/>
                </a:lnTo>
                <a:close/>
              </a:path>
              <a:path w="4817109" h="1536700">
                <a:moveTo>
                  <a:pt x="1390650" y="512356"/>
                </a:moveTo>
                <a:lnTo>
                  <a:pt x="1390192" y="511238"/>
                </a:lnTo>
                <a:lnTo>
                  <a:pt x="1388325" y="509371"/>
                </a:lnTo>
                <a:lnTo>
                  <a:pt x="1387208" y="508914"/>
                </a:lnTo>
                <a:lnTo>
                  <a:pt x="1384579" y="508914"/>
                </a:lnTo>
                <a:lnTo>
                  <a:pt x="1383461" y="509371"/>
                </a:lnTo>
                <a:lnTo>
                  <a:pt x="1381594" y="511238"/>
                </a:lnTo>
                <a:lnTo>
                  <a:pt x="1381125" y="512356"/>
                </a:lnTo>
                <a:lnTo>
                  <a:pt x="1381125" y="514985"/>
                </a:lnTo>
                <a:lnTo>
                  <a:pt x="1381594" y="516115"/>
                </a:lnTo>
                <a:lnTo>
                  <a:pt x="1383461" y="517969"/>
                </a:lnTo>
                <a:lnTo>
                  <a:pt x="1384579" y="518439"/>
                </a:lnTo>
                <a:lnTo>
                  <a:pt x="1387208" y="518439"/>
                </a:lnTo>
                <a:lnTo>
                  <a:pt x="1388325" y="517969"/>
                </a:lnTo>
                <a:lnTo>
                  <a:pt x="1390192" y="516115"/>
                </a:lnTo>
                <a:lnTo>
                  <a:pt x="1390650" y="514985"/>
                </a:lnTo>
                <a:lnTo>
                  <a:pt x="1390650" y="512356"/>
                </a:lnTo>
                <a:close/>
              </a:path>
              <a:path w="4817109" h="1536700">
                <a:moveTo>
                  <a:pt x="1390650" y="3454"/>
                </a:moveTo>
                <a:lnTo>
                  <a:pt x="1390192" y="2324"/>
                </a:lnTo>
                <a:lnTo>
                  <a:pt x="1388325" y="469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69"/>
                </a:lnTo>
                <a:lnTo>
                  <a:pt x="1381594" y="2324"/>
                </a:lnTo>
                <a:lnTo>
                  <a:pt x="1381125" y="3454"/>
                </a:lnTo>
                <a:lnTo>
                  <a:pt x="1381125" y="6083"/>
                </a:lnTo>
                <a:lnTo>
                  <a:pt x="1381594" y="7200"/>
                </a:lnTo>
                <a:lnTo>
                  <a:pt x="1383461" y="9067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67"/>
                </a:lnTo>
                <a:lnTo>
                  <a:pt x="1390192" y="7200"/>
                </a:lnTo>
                <a:lnTo>
                  <a:pt x="1390650" y="6083"/>
                </a:lnTo>
                <a:lnTo>
                  <a:pt x="1390650" y="3454"/>
                </a:lnTo>
                <a:close/>
              </a:path>
              <a:path w="4817109" h="1536700">
                <a:moveTo>
                  <a:pt x="1438275" y="1530172"/>
                </a:moveTo>
                <a:lnTo>
                  <a:pt x="1437817" y="1529054"/>
                </a:lnTo>
                <a:lnTo>
                  <a:pt x="1435950" y="1527187"/>
                </a:lnTo>
                <a:lnTo>
                  <a:pt x="1434833" y="1526717"/>
                </a:lnTo>
                <a:lnTo>
                  <a:pt x="1432204" y="1526717"/>
                </a:lnTo>
                <a:lnTo>
                  <a:pt x="1431086" y="1527187"/>
                </a:lnTo>
                <a:lnTo>
                  <a:pt x="1429219" y="1529054"/>
                </a:lnTo>
                <a:lnTo>
                  <a:pt x="1428750" y="1530172"/>
                </a:lnTo>
                <a:lnTo>
                  <a:pt x="1428750" y="1532801"/>
                </a:lnTo>
                <a:lnTo>
                  <a:pt x="1429219" y="1533918"/>
                </a:lnTo>
                <a:lnTo>
                  <a:pt x="1431086" y="1535785"/>
                </a:lnTo>
                <a:lnTo>
                  <a:pt x="1432204" y="1536242"/>
                </a:lnTo>
                <a:lnTo>
                  <a:pt x="1434833" y="1536242"/>
                </a:lnTo>
                <a:lnTo>
                  <a:pt x="1435950" y="1535785"/>
                </a:lnTo>
                <a:lnTo>
                  <a:pt x="1437817" y="1533918"/>
                </a:lnTo>
                <a:lnTo>
                  <a:pt x="1438275" y="1532801"/>
                </a:lnTo>
                <a:lnTo>
                  <a:pt x="1438275" y="1530172"/>
                </a:lnTo>
                <a:close/>
              </a:path>
              <a:path w="4817109" h="1536700">
                <a:moveTo>
                  <a:pt x="1438275" y="1021257"/>
                </a:moveTo>
                <a:lnTo>
                  <a:pt x="1437817" y="1020140"/>
                </a:lnTo>
                <a:lnTo>
                  <a:pt x="1435950" y="1018286"/>
                </a:lnTo>
                <a:lnTo>
                  <a:pt x="1434833" y="1017816"/>
                </a:lnTo>
                <a:lnTo>
                  <a:pt x="1432204" y="1017816"/>
                </a:lnTo>
                <a:lnTo>
                  <a:pt x="1431086" y="1018286"/>
                </a:lnTo>
                <a:lnTo>
                  <a:pt x="1429219" y="1020140"/>
                </a:lnTo>
                <a:lnTo>
                  <a:pt x="1428750" y="1021257"/>
                </a:lnTo>
                <a:lnTo>
                  <a:pt x="1428750" y="1023899"/>
                </a:lnTo>
                <a:lnTo>
                  <a:pt x="1429219" y="1025017"/>
                </a:lnTo>
                <a:lnTo>
                  <a:pt x="1431086" y="1026871"/>
                </a:lnTo>
                <a:lnTo>
                  <a:pt x="1432204" y="1027341"/>
                </a:lnTo>
                <a:lnTo>
                  <a:pt x="1434833" y="1027341"/>
                </a:lnTo>
                <a:lnTo>
                  <a:pt x="1435950" y="1026871"/>
                </a:lnTo>
                <a:lnTo>
                  <a:pt x="1437817" y="1025017"/>
                </a:lnTo>
                <a:lnTo>
                  <a:pt x="1438275" y="1023899"/>
                </a:lnTo>
                <a:lnTo>
                  <a:pt x="1438275" y="1021257"/>
                </a:lnTo>
                <a:close/>
              </a:path>
              <a:path w="4817109" h="1536700">
                <a:moveTo>
                  <a:pt x="1438275" y="512356"/>
                </a:moveTo>
                <a:lnTo>
                  <a:pt x="1437817" y="511238"/>
                </a:lnTo>
                <a:lnTo>
                  <a:pt x="1435950" y="509371"/>
                </a:lnTo>
                <a:lnTo>
                  <a:pt x="1434833" y="508914"/>
                </a:lnTo>
                <a:lnTo>
                  <a:pt x="1432204" y="508914"/>
                </a:lnTo>
                <a:lnTo>
                  <a:pt x="1431086" y="509371"/>
                </a:lnTo>
                <a:lnTo>
                  <a:pt x="1429219" y="511238"/>
                </a:lnTo>
                <a:lnTo>
                  <a:pt x="1428750" y="512356"/>
                </a:lnTo>
                <a:lnTo>
                  <a:pt x="1428750" y="514985"/>
                </a:lnTo>
                <a:lnTo>
                  <a:pt x="1429219" y="516115"/>
                </a:lnTo>
                <a:lnTo>
                  <a:pt x="1431086" y="517969"/>
                </a:lnTo>
                <a:lnTo>
                  <a:pt x="1432204" y="518439"/>
                </a:lnTo>
                <a:lnTo>
                  <a:pt x="1434833" y="518439"/>
                </a:lnTo>
                <a:lnTo>
                  <a:pt x="1435950" y="517969"/>
                </a:lnTo>
                <a:lnTo>
                  <a:pt x="1437817" y="516115"/>
                </a:lnTo>
                <a:lnTo>
                  <a:pt x="1438275" y="514985"/>
                </a:lnTo>
                <a:lnTo>
                  <a:pt x="1438275" y="512356"/>
                </a:lnTo>
                <a:close/>
              </a:path>
              <a:path w="4817109" h="1536700">
                <a:moveTo>
                  <a:pt x="1438275" y="3454"/>
                </a:moveTo>
                <a:lnTo>
                  <a:pt x="1437817" y="2324"/>
                </a:lnTo>
                <a:lnTo>
                  <a:pt x="1435950" y="469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69"/>
                </a:lnTo>
                <a:lnTo>
                  <a:pt x="1429219" y="2324"/>
                </a:lnTo>
                <a:lnTo>
                  <a:pt x="1428750" y="3454"/>
                </a:lnTo>
                <a:lnTo>
                  <a:pt x="1428750" y="6083"/>
                </a:lnTo>
                <a:lnTo>
                  <a:pt x="1429219" y="7200"/>
                </a:lnTo>
                <a:lnTo>
                  <a:pt x="1431086" y="9067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67"/>
                </a:lnTo>
                <a:lnTo>
                  <a:pt x="1437817" y="7200"/>
                </a:lnTo>
                <a:lnTo>
                  <a:pt x="1438275" y="6083"/>
                </a:lnTo>
                <a:lnTo>
                  <a:pt x="1438275" y="3454"/>
                </a:lnTo>
                <a:close/>
              </a:path>
              <a:path w="4817109" h="1536700">
                <a:moveTo>
                  <a:pt x="1485900" y="1530172"/>
                </a:moveTo>
                <a:lnTo>
                  <a:pt x="1485442" y="1529054"/>
                </a:lnTo>
                <a:lnTo>
                  <a:pt x="1483575" y="1527187"/>
                </a:lnTo>
                <a:lnTo>
                  <a:pt x="1482458" y="1526717"/>
                </a:lnTo>
                <a:lnTo>
                  <a:pt x="1479829" y="1526717"/>
                </a:lnTo>
                <a:lnTo>
                  <a:pt x="1478711" y="1527187"/>
                </a:lnTo>
                <a:lnTo>
                  <a:pt x="1476844" y="1529054"/>
                </a:lnTo>
                <a:lnTo>
                  <a:pt x="1476375" y="1530172"/>
                </a:lnTo>
                <a:lnTo>
                  <a:pt x="1476375" y="1532801"/>
                </a:lnTo>
                <a:lnTo>
                  <a:pt x="1476844" y="1533918"/>
                </a:lnTo>
                <a:lnTo>
                  <a:pt x="1478711" y="1535785"/>
                </a:lnTo>
                <a:lnTo>
                  <a:pt x="1479829" y="1536242"/>
                </a:lnTo>
                <a:lnTo>
                  <a:pt x="1482458" y="1536242"/>
                </a:lnTo>
                <a:lnTo>
                  <a:pt x="1483575" y="1535785"/>
                </a:lnTo>
                <a:lnTo>
                  <a:pt x="1485442" y="1533918"/>
                </a:lnTo>
                <a:lnTo>
                  <a:pt x="1485900" y="1532801"/>
                </a:lnTo>
                <a:lnTo>
                  <a:pt x="1485900" y="1530172"/>
                </a:lnTo>
                <a:close/>
              </a:path>
              <a:path w="4817109" h="1536700">
                <a:moveTo>
                  <a:pt x="1485900" y="1021257"/>
                </a:moveTo>
                <a:lnTo>
                  <a:pt x="1485442" y="1020140"/>
                </a:lnTo>
                <a:lnTo>
                  <a:pt x="1483575" y="1018286"/>
                </a:lnTo>
                <a:lnTo>
                  <a:pt x="1482458" y="1017816"/>
                </a:lnTo>
                <a:lnTo>
                  <a:pt x="1479829" y="1017816"/>
                </a:lnTo>
                <a:lnTo>
                  <a:pt x="1478711" y="1018286"/>
                </a:lnTo>
                <a:lnTo>
                  <a:pt x="1476844" y="1020140"/>
                </a:lnTo>
                <a:lnTo>
                  <a:pt x="1476375" y="1021257"/>
                </a:lnTo>
                <a:lnTo>
                  <a:pt x="1476375" y="1023899"/>
                </a:lnTo>
                <a:lnTo>
                  <a:pt x="1476844" y="1025017"/>
                </a:lnTo>
                <a:lnTo>
                  <a:pt x="1478711" y="1026871"/>
                </a:lnTo>
                <a:lnTo>
                  <a:pt x="1479829" y="1027341"/>
                </a:lnTo>
                <a:lnTo>
                  <a:pt x="1482458" y="1027341"/>
                </a:lnTo>
                <a:lnTo>
                  <a:pt x="1483575" y="1026871"/>
                </a:lnTo>
                <a:lnTo>
                  <a:pt x="1485442" y="1025017"/>
                </a:lnTo>
                <a:lnTo>
                  <a:pt x="1485900" y="1023899"/>
                </a:lnTo>
                <a:lnTo>
                  <a:pt x="1485900" y="1021257"/>
                </a:lnTo>
                <a:close/>
              </a:path>
              <a:path w="4817109" h="1536700">
                <a:moveTo>
                  <a:pt x="1485900" y="512356"/>
                </a:moveTo>
                <a:lnTo>
                  <a:pt x="1485442" y="511238"/>
                </a:lnTo>
                <a:lnTo>
                  <a:pt x="1483575" y="509371"/>
                </a:lnTo>
                <a:lnTo>
                  <a:pt x="1482458" y="508914"/>
                </a:lnTo>
                <a:lnTo>
                  <a:pt x="1479829" y="508914"/>
                </a:lnTo>
                <a:lnTo>
                  <a:pt x="1478711" y="509371"/>
                </a:lnTo>
                <a:lnTo>
                  <a:pt x="1476844" y="511238"/>
                </a:lnTo>
                <a:lnTo>
                  <a:pt x="1476375" y="512356"/>
                </a:lnTo>
                <a:lnTo>
                  <a:pt x="1476375" y="514985"/>
                </a:lnTo>
                <a:lnTo>
                  <a:pt x="1476844" y="516115"/>
                </a:lnTo>
                <a:lnTo>
                  <a:pt x="1478711" y="517969"/>
                </a:lnTo>
                <a:lnTo>
                  <a:pt x="1479829" y="518439"/>
                </a:lnTo>
                <a:lnTo>
                  <a:pt x="1482458" y="518439"/>
                </a:lnTo>
                <a:lnTo>
                  <a:pt x="1483575" y="517969"/>
                </a:lnTo>
                <a:lnTo>
                  <a:pt x="1485442" y="516115"/>
                </a:lnTo>
                <a:lnTo>
                  <a:pt x="1485900" y="514985"/>
                </a:lnTo>
                <a:lnTo>
                  <a:pt x="1485900" y="512356"/>
                </a:lnTo>
                <a:close/>
              </a:path>
              <a:path w="4817109" h="1536700">
                <a:moveTo>
                  <a:pt x="1485900" y="3454"/>
                </a:moveTo>
                <a:lnTo>
                  <a:pt x="1485442" y="2324"/>
                </a:lnTo>
                <a:lnTo>
                  <a:pt x="1483575" y="469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69"/>
                </a:lnTo>
                <a:lnTo>
                  <a:pt x="1476844" y="2324"/>
                </a:lnTo>
                <a:lnTo>
                  <a:pt x="1476375" y="3454"/>
                </a:lnTo>
                <a:lnTo>
                  <a:pt x="1476375" y="6083"/>
                </a:lnTo>
                <a:lnTo>
                  <a:pt x="1476844" y="7200"/>
                </a:lnTo>
                <a:lnTo>
                  <a:pt x="1478711" y="9067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67"/>
                </a:lnTo>
                <a:lnTo>
                  <a:pt x="1485442" y="7200"/>
                </a:lnTo>
                <a:lnTo>
                  <a:pt x="1485900" y="6083"/>
                </a:lnTo>
                <a:lnTo>
                  <a:pt x="1485900" y="3454"/>
                </a:lnTo>
                <a:close/>
              </a:path>
              <a:path w="4817109" h="1536700">
                <a:moveTo>
                  <a:pt x="1533525" y="1530172"/>
                </a:moveTo>
                <a:lnTo>
                  <a:pt x="1533067" y="1529054"/>
                </a:lnTo>
                <a:lnTo>
                  <a:pt x="1531200" y="1527187"/>
                </a:lnTo>
                <a:lnTo>
                  <a:pt x="1530083" y="1526717"/>
                </a:lnTo>
                <a:lnTo>
                  <a:pt x="1527454" y="1526717"/>
                </a:lnTo>
                <a:lnTo>
                  <a:pt x="1526336" y="1527187"/>
                </a:lnTo>
                <a:lnTo>
                  <a:pt x="1524469" y="1529054"/>
                </a:lnTo>
                <a:lnTo>
                  <a:pt x="1524000" y="1530172"/>
                </a:lnTo>
                <a:lnTo>
                  <a:pt x="1524000" y="1532801"/>
                </a:lnTo>
                <a:lnTo>
                  <a:pt x="1524469" y="1533918"/>
                </a:lnTo>
                <a:lnTo>
                  <a:pt x="1526336" y="1535785"/>
                </a:lnTo>
                <a:lnTo>
                  <a:pt x="1527454" y="1536242"/>
                </a:lnTo>
                <a:lnTo>
                  <a:pt x="1530083" y="1536242"/>
                </a:lnTo>
                <a:lnTo>
                  <a:pt x="1531200" y="1535785"/>
                </a:lnTo>
                <a:lnTo>
                  <a:pt x="1533067" y="1533918"/>
                </a:lnTo>
                <a:lnTo>
                  <a:pt x="1533525" y="1532801"/>
                </a:lnTo>
                <a:lnTo>
                  <a:pt x="1533525" y="1530172"/>
                </a:lnTo>
                <a:close/>
              </a:path>
              <a:path w="4817109" h="1536700">
                <a:moveTo>
                  <a:pt x="1533525" y="1021257"/>
                </a:moveTo>
                <a:lnTo>
                  <a:pt x="1533067" y="1020140"/>
                </a:lnTo>
                <a:lnTo>
                  <a:pt x="1531200" y="1018286"/>
                </a:lnTo>
                <a:lnTo>
                  <a:pt x="1530083" y="1017816"/>
                </a:lnTo>
                <a:lnTo>
                  <a:pt x="1527454" y="1017816"/>
                </a:lnTo>
                <a:lnTo>
                  <a:pt x="1526336" y="1018286"/>
                </a:lnTo>
                <a:lnTo>
                  <a:pt x="1524469" y="1020140"/>
                </a:lnTo>
                <a:lnTo>
                  <a:pt x="1524000" y="1021257"/>
                </a:lnTo>
                <a:lnTo>
                  <a:pt x="1524000" y="1023899"/>
                </a:lnTo>
                <a:lnTo>
                  <a:pt x="1524469" y="1025017"/>
                </a:lnTo>
                <a:lnTo>
                  <a:pt x="1526336" y="1026871"/>
                </a:lnTo>
                <a:lnTo>
                  <a:pt x="1527454" y="1027341"/>
                </a:lnTo>
                <a:lnTo>
                  <a:pt x="1530083" y="1027341"/>
                </a:lnTo>
                <a:lnTo>
                  <a:pt x="1531200" y="1026871"/>
                </a:lnTo>
                <a:lnTo>
                  <a:pt x="1533067" y="1025017"/>
                </a:lnTo>
                <a:lnTo>
                  <a:pt x="1533525" y="1023899"/>
                </a:lnTo>
                <a:lnTo>
                  <a:pt x="1533525" y="1021257"/>
                </a:lnTo>
                <a:close/>
              </a:path>
              <a:path w="4817109" h="1536700">
                <a:moveTo>
                  <a:pt x="1533525" y="512356"/>
                </a:moveTo>
                <a:lnTo>
                  <a:pt x="1533067" y="511238"/>
                </a:lnTo>
                <a:lnTo>
                  <a:pt x="1531200" y="509371"/>
                </a:lnTo>
                <a:lnTo>
                  <a:pt x="1530083" y="508914"/>
                </a:lnTo>
                <a:lnTo>
                  <a:pt x="1527454" y="508914"/>
                </a:lnTo>
                <a:lnTo>
                  <a:pt x="1526336" y="509371"/>
                </a:lnTo>
                <a:lnTo>
                  <a:pt x="1524469" y="511238"/>
                </a:lnTo>
                <a:lnTo>
                  <a:pt x="1524000" y="512356"/>
                </a:lnTo>
                <a:lnTo>
                  <a:pt x="1524000" y="514985"/>
                </a:lnTo>
                <a:lnTo>
                  <a:pt x="1524469" y="516115"/>
                </a:lnTo>
                <a:lnTo>
                  <a:pt x="1526336" y="517969"/>
                </a:lnTo>
                <a:lnTo>
                  <a:pt x="1527454" y="518439"/>
                </a:lnTo>
                <a:lnTo>
                  <a:pt x="1530083" y="518439"/>
                </a:lnTo>
                <a:lnTo>
                  <a:pt x="1531200" y="517969"/>
                </a:lnTo>
                <a:lnTo>
                  <a:pt x="1533067" y="516115"/>
                </a:lnTo>
                <a:lnTo>
                  <a:pt x="1533525" y="514985"/>
                </a:lnTo>
                <a:lnTo>
                  <a:pt x="1533525" y="512356"/>
                </a:lnTo>
                <a:close/>
              </a:path>
              <a:path w="4817109" h="1536700">
                <a:moveTo>
                  <a:pt x="1533525" y="3454"/>
                </a:moveTo>
                <a:lnTo>
                  <a:pt x="1533067" y="2324"/>
                </a:lnTo>
                <a:lnTo>
                  <a:pt x="1531200" y="469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69"/>
                </a:lnTo>
                <a:lnTo>
                  <a:pt x="1524469" y="2324"/>
                </a:lnTo>
                <a:lnTo>
                  <a:pt x="1524000" y="3454"/>
                </a:lnTo>
                <a:lnTo>
                  <a:pt x="1524000" y="6083"/>
                </a:lnTo>
                <a:lnTo>
                  <a:pt x="1524469" y="7200"/>
                </a:lnTo>
                <a:lnTo>
                  <a:pt x="1526336" y="9067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67"/>
                </a:lnTo>
                <a:lnTo>
                  <a:pt x="1533067" y="7200"/>
                </a:lnTo>
                <a:lnTo>
                  <a:pt x="1533525" y="6083"/>
                </a:lnTo>
                <a:lnTo>
                  <a:pt x="1533525" y="3454"/>
                </a:lnTo>
                <a:close/>
              </a:path>
              <a:path w="4817109" h="1536700">
                <a:moveTo>
                  <a:pt x="1581150" y="1530172"/>
                </a:moveTo>
                <a:lnTo>
                  <a:pt x="1580692" y="1529054"/>
                </a:lnTo>
                <a:lnTo>
                  <a:pt x="1578825" y="1527187"/>
                </a:lnTo>
                <a:lnTo>
                  <a:pt x="1577708" y="1526717"/>
                </a:lnTo>
                <a:lnTo>
                  <a:pt x="1575079" y="1526717"/>
                </a:lnTo>
                <a:lnTo>
                  <a:pt x="1573961" y="1527187"/>
                </a:lnTo>
                <a:lnTo>
                  <a:pt x="1572094" y="1529054"/>
                </a:lnTo>
                <a:lnTo>
                  <a:pt x="1571625" y="1530172"/>
                </a:lnTo>
                <a:lnTo>
                  <a:pt x="1571625" y="1532801"/>
                </a:lnTo>
                <a:lnTo>
                  <a:pt x="1572094" y="1533918"/>
                </a:lnTo>
                <a:lnTo>
                  <a:pt x="1573961" y="1535785"/>
                </a:lnTo>
                <a:lnTo>
                  <a:pt x="1575079" y="1536242"/>
                </a:lnTo>
                <a:lnTo>
                  <a:pt x="1577708" y="1536242"/>
                </a:lnTo>
                <a:lnTo>
                  <a:pt x="1578825" y="1535785"/>
                </a:lnTo>
                <a:lnTo>
                  <a:pt x="1580692" y="1533918"/>
                </a:lnTo>
                <a:lnTo>
                  <a:pt x="1581150" y="1532801"/>
                </a:lnTo>
                <a:lnTo>
                  <a:pt x="1581150" y="1530172"/>
                </a:lnTo>
                <a:close/>
              </a:path>
              <a:path w="4817109" h="1536700">
                <a:moveTo>
                  <a:pt x="1581150" y="1021257"/>
                </a:moveTo>
                <a:lnTo>
                  <a:pt x="1580692" y="1020140"/>
                </a:lnTo>
                <a:lnTo>
                  <a:pt x="1578825" y="1018286"/>
                </a:lnTo>
                <a:lnTo>
                  <a:pt x="1577708" y="1017816"/>
                </a:lnTo>
                <a:lnTo>
                  <a:pt x="1575079" y="1017816"/>
                </a:lnTo>
                <a:lnTo>
                  <a:pt x="1573961" y="1018286"/>
                </a:lnTo>
                <a:lnTo>
                  <a:pt x="1572094" y="1020140"/>
                </a:lnTo>
                <a:lnTo>
                  <a:pt x="1571625" y="1021257"/>
                </a:lnTo>
                <a:lnTo>
                  <a:pt x="1571625" y="1023899"/>
                </a:lnTo>
                <a:lnTo>
                  <a:pt x="1572094" y="1025017"/>
                </a:lnTo>
                <a:lnTo>
                  <a:pt x="1573961" y="1026871"/>
                </a:lnTo>
                <a:lnTo>
                  <a:pt x="1575079" y="1027341"/>
                </a:lnTo>
                <a:lnTo>
                  <a:pt x="1577708" y="1027341"/>
                </a:lnTo>
                <a:lnTo>
                  <a:pt x="1578825" y="1026871"/>
                </a:lnTo>
                <a:lnTo>
                  <a:pt x="1580692" y="1025017"/>
                </a:lnTo>
                <a:lnTo>
                  <a:pt x="1581150" y="1023899"/>
                </a:lnTo>
                <a:lnTo>
                  <a:pt x="1581150" y="1021257"/>
                </a:lnTo>
                <a:close/>
              </a:path>
              <a:path w="4817109" h="1536700">
                <a:moveTo>
                  <a:pt x="1581150" y="512356"/>
                </a:moveTo>
                <a:lnTo>
                  <a:pt x="1580692" y="511238"/>
                </a:lnTo>
                <a:lnTo>
                  <a:pt x="1578825" y="509371"/>
                </a:lnTo>
                <a:lnTo>
                  <a:pt x="1577708" y="508914"/>
                </a:lnTo>
                <a:lnTo>
                  <a:pt x="1575079" y="508914"/>
                </a:lnTo>
                <a:lnTo>
                  <a:pt x="1573961" y="509371"/>
                </a:lnTo>
                <a:lnTo>
                  <a:pt x="1572094" y="511238"/>
                </a:lnTo>
                <a:lnTo>
                  <a:pt x="1571625" y="512356"/>
                </a:lnTo>
                <a:lnTo>
                  <a:pt x="1571625" y="514985"/>
                </a:lnTo>
                <a:lnTo>
                  <a:pt x="1572094" y="516115"/>
                </a:lnTo>
                <a:lnTo>
                  <a:pt x="1573961" y="517969"/>
                </a:lnTo>
                <a:lnTo>
                  <a:pt x="1575079" y="518439"/>
                </a:lnTo>
                <a:lnTo>
                  <a:pt x="1577708" y="518439"/>
                </a:lnTo>
                <a:lnTo>
                  <a:pt x="1578825" y="517969"/>
                </a:lnTo>
                <a:lnTo>
                  <a:pt x="1580692" y="516115"/>
                </a:lnTo>
                <a:lnTo>
                  <a:pt x="1581150" y="514985"/>
                </a:lnTo>
                <a:lnTo>
                  <a:pt x="1581150" y="512356"/>
                </a:lnTo>
                <a:close/>
              </a:path>
              <a:path w="4817109" h="1536700">
                <a:moveTo>
                  <a:pt x="1581150" y="3454"/>
                </a:moveTo>
                <a:lnTo>
                  <a:pt x="1580692" y="2324"/>
                </a:lnTo>
                <a:lnTo>
                  <a:pt x="1578825" y="469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69"/>
                </a:lnTo>
                <a:lnTo>
                  <a:pt x="1572094" y="2324"/>
                </a:lnTo>
                <a:lnTo>
                  <a:pt x="1571625" y="3454"/>
                </a:lnTo>
                <a:lnTo>
                  <a:pt x="1571625" y="6083"/>
                </a:lnTo>
                <a:lnTo>
                  <a:pt x="1572094" y="7200"/>
                </a:lnTo>
                <a:lnTo>
                  <a:pt x="1573961" y="9067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67"/>
                </a:lnTo>
                <a:lnTo>
                  <a:pt x="1580692" y="7200"/>
                </a:lnTo>
                <a:lnTo>
                  <a:pt x="1581150" y="6083"/>
                </a:lnTo>
                <a:lnTo>
                  <a:pt x="1581150" y="3454"/>
                </a:lnTo>
                <a:close/>
              </a:path>
              <a:path w="4817109" h="1536700">
                <a:moveTo>
                  <a:pt x="1628775" y="1530172"/>
                </a:moveTo>
                <a:lnTo>
                  <a:pt x="1628317" y="1529054"/>
                </a:lnTo>
                <a:lnTo>
                  <a:pt x="1626450" y="1527187"/>
                </a:lnTo>
                <a:lnTo>
                  <a:pt x="1625333" y="1526717"/>
                </a:lnTo>
                <a:lnTo>
                  <a:pt x="1622704" y="1526717"/>
                </a:lnTo>
                <a:lnTo>
                  <a:pt x="1621586" y="1527187"/>
                </a:lnTo>
                <a:lnTo>
                  <a:pt x="1619719" y="1529054"/>
                </a:lnTo>
                <a:lnTo>
                  <a:pt x="1619250" y="1530172"/>
                </a:lnTo>
                <a:lnTo>
                  <a:pt x="1619250" y="1532801"/>
                </a:lnTo>
                <a:lnTo>
                  <a:pt x="1619719" y="1533918"/>
                </a:lnTo>
                <a:lnTo>
                  <a:pt x="1621586" y="1535785"/>
                </a:lnTo>
                <a:lnTo>
                  <a:pt x="1622704" y="1536242"/>
                </a:lnTo>
                <a:lnTo>
                  <a:pt x="1625333" y="1536242"/>
                </a:lnTo>
                <a:lnTo>
                  <a:pt x="1626450" y="1535785"/>
                </a:lnTo>
                <a:lnTo>
                  <a:pt x="1628317" y="1533918"/>
                </a:lnTo>
                <a:lnTo>
                  <a:pt x="1628775" y="1532801"/>
                </a:lnTo>
                <a:lnTo>
                  <a:pt x="1628775" y="1530172"/>
                </a:lnTo>
                <a:close/>
              </a:path>
              <a:path w="4817109" h="1536700">
                <a:moveTo>
                  <a:pt x="1628775" y="1021257"/>
                </a:moveTo>
                <a:lnTo>
                  <a:pt x="1628317" y="1020140"/>
                </a:lnTo>
                <a:lnTo>
                  <a:pt x="1626450" y="1018286"/>
                </a:lnTo>
                <a:lnTo>
                  <a:pt x="1625333" y="1017816"/>
                </a:lnTo>
                <a:lnTo>
                  <a:pt x="1622704" y="1017816"/>
                </a:lnTo>
                <a:lnTo>
                  <a:pt x="1621586" y="1018286"/>
                </a:lnTo>
                <a:lnTo>
                  <a:pt x="1619719" y="1020140"/>
                </a:lnTo>
                <a:lnTo>
                  <a:pt x="1619250" y="1021257"/>
                </a:lnTo>
                <a:lnTo>
                  <a:pt x="1619250" y="1023899"/>
                </a:lnTo>
                <a:lnTo>
                  <a:pt x="1619719" y="1025017"/>
                </a:lnTo>
                <a:lnTo>
                  <a:pt x="1621586" y="1026871"/>
                </a:lnTo>
                <a:lnTo>
                  <a:pt x="1622704" y="1027341"/>
                </a:lnTo>
                <a:lnTo>
                  <a:pt x="1625333" y="1027341"/>
                </a:lnTo>
                <a:lnTo>
                  <a:pt x="1626450" y="1026871"/>
                </a:lnTo>
                <a:lnTo>
                  <a:pt x="1628317" y="1025017"/>
                </a:lnTo>
                <a:lnTo>
                  <a:pt x="1628775" y="1023899"/>
                </a:lnTo>
                <a:lnTo>
                  <a:pt x="1628775" y="1021257"/>
                </a:lnTo>
                <a:close/>
              </a:path>
              <a:path w="4817109" h="1536700">
                <a:moveTo>
                  <a:pt x="1628775" y="512356"/>
                </a:moveTo>
                <a:lnTo>
                  <a:pt x="1628317" y="511238"/>
                </a:lnTo>
                <a:lnTo>
                  <a:pt x="1626450" y="509371"/>
                </a:lnTo>
                <a:lnTo>
                  <a:pt x="1625333" y="508914"/>
                </a:lnTo>
                <a:lnTo>
                  <a:pt x="1622704" y="508914"/>
                </a:lnTo>
                <a:lnTo>
                  <a:pt x="1621586" y="509371"/>
                </a:lnTo>
                <a:lnTo>
                  <a:pt x="1619719" y="511238"/>
                </a:lnTo>
                <a:lnTo>
                  <a:pt x="1619250" y="512356"/>
                </a:lnTo>
                <a:lnTo>
                  <a:pt x="1619250" y="514985"/>
                </a:lnTo>
                <a:lnTo>
                  <a:pt x="1619719" y="516115"/>
                </a:lnTo>
                <a:lnTo>
                  <a:pt x="1621586" y="517969"/>
                </a:lnTo>
                <a:lnTo>
                  <a:pt x="1622704" y="518439"/>
                </a:lnTo>
                <a:lnTo>
                  <a:pt x="1625333" y="518439"/>
                </a:lnTo>
                <a:lnTo>
                  <a:pt x="1626450" y="517969"/>
                </a:lnTo>
                <a:lnTo>
                  <a:pt x="1628317" y="516115"/>
                </a:lnTo>
                <a:lnTo>
                  <a:pt x="1628775" y="514985"/>
                </a:lnTo>
                <a:lnTo>
                  <a:pt x="1628775" y="512356"/>
                </a:lnTo>
                <a:close/>
              </a:path>
              <a:path w="4817109" h="1536700">
                <a:moveTo>
                  <a:pt x="1628775" y="3454"/>
                </a:moveTo>
                <a:lnTo>
                  <a:pt x="1628317" y="2324"/>
                </a:lnTo>
                <a:lnTo>
                  <a:pt x="1626450" y="469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69"/>
                </a:lnTo>
                <a:lnTo>
                  <a:pt x="1619719" y="2324"/>
                </a:lnTo>
                <a:lnTo>
                  <a:pt x="1619250" y="3454"/>
                </a:lnTo>
                <a:lnTo>
                  <a:pt x="1619250" y="6083"/>
                </a:lnTo>
                <a:lnTo>
                  <a:pt x="1619719" y="7200"/>
                </a:lnTo>
                <a:lnTo>
                  <a:pt x="1621586" y="9067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67"/>
                </a:lnTo>
                <a:lnTo>
                  <a:pt x="1628317" y="7200"/>
                </a:lnTo>
                <a:lnTo>
                  <a:pt x="1628775" y="6083"/>
                </a:lnTo>
                <a:lnTo>
                  <a:pt x="1628775" y="3454"/>
                </a:lnTo>
                <a:close/>
              </a:path>
              <a:path w="4817109" h="1536700">
                <a:moveTo>
                  <a:pt x="1676400" y="1530172"/>
                </a:moveTo>
                <a:lnTo>
                  <a:pt x="1675942" y="1529054"/>
                </a:lnTo>
                <a:lnTo>
                  <a:pt x="1674075" y="1527187"/>
                </a:lnTo>
                <a:lnTo>
                  <a:pt x="1672958" y="1526717"/>
                </a:lnTo>
                <a:lnTo>
                  <a:pt x="1670329" y="1526717"/>
                </a:lnTo>
                <a:lnTo>
                  <a:pt x="1669211" y="1527187"/>
                </a:lnTo>
                <a:lnTo>
                  <a:pt x="1667344" y="1529054"/>
                </a:lnTo>
                <a:lnTo>
                  <a:pt x="1666875" y="1530172"/>
                </a:lnTo>
                <a:lnTo>
                  <a:pt x="1666875" y="1532801"/>
                </a:lnTo>
                <a:lnTo>
                  <a:pt x="1667344" y="1533918"/>
                </a:lnTo>
                <a:lnTo>
                  <a:pt x="1669211" y="1535785"/>
                </a:lnTo>
                <a:lnTo>
                  <a:pt x="1670329" y="1536242"/>
                </a:lnTo>
                <a:lnTo>
                  <a:pt x="1672958" y="1536242"/>
                </a:lnTo>
                <a:lnTo>
                  <a:pt x="1674075" y="1535785"/>
                </a:lnTo>
                <a:lnTo>
                  <a:pt x="1675942" y="1533918"/>
                </a:lnTo>
                <a:lnTo>
                  <a:pt x="1676400" y="1532801"/>
                </a:lnTo>
                <a:lnTo>
                  <a:pt x="1676400" y="1530172"/>
                </a:lnTo>
                <a:close/>
              </a:path>
              <a:path w="4817109" h="1536700">
                <a:moveTo>
                  <a:pt x="1676400" y="1021257"/>
                </a:moveTo>
                <a:lnTo>
                  <a:pt x="1675942" y="1020140"/>
                </a:lnTo>
                <a:lnTo>
                  <a:pt x="1674075" y="1018286"/>
                </a:lnTo>
                <a:lnTo>
                  <a:pt x="1672958" y="1017816"/>
                </a:lnTo>
                <a:lnTo>
                  <a:pt x="1670329" y="1017816"/>
                </a:lnTo>
                <a:lnTo>
                  <a:pt x="1669211" y="1018286"/>
                </a:lnTo>
                <a:lnTo>
                  <a:pt x="1667344" y="1020140"/>
                </a:lnTo>
                <a:lnTo>
                  <a:pt x="1666875" y="1021257"/>
                </a:lnTo>
                <a:lnTo>
                  <a:pt x="1666875" y="1023899"/>
                </a:lnTo>
                <a:lnTo>
                  <a:pt x="1667344" y="1025017"/>
                </a:lnTo>
                <a:lnTo>
                  <a:pt x="1669211" y="1026871"/>
                </a:lnTo>
                <a:lnTo>
                  <a:pt x="1670329" y="1027341"/>
                </a:lnTo>
                <a:lnTo>
                  <a:pt x="1672958" y="1027341"/>
                </a:lnTo>
                <a:lnTo>
                  <a:pt x="1674075" y="1026871"/>
                </a:lnTo>
                <a:lnTo>
                  <a:pt x="1675942" y="1025017"/>
                </a:lnTo>
                <a:lnTo>
                  <a:pt x="1676400" y="1023899"/>
                </a:lnTo>
                <a:lnTo>
                  <a:pt x="1676400" y="1021257"/>
                </a:lnTo>
                <a:close/>
              </a:path>
              <a:path w="4817109" h="1536700">
                <a:moveTo>
                  <a:pt x="1676400" y="512356"/>
                </a:moveTo>
                <a:lnTo>
                  <a:pt x="1675942" y="511238"/>
                </a:lnTo>
                <a:lnTo>
                  <a:pt x="1674075" y="509371"/>
                </a:lnTo>
                <a:lnTo>
                  <a:pt x="1672958" y="508914"/>
                </a:lnTo>
                <a:lnTo>
                  <a:pt x="1670329" y="508914"/>
                </a:lnTo>
                <a:lnTo>
                  <a:pt x="1669211" y="509371"/>
                </a:lnTo>
                <a:lnTo>
                  <a:pt x="1667344" y="511238"/>
                </a:lnTo>
                <a:lnTo>
                  <a:pt x="1666875" y="512356"/>
                </a:lnTo>
                <a:lnTo>
                  <a:pt x="1666875" y="514985"/>
                </a:lnTo>
                <a:lnTo>
                  <a:pt x="1667344" y="516115"/>
                </a:lnTo>
                <a:lnTo>
                  <a:pt x="1669211" y="517969"/>
                </a:lnTo>
                <a:lnTo>
                  <a:pt x="1670329" y="518439"/>
                </a:lnTo>
                <a:lnTo>
                  <a:pt x="1672958" y="518439"/>
                </a:lnTo>
                <a:lnTo>
                  <a:pt x="1674075" y="517969"/>
                </a:lnTo>
                <a:lnTo>
                  <a:pt x="1675942" y="516115"/>
                </a:lnTo>
                <a:lnTo>
                  <a:pt x="1676400" y="514985"/>
                </a:lnTo>
                <a:lnTo>
                  <a:pt x="1676400" y="512356"/>
                </a:lnTo>
                <a:close/>
              </a:path>
              <a:path w="4817109" h="1536700">
                <a:moveTo>
                  <a:pt x="1676400" y="3454"/>
                </a:moveTo>
                <a:lnTo>
                  <a:pt x="1675942" y="2324"/>
                </a:lnTo>
                <a:lnTo>
                  <a:pt x="1674075" y="469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69"/>
                </a:lnTo>
                <a:lnTo>
                  <a:pt x="1667344" y="2324"/>
                </a:lnTo>
                <a:lnTo>
                  <a:pt x="1666875" y="3454"/>
                </a:lnTo>
                <a:lnTo>
                  <a:pt x="1666875" y="6083"/>
                </a:lnTo>
                <a:lnTo>
                  <a:pt x="1667344" y="7200"/>
                </a:lnTo>
                <a:lnTo>
                  <a:pt x="1669211" y="9067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67"/>
                </a:lnTo>
                <a:lnTo>
                  <a:pt x="1675942" y="7200"/>
                </a:lnTo>
                <a:lnTo>
                  <a:pt x="1676400" y="6083"/>
                </a:lnTo>
                <a:lnTo>
                  <a:pt x="1676400" y="3454"/>
                </a:lnTo>
                <a:close/>
              </a:path>
              <a:path w="4817109" h="1536700">
                <a:moveTo>
                  <a:pt x="1724025" y="1530172"/>
                </a:moveTo>
                <a:lnTo>
                  <a:pt x="1723567" y="1529054"/>
                </a:lnTo>
                <a:lnTo>
                  <a:pt x="1721700" y="1527187"/>
                </a:lnTo>
                <a:lnTo>
                  <a:pt x="1720583" y="1526717"/>
                </a:lnTo>
                <a:lnTo>
                  <a:pt x="1717954" y="1526717"/>
                </a:lnTo>
                <a:lnTo>
                  <a:pt x="1716836" y="1527187"/>
                </a:lnTo>
                <a:lnTo>
                  <a:pt x="1714969" y="1529054"/>
                </a:lnTo>
                <a:lnTo>
                  <a:pt x="1714500" y="1530172"/>
                </a:lnTo>
                <a:lnTo>
                  <a:pt x="1714500" y="1532801"/>
                </a:lnTo>
                <a:lnTo>
                  <a:pt x="1714969" y="1533918"/>
                </a:lnTo>
                <a:lnTo>
                  <a:pt x="1716836" y="1535785"/>
                </a:lnTo>
                <a:lnTo>
                  <a:pt x="1717954" y="1536242"/>
                </a:lnTo>
                <a:lnTo>
                  <a:pt x="1720583" y="1536242"/>
                </a:lnTo>
                <a:lnTo>
                  <a:pt x="1721700" y="1535785"/>
                </a:lnTo>
                <a:lnTo>
                  <a:pt x="1723567" y="1533918"/>
                </a:lnTo>
                <a:lnTo>
                  <a:pt x="1724025" y="1532801"/>
                </a:lnTo>
                <a:lnTo>
                  <a:pt x="1724025" y="1530172"/>
                </a:lnTo>
                <a:close/>
              </a:path>
              <a:path w="4817109" h="1536700">
                <a:moveTo>
                  <a:pt x="1724025" y="1021257"/>
                </a:moveTo>
                <a:lnTo>
                  <a:pt x="1723567" y="1020140"/>
                </a:lnTo>
                <a:lnTo>
                  <a:pt x="1721700" y="1018286"/>
                </a:lnTo>
                <a:lnTo>
                  <a:pt x="1720583" y="1017816"/>
                </a:lnTo>
                <a:lnTo>
                  <a:pt x="1717954" y="1017816"/>
                </a:lnTo>
                <a:lnTo>
                  <a:pt x="1716836" y="1018286"/>
                </a:lnTo>
                <a:lnTo>
                  <a:pt x="1714969" y="1020140"/>
                </a:lnTo>
                <a:lnTo>
                  <a:pt x="1714500" y="1021257"/>
                </a:lnTo>
                <a:lnTo>
                  <a:pt x="1714500" y="1023899"/>
                </a:lnTo>
                <a:lnTo>
                  <a:pt x="1714969" y="1025017"/>
                </a:lnTo>
                <a:lnTo>
                  <a:pt x="1716836" y="1026871"/>
                </a:lnTo>
                <a:lnTo>
                  <a:pt x="1717954" y="1027341"/>
                </a:lnTo>
                <a:lnTo>
                  <a:pt x="1720583" y="1027341"/>
                </a:lnTo>
                <a:lnTo>
                  <a:pt x="1721700" y="1026871"/>
                </a:lnTo>
                <a:lnTo>
                  <a:pt x="1723567" y="1025017"/>
                </a:lnTo>
                <a:lnTo>
                  <a:pt x="1724025" y="1023899"/>
                </a:lnTo>
                <a:lnTo>
                  <a:pt x="1724025" y="1021257"/>
                </a:lnTo>
                <a:close/>
              </a:path>
              <a:path w="4817109" h="1536700">
                <a:moveTo>
                  <a:pt x="1724025" y="512356"/>
                </a:moveTo>
                <a:lnTo>
                  <a:pt x="1723567" y="511238"/>
                </a:lnTo>
                <a:lnTo>
                  <a:pt x="1721700" y="509371"/>
                </a:lnTo>
                <a:lnTo>
                  <a:pt x="1720583" y="508914"/>
                </a:lnTo>
                <a:lnTo>
                  <a:pt x="1717954" y="508914"/>
                </a:lnTo>
                <a:lnTo>
                  <a:pt x="1716836" y="509371"/>
                </a:lnTo>
                <a:lnTo>
                  <a:pt x="1714969" y="511238"/>
                </a:lnTo>
                <a:lnTo>
                  <a:pt x="1714500" y="512356"/>
                </a:lnTo>
                <a:lnTo>
                  <a:pt x="1714500" y="514985"/>
                </a:lnTo>
                <a:lnTo>
                  <a:pt x="1714969" y="516115"/>
                </a:lnTo>
                <a:lnTo>
                  <a:pt x="1716836" y="517969"/>
                </a:lnTo>
                <a:lnTo>
                  <a:pt x="1717954" y="518439"/>
                </a:lnTo>
                <a:lnTo>
                  <a:pt x="1720583" y="518439"/>
                </a:lnTo>
                <a:lnTo>
                  <a:pt x="1721700" y="517969"/>
                </a:lnTo>
                <a:lnTo>
                  <a:pt x="1723567" y="516115"/>
                </a:lnTo>
                <a:lnTo>
                  <a:pt x="1724025" y="514985"/>
                </a:lnTo>
                <a:lnTo>
                  <a:pt x="1724025" y="512356"/>
                </a:lnTo>
                <a:close/>
              </a:path>
              <a:path w="4817109" h="1536700">
                <a:moveTo>
                  <a:pt x="1724025" y="3454"/>
                </a:moveTo>
                <a:lnTo>
                  <a:pt x="1723567" y="2324"/>
                </a:lnTo>
                <a:lnTo>
                  <a:pt x="1721700" y="469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69"/>
                </a:lnTo>
                <a:lnTo>
                  <a:pt x="1714969" y="2324"/>
                </a:lnTo>
                <a:lnTo>
                  <a:pt x="1714500" y="3454"/>
                </a:lnTo>
                <a:lnTo>
                  <a:pt x="1714500" y="6083"/>
                </a:lnTo>
                <a:lnTo>
                  <a:pt x="1714969" y="7200"/>
                </a:lnTo>
                <a:lnTo>
                  <a:pt x="1716836" y="9067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67"/>
                </a:lnTo>
                <a:lnTo>
                  <a:pt x="1723567" y="7200"/>
                </a:lnTo>
                <a:lnTo>
                  <a:pt x="1724025" y="6083"/>
                </a:lnTo>
                <a:lnTo>
                  <a:pt x="1724025" y="3454"/>
                </a:lnTo>
                <a:close/>
              </a:path>
              <a:path w="4817109" h="1536700">
                <a:moveTo>
                  <a:pt x="1771650" y="1530172"/>
                </a:moveTo>
                <a:lnTo>
                  <a:pt x="1771192" y="1529054"/>
                </a:lnTo>
                <a:lnTo>
                  <a:pt x="1769325" y="1527187"/>
                </a:lnTo>
                <a:lnTo>
                  <a:pt x="1768208" y="1526717"/>
                </a:lnTo>
                <a:lnTo>
                  <a:pt x="1765579" y="1526717"/>
                </a:lnTo>
                <a:lnTo>
                  <a:pt x="1764461" y="1527187"/>
                </a:lnTo>
                <a:lnTo>
                  <a:pt x="1762594" y="1529054"/>
                </a:lnTo>
                <a:lnTo>
                  <a:pt x="1762125" y="1530172"/>
                </a:lnTo>
                <a:lnTo>
                  <a:pt x="1762125" y="1532801"/>
                </a:lnTo>
                <a:lnTo>
                  <a:pt x="1762594" y="1533918"/>
                </a:lnTo>
                <a:lnTo>
                  <a:pt x="1764461" y="1535785"/>
                </a:lnTo>
                <a:lnTo>
                  <a:pt x="1765579" y="1536242"/>
                </a:lnTo>
                <a:lnTo>
                  <a:pt x="1768208" y="1536242"/>
                </a:lnTo>
                <a:lnTo>
                  <a:pt x="1769325" y="1535785"/>
                </a:lnTo>
                <a:lnTo>
                  <a:pt x="1771192" y="1533918"/>
                </a:lnTo>
                <a:lnTo>
                  <a:pt x="1771650" y="1532801"/>
                </a:lnTo>
                <a:lnTo>
                  <a:pt x="1771650" y="1530172"/>
                </a:lnTo>
                <a:close/>
              </a:path>
              <a:path w="4817109" h="1536700">
                <a:moveTo>
                  <a:pt x="1771650" y="1021257"/>
                </a:moveTo>
                <a:lnTo>
                  <a:pt x="1771192" y="1020140"/>
                </a:lnTo>
                <a:lnTo>
                  <a:pt x="1769325" y="1018286"/>
                </a:lnTo>
                <a:lnTo>
                  <a:pt x="1768208" y="1017816"/>
                </a:lnTo>
                <a:lnTo>
                  <a:pt x="1765579" y="1017816"/>
                </a:lnTo>
                <a:lnTo>
                  <a:pt x="1764461" y="1018286"/>
                </a:lnTo>
                <a:lnTo>
                  <a:pt x="1762594" y="1020140"/>
                </a:lnTo>
                <a:lnTo>
                  <a:pt x="1762125" y="1021257"/>
                </a:lnTo>
                <a:lnTo>
                  <a:pt x="1762125" y="1023899"/>
                </a:lnTo>
                <a:lnTo>
                  <a:pt x="1762594" y="1025017"/>
                </a:lnTo>
                <a:lnTo>
                  <a:pt x="1764461" y="1026871"/>
                </a:lnTo>
                <a:lnTo>
                  <a:pt x="1765579" y="1027341"/>
                </a:lnTo>
                <a:lnTo>
                  <a:pt x="1768208" y="1027341"/>
                </a:lnTo>
                <a:lnTo>
                  <a:pt x="1769325" y="1026871"/>
                </a:lnTo>
                <a:lnTo>
                  <a:pt x="1771192" y="1025017"/>
                </a:lnTo>
                <a:lnTo>
                  <a:pt x="1771650" y="1023899"/>
                </a:lnTo>
                <a:lnTo>
                  <a:pt x="1771650" y="1021257"/>
                </a:lnTo>
                <a:close/>
              </a:path>
              <a:path w="4817109" h="1536700">
                <a:moveTo>
                  <a:pt x="1771650" y="512356"/>
                </a:moveTo>
                <a:lnTo>
                  <a:pt x="1771192" y="511238"/>
                </a:lnTo>
                <a:lnTo>
                  <a:pt x="1769325" y="509371"/>
                </a:lnTo>
                <a:lnTo>
                  <a:pt x="1768208" y="508914"/>
                </a:lnTo>
                <a:lnTo>
                  <a:pt x="1765579" y="508914"/>
                </a:lnTo>
                <a:lnTo>
                  <a:pt x="1764461" y="509371"/>
                </a:lnTo>
                <a:lnTo>
                  <a:pt x="1762594" y="511238"/>
                </a:lnTo>
                <a:lnTo>
                  <a:pt x="1762125" y="512356"/>
                </a:lnTo>
                <a:lnTo>
                  <a:pt x="1762125" y="514985"/>
                </a:lnTo>
                <a:lnTo>
                  <a:pt x="1762594" y="516115"/>
                </a:lnTo>
                <a:lnTo>
                  <a:pt x="1764461" y="517969"/>
                </a:lnTo>
                <a:lnTo>
                  <a:pt x="1765579" y="518439"/>
                </a:lnTo>
                <a:lnTo>
                  <a:pt x="1768208" y="518439"/>
                </a:lnTo>
                <a:lnTo>
                  <a:pt x="1769325" y="517969"/>
                </a:lnTo>
                <a:lnTo>
                  <a:pt x="1771192" y="516115"/>
                </a:lnTo>
                <a:lnTo>
                  <a:pt x="1771650" y="514985"/>
                </a:lnTo>
                <a:lnTo>
                  <a:pt x="1771650" y="512356"/>
                </a:lnTo>
                <a:close/>
              </a:path>
              <a:path w="4817109" h="1536700">
                <a:moveTo>
                  <a:pt x="1771650" y="3454"/>
                </a:moveTo>
                <a:lnTo>
                  <a:pt x="1771192" y="2324"/>
                </a:lnTo>
                <a:lnTo>
                  <a:pt x="1769325" y="469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69"/>
                </a:lnTo>
                <a:lnTo>
                  <a:pt x="1762594" y="2324"/>
                </a:lnTo>
                <a:lnTo>
                  <a:pt x="1762125" y="3454"/>
                </a:lnTo>
                <a:lnTo>
                  <a:pt x="1762125" y="6083"/>
                </a:lnTo>
                <a:lnTo>
                  <a:pt x="1762594" y="7200"/>
                </a:lnTo>
                <a:lnTo>
                  <a:pt x="1764461" y="9067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67"/>
                </a:lnTo>
                <a:lnTo>
                  <a:pt x="1771192" y="7200"/>
                </a:lnTo>
                <a:lnTo>
                  <a:pt x="1771650" y="6083"/>
                </a:lnTo>
                <a:lnTo>
                  <a:pt x="1771650" y="3454"/>
                </a:lnTo>
                <a:close/>
              </a:path>
              <a:path w="4817109" h="1536700">
                <a:moveTo>
                  <a:pt x="1819275" y="1530172"/>
                </a:moveTo>
                <a:lnTo>
                  <a:pt x="1818817" y="1529054"/>
                </a:lnTo>
                <a:lnTo>
                  <a:pt x="1816950" y="1527187"/>
                </a:lnTo>
                <a:lnTo>
                  <a:pt x="1815833" y="1526717"/>
                </a:lnTo>
                <a:lnTo>
                  <a:pt x="1813204" y="1526717"/>
                </a:lnTo>
                <a:lnTo>
                  <a:pt x="1812086" y="1527187"/>
                </a:lnTo>
                <a:lnTo>
                  <a:pt x="1810219" y="1529054"/>
                </a:lnTo>
                <a:lnTo>
                  <a:pt x="1809750" y="1530172"/>
                </a:lnTo>
                <a:lnTo>
                  <a:pt x="1809750" y="1532801"/>
                </a:lnTo>
                <a:lnTo>
                  <a:pt x="1810219" y="1533918"/>
                </a:lnTo>
                <a:lnTo>
                  <a:pt x="1812086" y="1535785"/>
                </a:lnTo>
                <a:lnTo>
                  <a:pt x="1813204" y="1536242"/>
                </a:lnTo>
                <a:lnTo>
                  <a:pt x="1815833" y="1536242"/>
                </a:lnTo>
                <a:lnTo>
                  <a:pt x="1816950" y="1535785"/>
                </a:lnTo>
                <a:lnTo>
                  <a:pt x="1818817" y="1533918"/>
                </a:lnTo>
                <a:lnTo>
                  <a:pt x="1819275" y="1532801"/>
                </a:lnTo>
                <a:lnTo>
                  <a:pt x="1819275" y="1530172"/>
                </a:lnTo>
                <a:close/>
              </a:path>
              <a:path w="4817109" h="1536700">
                <a:moveTo>
                  <a:pt x="1819275" y="1021257"/>
                </a:moveTo>
                <a:lnTo>
                  <a:pt x="1818817" y="1020140"/>
                </a:lnTo>
                <a:lnTo>
                  <a:pt x="1816950" y="1018286"/>
                </a:lnTo>
                <a:lnTo>
                  <a:pt x="1815833" y="1017816"/>
                </a:lnTo>
                <a:lnTo>
                  <a:pt x="1813204" y="1017816"/>
                </a:lnTo>
                <a:lnTo>
                  <a:pt x="1812086" y="1018286"/>
                </a:lnTo>
                <a:lnTo>
                  <a:pt x="1810219" y="1020140"/>
                </a:lnTo>
                <a:lnTo>
                  <a:pt x="1809750" y="1021257"/>
                </a:lnTo>
                <a:lnTo>
                  <a:pt x="1809750" y="1023899"/>
                </a:lnTo>
                <a:lnTo>
                  <a:pt x="1810219" y="1025017"/>
                </a:lnTo>
                <a:lnTo>
                  <a:pt x="1812086" y="1026871"/>
                </a:lnTo>
                <a:lnTo>
                  <a:pt x="1813204" y="1027341"/>
                </a:lnTo>
                <a:lnTo>
                  <a:pt x="1815833" y="1027341"/>
                </a:lnTo>
                <a:lnTo>
                  <a:pt x="1816950" y="1026871"/>
                </a:lnTo>
                <a:lnTo>
                  <a:pt x="1818817" y="1025017"/>
                </a:lnTo>
                <a:lnTo>
                  <a:pt x="1819275" y="1023899"/>
                </a:lnTo>
                <a:lnTo>
                  <a:pt x="1819275" y="1021257"/>
                </a:lnTo>
                <a:close/>
              </a:path>
              <a:path w="4817109" h="1536700">
                <a:moveTo>
                  <a:pt x="1819275" y="512356"/>
                </a:moveTo>
                <a:lnTo>
                  <a:pt x="1818817" y="511238"/>
                </a:lnTo>
                <a:lnTo>
                  <a:pt x="1816950" y="509371"/>
                </a:lnTo>
                <a:lnTo>
                  <a:pt x="1815833" y="508914"/>
                </a:lnTo>
                <a:lnTo>
                  <a:pt x="1813204" y="508914"/>
                </a:lnTo>
                <a:lnTo>
                  <a:pt x="1812086" y="509371"/>
                </a:lnTo>
                <a:lnTo>
                  <a:pt x="1810219" y="511238"/>
                </a:lnTo>
                <a:lnTo>
                  <a:pt x="1809750" y="512356"/>
                </a:lnTo>
                <a:lnTo>
                  <a:pt x="1809750" y="514985"/>
                </a:lnTo>
                <a:lnTo>
                  <a:pt x="1810219" y="516115"/>
                </a:lnTo>
                <a:lnTo>
                  <a:pt x="1812086" y="517969"/>
                </a:lnTo>
                <a:lnTo>
                  <a:pt x="1813204" y="518439"/>
                </a:lnTo>
                <a:lnTo>
                  <a:pt x="1815833" y="518439"/>
                </a:lnTo>
                <a:lnTo>
                  <a:pt x="1816950" y="517969"/>
                </a:lnTo>
                <a:lnTo>
                  <a:pt x="1818817" y="516115"/>
                </a:lnTo>
                <a:lnTo>
                  <a:pt x="1819275" y="514985"/>
                </a:lnTo>
                <a:lnTo>
                  <a:pt x="1819275" y="512356"/>
                </a:lnTo>
                <a:close/>
              </a:path>
              <a:path w="4817109" h="1536700">
                <a:moveTo>
                  <a:pt x="1819275" y="3454"/>
                </a:moveTo>
                <a:lnTo>
                  <a:pt x="1818817" y="2324"/>
                </a:lnTo>
                <a:lnTo>
                  <a:pt x="1816950" y="469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69"/>
                </a:lnTo>
                <a:lnTo>
                  <a:pt x="1810219" y="2324"/>
                </a:lnTo>
                <a:lnTo>
                  <a:pt x="1809750" y="3454"/>
                </a:lnTo>
                <a:lnTo>
                  <a:pt x="1809750" y="6083"/>
                </a:lnTo>
                <a:lnTo>
                  <a:pt x="1810219" y="7200"/>
                </a:lnTo>
                <a:lnTo>
                  <a:pt x="1812086" y="9067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67"/>
                </a:lnTo>
                <a:lnTo>
                  <a:pt x="1818817" y="7200"/>
                </a:lnTo>
                <a:lnTo>
                  <a:pt x="1819275" y="6083"/>
                </a:lnTo>
                <a:lnTo>
                  <a:pt x="1819275" y="3454"/>
                </a:lnTo>
                <a:close/>
              </a:path>
              <a:path w="4817109" h="1536700">
                <a:moveTo>
                  <a:pt x="1866900" y="1530172"/>
                </a:moveTo>
                <a:lnTo>
                  <a:pt x="1866442" y="1529054"/>
                </a:lnTo>
                <a:lnTo>
                  <a:pt x="1864575" y="1527187"/>
                </a:lnTo>
                <a:lnTo>
                  <a:pt x="1863458" y="1526717"/>
                </a:lnTo>
                <a:lnTo>
                  <a:pt x="1860829" y="1526717"/>
                </a:lnTo>
                <a:lnTo>
                  <a:pt x="1859711" y="1527187"/>
                </a:lnTo>
                <a:lnTo>
                  <a:pt x="1857844" y="1529054"/>
                </a:lnTo>
                <a:lnTo>
                  <a:pt x="1857375" y="1530172"/>
                </a:lnTo>
                <a:lnTo>
                  <a:pt x="1857375" y="1532801"/>
                </a:lnTo>
                <a:lnTo>
                  <a:pt x="1857844" y="1533918"/>
                </a:lnTo>
                <a:lnTo>
                  <a:pt x="1859711" y="1535785"/>
                </a:lnTo>
                <a:lnTo>
                  <a:pt x="1860829" y="1536242"/>
                </a:lnTo>
                <a:lnTo>
                  <a:pt x="1863458" y="1536242"/>
                </a:lnTo>
                <a:lnTo>
                  <a:pt x="1864575" y="1535785"/>
                </a:lnTo>
                <a:lnTo>
                  <a:pt x="1866442" y="1533918"/>
                </a:lnTo>
                <a:lnTo>
                  <a:pt x="1866900" y="1532801"/>
                </a:lnTo>
                <a:lnTo>
                  <a:pt x="1866900" y="1530172"/>
                </a:lnTo>
                <a:close/>
              </a:path>
              <a:path w="4817109" h="1536700">
                <a:moveTo>
                  <a:pt x="1866900" y="1021257"/>
                </a:moveTo>
                <a:lnTo>
                  <a:pt x="1866442" y="1020140"/>
                </a:lnTo>
                <a:lnTo>
                  <a:pt x="1864575" y="1018286"/>
                </a:lnTo>
                <a:lnTo>
                  <a:pt x="1863458" y="1017816"/>
                </a:lnTo>
                <a:lnTo>
                  <a:pt x="1860829" y="1017816"/>
                </a:lnTo>
                <a:lnTo>
                  <a:pt x="1859711" y="1018286"/>
                </a:lnTo>
                <a:lnTo>
                  <a:pt x="1857844" y="1020140"/>
                </a:lnTo>
                <a:lnTo>
                  <a:pt x="1857375" y="1021257"/>
                </a:lnTo>
                <a:lnTo>
                  <a:pt x="1857375" y="1023899"/>
                </a:lnTo>
                <a:lnTo>
                  <a:pt x="1857844" y="1025017"/>
                </a:lnTo>
                <a:lnTo>
                  <a:pt x="1859711" y="1026871"/>
                </a:lnTo>
                <a:lnTo>
                  <a:pt x="1860829" y="1027341"/>
                </a:lnTo>
                <a:lnTo>
                  <a:pt x="1863458" y="1027341"/>
                </a:lnTo>
                <a:lnTo>
                  <a:pt x="1864575" y="1026871"/>
                </a:lnTo>
                <a:lnTo>
                  <a:pt x="1866442" y="1025017"/>
                </a:lnTo>
                <a:lnTo>
                  <a:pt x="1866900" y="1023899"/>
                </a:lnTo>
                <a:lnTo>
                  <a:pt x="1866900" y="1021257"/>
                </a:lnTo>
                <a:close/>
              </a:path>
              <a:path w="4817109" h="1536700">
                <a:moveTo>
                  <a:pt x="1866900" y="512356"/>
                </a:moveTo>
                <a:lnTo>
                  <a:pt x="1866442" y="511238"/>
                </a:lnTo>
                <a:lnTo>
                  <a:pt x="1864575" y="509371"/>
                </a:lnTo>
                <a:lnTo>
                  <a:pt x="1863458" y="508914"/>
                </a:lnTo>
                <a:lnTo>
                  <a:pt x="1860829" y="508914"/>
                </a:lnTo>
                <a:lnTo>
                  <a:pt x="1859711" y="509371"/>
                </a:lnTo>
                <a:lnTo>
                  <a:pt x="1857844" y="511238"/>
                </a:lnTo>
                <a:lnTo>
                  <a:pt x="1857375" y="512356"/>
                </a:lnTo>
                <a:lnTo>
                  <a:pt x="1857375" y="514985"/>
                </a:lnTo>
                <a:lnTo>
                  <a:pt x="1857844" y="516115"/>
                </a:lnTo>
                <a:lnTo>
                  <a:pt x="1859711" y="517969"/>
                </a:lnTo>
                <a:lnTo>
                  <a:pt x="1860829" y="518439"/>
                </a:lnTo>
                <a:lnTo>
                  <a:pt x="1863458" y="518439"/>
                </a:lnTo>
                <a:lnTo>
                  <a:pt x="1864575" y="517969"/>
                </a:lnTo>
                <a:lnTo>
                  <a:pt x="1866442" y="516115"/>
                </a:lnTo>
                <a:lnTo>
                  <a:pt x="1866900" y="514985"/>
                </a:lnTo>
                <a:lnTo>
                  <a:pt x="1866900" y="512356"/>
                </a:lnTo>
                <a:close/>
              </a:path>
              <a:path w="4817109" h="1536700">
                <a:moveTo>
                  <a:pt x="1866900" y="3454"/>
                </a:moveTo>
                <a:lnTo>
                  <a:pt x="1866442" y="2324"/>
                </a:lnTo>
                <a:lnTo>
                  <a:pt x="1864575" y="469"/>
                </a:lnTo>
                <a:lnTo>
                  <a:pt x="1863458" y="0"/>
                </a:lnTo>
                <a:lnTo>
                  <a:pt x="1860829" y="0"/>
                </a:lnTo>
                <a:lnTo>
                  <a:pt x="1859711" y="469"/>
                </a:lnTo>
                <a:lnTo>
                  <a:pt x="1857844" y="2324"/>
                </a:lnTo>
                <a:lnTo>
                  <a:pt x="1857375" y="3454"/>
                </a:lnTo>
                <a:lnTo>
                  <a:pt x="1857375" y="6083"/>
                </a:lnTo>
                <a:lnTo>
                  <a:pt x="1857844" y="7200"/>
                </a:lnTo>
                <a:lnTo>
                  <a:pt x="1859711" y="9067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67"/>
                </a:lnTo>
                <a:lnTo>
                  <a:pt x="1866442" y="7200"/>
                </a:lnTo>
                <a:lnTo>
                  <a:pt x="1866900" y="6083"/>
                </a:lnTo>
                <a:lnTo>
                  <a:pt x="1866900" y="3454"/>
                </a:lnTo>
                <a:close/>
              </a:path>
              <a:path w="4817109" h="1536700">
                <a:moveTo>
                  <a:pt x="1914525" y="1530172"/>
                </a:moveTo>
                <a:lnTo>
                  <a:pt x="1914067" y="1529054"/>
                </a:lnTo>
                <a:lnTo>
                  <a:pt x="1912200" y="1527187"/>
                </a:lnTo>
                <a:lnTo>
                  <a:pt x="1911083" y="1526717"/>
                </a:lnTo>
                <a:lnTo>
                  <a:pt x="1908454" y="1526717"/>
                </a:lnTo>
                <a:lnTo>
                  <a:pt x="1907336" y="1527187"/>
                </a:lnTo>
                <a:lnTo>
                  <a:pt x="1905469" y="1529054"/>
                </a:lnTo>
                <a:lnTo>
                  <a:pt x="1905000" y="1530172"/>
                </a:lnTo>
                <a:lnTo>
                  <a:pt x="1905000" y="1532801"/>
                </a:lnTo>
                <a:lnTo>
                  <a:pt x="1905469" y="1533918"/>
                </a:lnTo>
                <a:lnTo>
                  <a:pt x="1907336" y="1535785"/>
                </a:lnTo>
                <a:lnTo>
                  <a:pt x="1908454" y="1536242"/>
                </a:lnTo>
                <a:lnTo>
                  <a:pt x="1911083" y="1536242"/>
                </a:lnTo>
                <a:lnTo>
                  <a:pt x="1912200" y="1535785"/>
                </a:lnTo>
                <a:lnTo>
                  <a:pt x="1914067" y="1533918"/>
                </a:lnTo>
                <a:lnTo>
                  <a:pt x="1914525" y="1532801"/>
                </a:lnTo>
                <a:lnTo>
                  <a:pt x="1914525" y="1530172"/>
                </a:lnTo>
                <a:close/>
              </a:path>
              <a:path w="4817109" h="1536700">
                <a:moveTo>
                  <a:pt x="1914525" y="1021257"/>
                </a:moveTo>
                <a:lnTo>
                  <a:pt x="1914067" y="1020140"/>
                </a:lnTo>
                <a:lnTo>
                  <a:pt x="1912200" y="1018286"/>
                </a:lnTo>
                <a:lnTo>
                  <a:pt x="1911083" y="1017816"/>
                </a:lnTo>
                <a:lnTo>
                  <a:pt x="1908454" y="1017816"/>
                </a:lnTo>
                <a:lnTo>
                  <a:pt x="1907336" y="1018286"/>
                </a:lnTo>
                <a:lnTo>
                  <a:pt x="1905469" y="1020140"/>
                </a:lnTo>
                <a:lnTo>
                  <a:pt x="1905000" y="1021257"/>
                </a:lnTo>
                <a:lnTo>
                  <a:pt x="1905000" y="1023899"/>
                </a:lnTo>
                <a:lnTo>
                  <a:pt x="1905469" y="1025017"/>
                </a:lnTo>
                <a:lnTo>
                  <a:pt x="1907336" y="1026871"/>
                </a:lnTo>
                <a:lnTo>
                  <a:pt x="1908454" y="1027341"/>
                </a:lnTo>
                <a:lnTo>
                  <a:pt x="1911083" y="1027341"/>
                </a:lnTo>
                <a:lnTo>
                  <a:pt x="1912200" y="1026871"/>
                </a:lnTo>
                <a:lnTo>
                  <a:pt x="1914067" y="1025017"/>
                </a:lnTo>
                <a:lnTo>
                  <a:pt x="1914525" y="1023899"/>
                </a:lnTo>
                <a:lnTo>
                  <a:pt x="1914525" y="1021257"/>
                </a:lnTo>
                <a:close/>
              </a:path>
              <a:path w="4817109" h="1536700">
                <a:moveTo>
                  <a:pt x="1914525" y="512356"/>
                </a:moveTo>
                <a:lnTo>
                  <a:pt x="1914067" y="511238"/>
                </a:lnTo>
                <a:lnTo>
                  <a:pt x="1912200" y="509371"/>
                </a:lnTo>
                <a:lnTo>
                  <a:pt x="1911083" y="508914"/>
                </a:lnTo>
                <a:lnTo>
                  <a:pt x="1908454" y="508914"/>
                </a:lnTo>
                <a:lnTo>
                  <a:pt x="1907336" y="509371"/>
                </a:lnTo>
                <a:lnTo>
                  <a:pt x="1905469" y="511238"/>
                </a:lnTo>
                <a:lnTo>
                  <a:pt x="1905000" y="512356"/>
                </a:lnTo>
                <a:lnTo>
                  <a:pt x="1905000" y="514985"/>
                </a:lnTo>
                <a:lnTo>
                  <a:pt x="1905469" y="516115"/>
                </a:lnTo>
                <a:lnTo>
                  <a:pt x="1907336" y="517969"/>
                </a:lnTo>
                <a:lnTo>
                  <a:pt x="1908454" y="518439"/>
                </a:lnTo>
                <a:lnTo>
                  <a:pt x="1911083" y="518439"/>
                </a:lnTo>
                <a:lnTo>
                  <a:pt x="1912200" y="517969"/>
                </a:lnTo>
                <a:lnTo>
                  <a:pt x="1914067" y="516115"/>
                </a:lnTo>
                <a:lnTo>
                  <a:pt x="1914525" y="514985"/>
                </a:lnTo>
                <a:lnTo>
                  <a:pt x="1914525" y="512356"/>
                </a:lnTo>
                <a:close/>
              </a:path>
              <a:path w="4817109" h="1536700">
                <a:moveTo>
                  <a:pt x="1914525" y="3454"/>
                </a:moveTo>
                <a:lnTo>
                  <a:pt x="1914067" y="2324"/>
                </a:lnTo>
                <a:lnTo>
                  <a:pt x="1912200" y="469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69"/>
                </a:lnTo>
                <a:lnTo>
                  <a:pt x="1905469" y="2324"/>
                </a:lnTo>
                <a:lnTo>
                  <a:pt x="1905000" y="3454"/>
                </a:lnTo>
                <a:lnTo>
                  <a:pt x="1905000" y="6083"/>
                </a:lnTo>
                <a:lnTo>
                  <a:pt x="1905469" y="7200"/>
                </a:lnTo>
                <a:lnTo>
                  <a:pt x="1907336" y="9067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67"/>
                </a:lnTo>
                <a:lnTo>
                  <a:pt x="1914067" y="7200"/>
                </a:lnTo>
                <a:lnTo>
                  <a:pt x="1914525" y="6083"/>
                </a:lnTo>
                <a:lnTo>
                  <a:pt x="1914525" y="3454"/>
                </a:lnTo>
                <a:close/>
              </a:path>
              <a:path w="4817109" h="1536700">
                <a:moveTo>
                  <a:pt x="1962150" y="1530172"/>
                </a:moveTo>
                <a:lnTo>
                  <a:pt x="1961692" y="1529054"/>
                </a:lnTo>
                <a:lnTo>
                  <a:pt x="1959825" y="1527187"/>
                </a:lnTo>
                <a:lnTo>
                  <a:pt x="1958708" y="1526717"/>
                </a:lnTo>
                <a:lnTo>
                  <a:pt x="1956079" y="1526717"/>
                </a:lnTo>
                <a:lnTo>
                  <a:pt x="1954961" y="1527187"/>
                </a:lnTo>
                <a:lnTo>
                  <a:pt x="1953094" y="1529054"/>
                </a:lnTo>
                <a:lnTo>
                  <a:pt x="1952625" y="1530172"/>
                </a:lnTo>
                <a:lnTo>
                  <a:pt x="1952625" y="1532801"/>
                </a:lnTo>
                <a:lnTo>
                  <a:pt x="1953094" y="1533918"/>
                </a:lnTo>
                <a:lnTo>
                  <a:pt x="1954961" y="1535785"/>
                </a:lnTo>
                <a:lnTo>
                  <a:pt x="1956079" y="1536242"/>
                </a:lnTo>
                <a:lnTo>
                  <a:pt x="1958708" y="1536242"/>
                </a:lnTo>
                <a:lnTo>
                  <a:pt x="1959825" y="1535785"/>
                </a:lnTo>
                <a:lnTo>
                  <a:pt x="1961692" y="1533918"/>
                </a:lnTo>
                <a:lnTo>
                  <a:pt x="1962150" y="1532801"/>
                </a:lnTo>
                <a:lnTo>
                  <a:pt x="1962150" y="1530172"/>
                </a:lnTo>
                <a:close/>
              </a:path>
              <a:path w="4817109" h="1536700">
                <a:moveTo>
                  <a:pt x="1962150" y="1021257"/>
                </a:moveTo>
                <a:lnTo>
                  <a:pt x="1961692" y="1020140"/>
                </a:lnTo>
                <a:lnTo>
                  <a:pt x="1959825" y="1018286"/>
                </a:lnTo>
                <a:lnTo>
                  <a:pt x="1958708" y="1017816"/>
                </a:lnTo>
                <a:lnTo>
                  <a:pt x="1956079" y="1017816"/>
                </a:lnTo>
                <a:lnTo>
                  <a:pt x="1954961" y="1018286"/>
                </a:lnTo>
                <a:lnTo>
                  <a:pt x="1953094" y="1020140"/>
                </a:lnTo>
                <a:lnTo>
                  <a:pt x="1952625" y="1021257"/>
                </a:lnTo>
                <a:lnTo>
                  <a:pt x="1952625" y="1023899"/>
                </a:lnTo>
                <a:lnTo>
                  <a:pt x="1953094" y="1025017"/>
                </a:lnTo>
                <a:lnTo>
                  <a:pt x="1954961" y="1026871"/>
                </a:lnTo>
                <a:lnTo>
                  <a:pt x="1956079" y="1027341"/>
                </a:lnTo>
                <a:lnTo>
                  <a:pt x="1958708" y="1027341"/>
                </a:lnTo>
                <a:lnTo>
                  <a:pt x="1959825" y="1026871"/>
                </a:lnTo>
                <a:lnTo>
                  <a:pt x="1961692" y="1025017"/>
                </a:lnTo>
                <a:lnTo>
                  <a:pt x="1962150" y="1023899"/>
                </a:lnTo>
                <a:lnTo>
                  <a:pt x="1962150" y="1021257"/>
                </a:lnTo>
                <a:close/>
              </a:path>
              <a:path w="4817109" h="1536700">
                <a:moveTo>
                  <a:pt x="1962150" y="512356"/>
                </a:moveTo>
                <a:lnTo>
                  <a:pt x="1961692" y="511238"/>
                </a:lnTo>
                <a:lnTo>
                  <a:pt x="1959825" y="509371"/>
                </a:lnTo>
                <a:lnTo>
                  <a:pt x="1958708" y="508914"/>
                </a:lnTo>
                <a:lnTo>
                  <a:pt x="1956079" y="508914"/>
                </a:lnTo>
                <a:lnTo>
                  <a:pt x="1954961" y="509371"/>
                </a:lnTo>
                <a:lnTo>
                  <a:pt x="1953094" y="511238"/>
                </a:lnTo>
                <a:lnTo>
                  <a:pt x="1952625" y="512356"/>
                </a:lnTo>
                <a:lnTo>
                  <a:pt x="1952625" y="514985"/>
                </a:lnTo>
                <a:lnTo>
                  <a:pt x="1953094" y="516115"/>
                </a:lnTo>
                <a:lnTo>
                  <a:pt x="1954961" y="517969"/>
                </a:lnTo>
                <a:lnTo>
                  <a:pt x="1956079" y="518439"/>
                </a:lnTo>
                <a:lnTo>
                  <a:pt x="1958708" y="518439"/>
                </a:lnTo>
                <a:lnTo>
                  <a:pt x="1959825" y="517969"/>
                </a:lnTo>
                <a:lnTo>
                  <a:pt x="1961692" y="516115"/>
                </a:lnTo>
                <a:lnTo>
                  <a:pt x="1962150" y="514985"/>
                </a:lnTo>
                <a:lnTo>
                  <a:pt x="1962150" y="512356"/>
                </a:lnTo>
                <a:close/>
              </a:path>
              <a:path w="4817109" h="1536700">
                <a:moveTo>
                  <a:pt x="1962150" y="3454"/>
                </a:moveTo>
                <a:lnTo>
                  <a:pt x="1961692" y="2324"/>
                </a:lnTo>
                <a:lnTo>
                  <a:pt x="1959825" y="469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69"/>
                </a:lnTo>
                <a:lnTo>
                  <a:pt x="1953094" y="2324"/>
                </a:lnTo>
                <a:lnTo>
                  <a:pt x="1952625" y="3454"/>
                </a:lnTo>
                <a:lnTo>
                  <a:pt x="1952625" y="6083"/>
                </a:lnTo>
                <a:lnTo>
                  <a:pt x="1953094" y="7200"/>
                </a:lnTo>
                <a:lnTo>
                  <a:pt x="1954961" y="9067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67"/>
                </a:lnTo>
                <a:lnTo>
                  <a:pt x="1961692" y="7200"/>
                </a:lnTo>
                <a:lnTo>
                  <a:pt x="1962150" y="6083"/>
                </a:lnTo>
                <a:lnTo>
                  <a:pt x="1962150" y="3454"/>
                </a:lnTo>
                <a:close/>
              </a:path>
              <a:path w="4817109" h="1536700">
                <a:moveTo>
                  <a:pt x="2009775" y="1530172"/>
                </a:moveTo>
                <a:lnTo>
                  <a:pt x="2009317" y="1529054"/>
                </a:lnTo>
                <a:lnTo>
                  <a:pt x="2007450" y="1527187"/>
                </a:lnTo>
                <a:lnTo>
                  <a:pt x="2006333" y="1526717"/>
                </a:lnTo>
                <a:lnTo>
                  <a:pt x="2003704" y="1526717"/>
                </a:lnTo>
                <a:lnTo>
                  <a:pt x="2002586" y="1527187"/>
                </a:lnTo>
                <a:lnTo>
                  <a:pt x="2000719" y="1529054"/>
                </a:lnTo>
                <a:lnTo>
                  <a:pt x="2000250" y="1530172"/>
                </a:lnTo>
                <a:lnTo>
                  <a:pt x="2000250" y="1532801"/>
                </a:lnTo>
                <a:lnTo>
                  <a:pt x="2000719" y="1533918"/>
                </a:lnTo>
                <a:lnTo>
                  <a:pt x="2002586" y="1535785"/>
                </a:lnTo>
                <a:lnTo>
                  <a:pt x="2003704" y="1536242"/>
                </a:lnTo>
                <a:lnTo>
                  <a:pt x="2006333" y="1536242"/>
                </a:lnTo>
                <a:lnTo>
                  <a:pt x="2007450" y="1535785"/>
                </a:lnTo>
                <a:lnTo>
                  <a:pt x="2009317" y="1533918"/>
                </a:lnTo>
                <a:lnTo>
                  <a:pt x="2009775" y="1532801"/>
                </a:lnTo>
                <a:lnTo>
                  <a:pt x="2009775" y="1530172"/>
                </a:lnTo>
                <a:close/>
              </a:path>
              <a:path w="4817109" h="1536700">
                <a:moveTo>
                  <a:pt x="2009775" y="1021257"/>
                </a:moveTo>
                <a:lnTo>
                  <a:pt x="2009317" y="1020140"/>
                </a:lnTo>
                <a:lnTo>
                  <a:pt x="2007450" y="1018286"/>
                </a:lnTo>
                <a:lnTo>
                  <a:pt x="2006333" y="1017816"/>
                </a:lnTo>
                <a:lnTo>
                  <a:pt x="2003704" y="1017816"/>
                </a:lnTo>
                <a:lnTo>
                  <a:pt x="2002586" y="1018286"/>
                </a:lnTo>
                <a:lnTo>
                  <a:pt x="2000719" y="1020140"/>
                </a:lnTo>
                <a:lnTo>
                  <a:pt x="2000250" y="1021257"/>
                </a:lnTo>
                <a:lnTo>
                  <a:pt x="2000250" y="1023899"/>
                </a:lnTo>
                <a:lnTo>
                  <a:pt x="2000719" y="1025017"/>
                </a:lnTo>
                <a:lnTo>
                  <a:pt x="2002586" y="1026871"/>
                </a:lnTo>
                <a:lnTo>
                  <a:pt x="2003704" y="1027341"/>
                </a:lnTo>
                <a:lnTo>
                  <a:pt x="2006333" y="1027341"/>
                </a:lnTo>
                <a:lnTo>
                  <a:pt x="2007450" y="1026871"/>
                </a:lnTo>
                <a:lnTo>
                  <a:pt x="2009317" y="1025017"/>
                </a:lnTo>
                <a:lnTo>
                  <a:pt x="2009775" y="1023899"/>
                </a:lnTo>
                <a:lnTo>
                  <a:pt x="2009775" y="1021257"/>
                </a:lnTo>
                <a:close/>
              </a:path>
              <a:path w="4817109" h="1536700">
                <a:moveTo>
                  <a:pt x="2009775" y="512356"/>
                </a:moveTo>
                <a:lnTo>
                  <a:pt x="2009317" y="511238"/>
                </a:lnTo>
                <a:lnTo>
                  <a:pt x="2007450" y="509371"/>
                </a:lnTo>
                <a:lnTo>
                  <a:pt x="2006333" y="508914"/>
                </a:lnTo>
                <a:lnTo>
                  <a:pt x="2003704" y="508914"/>
                </a:lnTo>
                <a:lnTo>
                  <a:pt x="2002586" y="509371"/>
                </a:lnTo>
                <a:lnTo>
                  <a:pt x="2000719" y="511238"/>
                </a:lnTo>
                <a:lnTo>
                  <a:pt x="2000250" y="512356"/>
                </a:lnTo>
                <a:lnTo>
                  <a:pt x="2000250" y="514985"/>
                </a:lnTo>
                <a:lnTo>
                  <a:pt x="2000719" y="516115"/>
                </a:lnTo>
                <a:lnTo>
                  <a:pt x="2002586" y="517969"/>
                </a:lnTo>
                <a:lnTo>
                  <a:pt x="2003704" y="518439"/>
                </a:lnTo>
                <a:lnTo>
                  <a:pt x="2006333" y="518439"/>
                </a:lnTo>
                <a:lnTo>
                  <a:pt x="2007450" y="517969"/>
                </a:lnTo>
                <a:lnTo>
                  <a:pt x="2009317" y="516115"/>
                </a:lnTo>
                <a:lnTo>
                  <a:pt x="2009775" y="514985"/>
                </a:lnTo>
                <a:lnTo>
                  <a:pt x="2009775" y="512356"/>
                </a:lnTo>
                <a:close/>
              </a:path>
              <a:path w="4817109" h="1536700">
                <a:moveTo>
                  <a:pt x="2009775" y="3454"/>
                </a:moveTo>
                <a:lnTo>
                  <a:pt x="2009317" y="2324"/>
                </a:lnTo>
                <a:lnTo>
                  <a:pt x="2007450" y="469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69"/>
                </a:lnTo>
                <a:lnTo>
                  <a:pt x="2000719" y="2324"/>
                </a:lnTo>
                <a:lnTo>
                  <a:pt x="2000250" y="3454"/>
                </a:lnTo>
                <a:lnTo>
                  <a:pt x="2000250" y="6083"/>
                </a:lnTo>
                <a:lnTo>
                  <a:pt x="2000719" y="7200"/>
                </a:lnTo>
                <a:lnTo>
                  <a:pt x="2002586" y="9067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67"/>
                </a:lnTo>
                <a:lnTo>
                  <a:pt x="2009317" y="7200"/>
                </a:lnTo>
                <a:lnTo>
                  <a:pt x="2009775" y="6083"/>
                </a:lnTo>
                <a:lnTo>
                  <a:pt x="2009775" y="3454"/>
                </a:lnTo>
                <a:close/>
              </a:path>
              <a:path w="4817109" h="1536700">
                <a:moveTo>
                  <a:pt x="2057400" y="1530172"/>
                </a:moveTo>
                <a:lnTo>
                  <a:pt x="2056942" y="1529054"/>
                </a:lnTo>
                <a:lnTo>
                  <a:pt x="2055075" y="1527187"/>
                </a:lnTo>
                <a:lnTo>
                  <a:pt x="2053958" y="1526717"/>
                </a:lnTo>
                <a:lnTo>
                  <a:pt x="2051329" y="1526717"/>
                </a:lnTo>
                <a:lnTo>
                  <a:pt x="2050211" y="1527187"/>
                </a:lnTo>
                <a:lnTo>
                  <a:pt x="2048344" y="1529054"/>
                </a:lnTo>
                <a:lnTo>
                  <a:pt x="2047875" y="1530172"/>
                </a:lnTo>
                <a:lnTo>
                  <a:pt x="2047875" y="1532801"/>
                </a:lnTo>
                <a:lnTo>
                  <a:pt x="2048344" y="1533918"/>
                </a:lnTo>
                <a:lnTo>
                  <a:pt x="2050211" y="1535785"/>
                </a:lnTo>
                <a:lnTo>
                  <a:pt x="2051329" y="1536242"/>
                </a:lnTo>
                <a:lnTo>
                  <a:pt x="2053958" y="1536242"/>
                </a:lnTo>
                <a:lnTo>
                  <a:pt x="2055075" y="1535785"/>
                </a:lnTo>
                <a:lnTo>
                  <a:pt x="2056942" y="1533918"/>
                </a:lnTo>
                <a:lnTo>
                  <a:pt x="2057400" y="1532801"/>
                </a:lnTo>
                <a:lnTo>
                  <a:pt x="2057400" y="1530172"/>
                </a:lnTo>
                <a:close/>
              </a:path>
              <a:path w="4817109" h="1536700">
                <a:moveTo>
                  <a:pt x="2057400" y="1021257"/>
                </a:moveTo>
                <a:lnTo>
                  <a:pt x="2056942" y="1020140"/>
                </a:lnTo>
                <a:lnTo>
                  <a:pt x="2055075" y="1018286"/>
                </a:lnTo>
                <a:lnTo>
                  <a:pt x="2053958" y="1017816"/>
                </a:lnTo>
                <a:lnTo>
                  <a:pt x="2051329" y="1017816"/>
                </a:lnTo>
                <a:lnTo>
                  <a:pt x="2050211" y="1018286"/>
                </a:lnTo>
                <a:lnTo>
                  <a:pt x="2048344" y="1020140"/>
                </a:lnTo>
                <a:lnTo>
                  <a:pt x="2047875" y="1021257"/>
                </a:lnTo>
                <a:lnTo>
                  <a:pt x="2047875" y="1023899"/>
                </a:lnTo>
                <a:lnTo>
                  <a:pt x="2048344" y="1025017"/>
                </a:lnTo>
                <a:lnTo>
                  <a:pt x="2050211" y="1026871"/>
                </a:lnTo>
                <a:lnTo>
                  <a:pt x="2051329" y="1027341"/>
                </a:lnTo>
                <a:lnTo>
                  <a:pt x="2053958" y="1027341"/>
                </a:lnTo>
                <a:lnTo>
                  <a:pt x="2055075" y="1026871"/>
                </a:lnTo>
                <a:lnTo>
                  <a:pt x="2056942" y="1025017"/>
                </a:lnTo>
                <a:lnTo>
                  <a:pt x="2057400" y="1023899"/>
                </a:lnTo>
                <a:lnTo>
                  <a:pt x="2057400" y="1021257"/>
                </a:lnTo>
                <a:close/>
              </a:path>
              <a:path w="4817109" h="1536700">
                <a:moveTo>
                  <a:pt x="2057400" y="512356"/>
                </a:moveTo>
                <a:lnTo>
                  <a:pt x="2056942" y="511238"/>
                </a:lnTo>
                <a:lnTo>
                  <a:pt x="2055075" y="509371"/>
                </a:lnTo>
                <a:lnTo>
                  <a:pt x="2053958" y="508914"/>
                </a:lnTo>
                <a:lnTo>
                  <a:pt x="2051329" y="508914"/>
                </a:lnTo>
                <a:lnTo>
                  <a:pt x="2050211" y="509371"/>
                </a:lnTo>
                <a:lnTo>
                  <a:pt x="2048344" y="511238"/>
                </a:lnTo>
                <a:lnTo>
                  <a:pt x="2047875" y="512356"/>
                </a:lnTo>
                <a:lnTo>
                  <a:pt x="2047875" y="514985"/>
                </a:lnTo>
                <a:lnTo>
                  <a:pt x="2048344" y="516115"/>
                </a:lnTo>
                <a:lnTo>
                  <a:pt x="2050211" y="517969"/>
                </a:lnTo>
                <a:lnTo>
                  <a:pt x="2051329" y="518439"/>
                </a:lnTo>
                <a:lnTo>
                  <a:pt x="2053958" y="518439"/>
                </a:lnTo>
                <a:lnTo>
                  <a:pt x="2055075" y="517969"/>
                </a:lnTo>
                <a:lnTo>
                  <a:pt x="2056942" y="516115"/>
                </a:lnTo>
                <a:lnTo>
                  <a:pt x="2057400" y="514985"/>
                </a:lnTo>
                <a:lnTo>
                  <a:pt x="2057400" y="512356"/>
                </a:lnTo>
                <a:close/>
              </a:path>
              <a:path w="4817109" h="1536700">
                <a:moveTo>
                  <a:pt x="2057400" y="3454"/>
                </a:moveTo>
                <a:lnTo>
                  <a:pt x="2056942" y="2324"/>
                </a:lnTo>
                <a:lnTo>
                  <a:pt x="2055075" y="469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69"/>
                </a:lnTo>
                <a:lnTo>
                  <a:pt x="2048344" y="2324"/>
                </a:lnTo>
                <a:lnTo>
                  <a:pt x="2047875" y="3454"/>
                </a:lnTo>
                <a:lnTo>
                  <a:pt x="2047875" y="6083"/>
                </a:lnTo>
                <a:lnTo>
                  <a:pt x="2048344" y="7200"/>
                </a:lnTo>
                <a:lnTo>
                  <a:pt x="2050211" y="9067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67"/>
                </a:lnTo>
                <a:lnTo>
                  <a:pt x="2056942" y="7200"/>
                </a:lnTo>
                <a:lnTo>
                  <a:pt x="2057400" y="6083"/>
                </a:lnTo>
                <a:lnTo>
                  <a:pt x="2057400" y="3454"/>
                </a:lnTo>
                <a:close/>
              </a:path>
              <a:path w="4817109" h="1536700">
                <a:moveTo>
                  <a:pt x="2105025" y="1530172"/>
                </a:moveTo>
                <a:lnTo>
                  <a:pt x="2104567" y="1529054"/>
                </a:lnTo>
                <a:lnTo>
                  <a:pt x="2102700" y="1527187"/>
                </a:lnTo>
                <a:lnTo>
                  <a:pt x="2101583" y="1526717"/>
                </a:lnTo>
                <a:lnTo>
                  <a:pt x="2098954" y="1526717"/>
                </a:lnTo>
                <a:lnTo>
                  <a:pt x="2097836" y="1527187"/>
                </a:lnTo>
                <a:lnTo>
                  <a:pt x="2095969" y="1529054"/>
                </a:lnTo>
                <a:lnTo>
                  <a:pt x="2095500" y="1530172"/>
                </a:lnTo>
                <a:lnTo>
                  <a:pt x="2095500" y="1532801"/>
                </a:lnTo>
                <a:lnTo>
                  <a:pt x="2095969" y="1533918"/>
                </a:lnTo>
                <a:lnTo>
                  <a:pt x="2097836" y="1535785"/>
                </a:lnTo>
                <a:lnTo>
                  <a:pt x="2098954" y="1536242"/>
                </a:lnTo>
                <a:lnTo>
                  <a:pt x="2101583" y="1536242"/>
                </a:lnTo>
                <a:lnTo>
                  <a:pt x="2102700" y="1535785"/>
                </a:lnTo>
                <a:lnTo>
                  <a:pt x="2104567" y="1533918"/>
                </a:lnTo>
                <a:lnTo>
                  <a:pt x="2105025" y="1532801"/>
                </a:lnTo>
                <a:lnTo>
                  <a:pt x="2105025" y="1530172"/>
                </a:lnTo>
                <a:close/>
              </a:path>
              <a:path w="4817109" h="1536700">
                <a:moveTo>
                  <a:pt x="2105025" y="1021257"/>
                </a:moveTo>
                <a:lnTo>
                  <a:pt x="2104567" y="1020140"/>
                </a:lnTo>
                <a:lnTo>
                  <a:pt x="2102700" y="1018286"/>
                </a:lnTo>
                <a:lnTo>
                  <a:pt x="2101583" y="1017816"/>
                </a:lnTo>
                <a:lnTo>
                  <a:pt x="2098954" y="1017816"/>
                </a:lnTo>
                <a:lnTo>
                  <a:pt x="2097836" y="1018286"/>
                </a:lnTo>
                <a:lnTo>
                  <a:pt x="2095969" y="1020140"/>
                </a:lnTo>
                <a:lnTo>
                  <a:pt x="2095500" y="1021257"/>
                </a:lnTo>
                <a:lnTo>
                  <a:pt x="2095500" y="1023899"/>
                </a:lnTo>
                <a:lnTo>
                  <a:pt x="2095969" y="1025017"/>
                </a:lnTo>
                <a:lnTo>
                  <a:pt x="2097836" y="1026871"/>
                </a:lnTo>
                <a:lnTo>
                  <a:pt x="2098954" y="1027341"/>
                </a:lnTo>
                <a:lnTo>
                  <a:pt x="2101583" y="1027341"/>
                </a:lnTo>
                <a:lnTo>
                  <a:pt x="2102700" y="1026871"/>
                </a:lnTo>
                <a:lnTo>
                  <a:pt x="2104567" y="1025017"/>
                </a:lnTo>
                <a:lnTo>
                  <a:pt x="2105025" y="1023899"/>
                </a:lnTo>
                <a:lnTo>
                  <a:pt x="2105025" y="1021257"/>
                </a:lnTo>
                <a:close/>
              </a:path>
              <a:path w="4817109" h="1536700">
                <a:moveTo>
                  <a:pt x="2105025" y="512356"/>
                </a:moveTo>
                <a:lnTo>
                  <a:pt x="2104567" y="511238"/>
                </a:lnTo>
                <a:lnTo>
                  <a:pt x="2102700" y="509371"/>
                </a:lnTo>
                <a:lnTo>
                  <a:pt x="2101583" y="508914"/>
                </a:lnTo>
                <a:lnTo>
                  <a:pt x="2098954" y="508914"/>
                </a:lnTo>
                <a:lnTo>
                  <a:pt x="2097836" y="509371"/>
                </a:lnTo>
                <a:lnTo>
                  <a:pt x="2095969" y="511238"/>
                </a:lnTo>
                <a:lnTo>
                  <a:pt x="2095500" y="512356"/>
                </a:lnTo>
                <a:lnTo>
                  <a:pt x="2095500" y="514985"/>
                </a:lnTo>
                <a:lnTo>
                  <a:pt x="2095969" y="516115"/>
                </a:lnTo>
                <a:lnTo>
                  <a:pt x="2097836" y="517969"/>
                </a:lnTo>
                <a:lnTo>
                  <a:pt x="2098954" y="518439"/>
                </a:lnTo>
                <a:lnTo>
                  <a:pt x="2101583" y="518439"/>
                </a:lnTo>
                <a:lnTo>
                  <a:pt x="2102700" y="517969"/>
                </a:lnTo>
                <a:lnTo>
                  <a:pt x="2104567" y="516115"/>
                </a:lnTo>
                <a:lnTo>
                  <a:pt x="2105025" y="514985"/>
                </a:lnTo>
                <a:lnTo>
                  <a:pt x="2105025" y="512356"/>
                </a:lnTo>
                <a:close/>
              </a:path>
              <a:path w="4817109" h="1536700">
                <a:moveTo>
                  <a:pt x="2105025" y="3454"/>
                </a:moveTo>
                <a:lnTo>
                  <a:pt x="2104567" y="2324"/>
                </a:lnTo>
                <a:lnTo>
                  <a:pt x="2102700" y="469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69"/>
                </a:lnTo>
                <a:lnTo>
                  <a:pt x="2095969" y="2324"/>
                </a:lnTo>
                <a:lnTo>
                  <a:pt x="2095500" y="3454"/>
                </a:lnTo>
                <a:lnTo>
                  <a:pt x="2095500" y="6083"/>
                </a:lnTo>
                <a:lnTo>
                  <a:pt x="2095969" y="7200"/>
                </a:lnTo>
                <a:lnTo>
                  <a:pt x="2097836" y="9067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67"/>
                </a:lnTo>
                <a:lnTo>
                  <a:pt x="2104567" y="7200"/>
                </a:lnTo>
                <a:lnTo>
                  <a:pt x="2105025" y="6083"/>
                </a:lnTo>
                <a:lnTo>
                  <a:pt x="2105025" y="3454"/>
                </a:lnTo>
                <a:close/>
              </a:path>
              <a:path w="4817109" h="1536700">
                <a:moveTo>
                  <a:pt x="2152650" y="1530172"/>
                </a:moveTo>
                <a:lnTo>
                  <a:pt x="2152192" y="1529054"/>
                </a:lnTo>
                <a:lnTo>
                  <a:pt x="2150326" y="1527187"/>
                </a:lnTo>
                <a:lnTo>
                  <a:pt x="2149208" y="1526717"/>
                </a:lnTo>
                <a:lnTo>
                  <a:pt x="2146579" y="1526717"/>
                </a:lnTo>
                <a:lnTo>
                  <a:pt x="2145461" y="1527187"/>
                </a:lnTo>
                <a:lnTo>
                  <a:pt x="2143595" y="1529054"/>
                </a:lnTo>
                <a:lnTo>
                  <a:pt x="2143125" y="1530172"/>
                </a:lnTo>
                <a:lnTo>
                  <a:pt x="2143125" y="1532801"/>
                </a:lnTo>
                <a:lnTo>
                  <a:pt x="2143595" y="1533918"/>
                </a:lnTo>
                <a:lnTo>
                  <a:pt x="2145461" y="1535785"/>
                </a:lnTo>
                <a:lnTo>
                  <a:pt x="2146579" y="1536242"/>
                </a:lnTo>
                <a:lnTo>
                  <a:pt x="2149208" y="1536242"/>
                </a:lnTo>
                <a:lnTo>
                  <a:pt x="2150326" y="1535785"/>
                </a:lnTo>
                <a:lnTo>
                  <a:pt x="2152192" y="1533918"/>
                </a:lnTo>
                <a:lnTo>
                  <a:pt x="2152650" y="1532801"/>
                </a:lnTo>
                <a:lnTo>
                  <a:pt x="2152650" y="1530172"/>
                </a:lnTo>
                <a:close/>
              </a:path>
              <a:path w="4817109" h="1536700">
                <a:moveTo>
                  <a:pt x="2152650" y="1021257"/>
                </a:moveTo>
                <a:lnTo>
                  <a:pt x="2152192" y="1020140"/>
                </a:lnTo>
                <a:lnTo>
                  <a:pt x="2150326" y="1018286"/>
                </a:lnTo>
                <a:lnTo>
                  <a:pt x="2149208" y="1017816"/>
                </a:lnTo>
                <a:lnTo>
                  <a:pt x="2146579" y="1017816"/>
                </a:lnTo>
                <a:lnTo>
                  <a:pt x="2145461" y="1018286"/>
                </a:lnTo>
                <a:lnTo>
                  <a:pt x="2143595" y="1020140"/>
                </a:lnTo>
                <a:lnTo>
                  <a:pt x="2143125" y="1021257"/>
                </a:lnTo>
                <a:lnTo>
                  <a:pt x="2143125" y="1023899"/>
                </a:lnTo>
                <a:lnTo>
                  <a:pt x="2143595" y="1025017"/>
                </a:lnTo>
                <a:lnTo>
                  <a:pt x="2145461" y="1026871"/>
                </a:lnTo>
                <a:lnTo>
                  <a:pt x="2146579" y="1027341"/>
                </a:lnTo>
                <a:lnTo>
                  <a:pt x="2149208" y="1027341"/>
                </a:lnTo>
                <a:lnTo>
                  <a:pt x="2150326" y="1026871"/>
                </a:lnTo>
                <a:lnTo>
                  <a:pt x="2152192" y="1025017"/>
                </a:lnTo>
                <a:lnTo>
                  <a:pt x="2152650" y="1023899"/>
                </a:lnTo>
                <a:lnTo>
                  <a:pt x="2152650" y="1021257"/>
                </a:lnTo>
                <a:close/>
              </a:path>
              <a:path w="4817109" h="1536700">
                <a:moveTo>
                  <a:pt x="2152650" y="512356"/>
                </a:moveTo>
                <a:lnTo>
                  <a:pt x="2152192" y="511238"/>
                </a:lnTo>
                <a:lnTo>
                  <a:pt x="2150326" y="509371"/>
                </a:lnTo>
                <a:lnTo>
                  <a:pt x="2149208" y="508914"/>
                </a:lnTo>
                <a:lnTo>
                  <a:pt x="2146579" y="508914"/>
                </a:lnTo>
                <a:lnTo>
                  <a:pt x="2145461" y="509371"/>
                </a:lnTo>
                <a:lnTo>
                  <a:pt x="2143595" y="511238"/>
                </a:lnTo>
                <a:lnTo>
                  <a:pt x="2143125" y="512356"/>
                </a:lnTo>
                <a:lnTo>
                  <a:pt x="2143125" y="514985"/>
                </a:lnTo>
                <a:lnTo>
                  <a:pt x="2143595" y="516115"/>
                </a:lnTo>
                <a:lnTo>
                  <a:pt x="2145461" y="517969"/>
                </a:lnTo>
                <a:lnTo>
                  <a:pt x="2146579" y="518439"/>
                </a:lnTo>
                <a:lnTo>
                  <a:pt x="2149208" y="518439"/>
                </a:lnTo>
                <a:lnTo>
                  <a:pt x="2150326" y="517969"/>
                </a:lnTo>
                <a:lnTo>
                  <a:pt x="2152192" y="516115"/>
                </a:lnTo>
                <a:lnTo>
                  <a:pt x="2152650" y="514985"/>
                </a:lnTo>
                <a:lnTo>
                  <a:pt x="2152650" y="512356"/>
                </a:lnTo>
                <a:close/>
              </a:path>
              <a:path w="4817109" h="1536700">
                <a:moveTo>
                  <a:pt x="2152650" y="3454"/>
                </a:moveTo>
                <a:lnTo>
                  <a:pt x="2152192" y="2324"/>
                </a:lnTo>
                <a:lnTo>
                  <a:pt x="2150326" y="469"/>
                </a:lnTo>
                <a:lnTo>
                  <a:pt x="2149208" y="0"/>
                </a:lnTo>
                <a:lnTo>
                  <a:pt x="2146579" y="0"/>
                </a:lnTo>
                <a:lnTo>
                  <a:pt x="2145461" y="469"/>
                </a:lnTo>
                <a:lnTo>
                  <a:pt x="2143595" y="2324"/>
                </a:lnTo>
                <a:lnTo>
                  <a:pt x="2143125" y="3454"/>
                </a:lnTo>
                <a:lnTo>
                  <a:pt x="2143125" y="6083"/>
                </a:lnTo>
                <a:lnTo>
                  <a:pt x="2143595" y="7200"/>
                </a:lnTo>
                <a:lnTo>
                  <a:pt x="2145461" y="9067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67"/>
                </a:lnTo>
                <a:lnTo>
                  <a:pt x="2152192" y="7200"/>
                </a:lnTo>
                <a:lnTo>
                  <a:pt x="2152650" y="6083"/>
                </a:lnTo>
                <a:lnTo>
                  <a:pt x="2152650" y="3454"/>
                </a:lnTo>
                <a:close/>
              </a:path>
              <a:path w="4817109" h="1536700">
                <a:moveTo>
                  <a:pt x="2200275" y="1530172"/>
                </a:moveTo>
                <a:lnTo>
                  <a:pt x="2199817" y="1529054"/>
                </a:lnTo>
                <a:lnTo>
                  <a:pt x="2197951" y="1527187"/>
                </a:lnTo>
                <a:lnTo>
                  <a:pt x="2196833" y="1526717"/>
                </a:lnTo>
                <a:lnTo>
                  <a:pt x="2194204" y="1526717"/>
                </a:lnTo>
                <a:lnTo>
                  <a:pt x="2193086" y="1527187"/>
                </a:lnTo>
                <a:lnTo>
                  <a:pt x="2191220" y="1529054"/>
                </a:lnTo>
                <a:lnTo>
                  <a:pt x="2190750" y="1530172"/>
                </a:lnTo>
                <a:lnTo>
                  <a:pt x="2190750" y="1532801"/>
                </a:lnTo>
                <a:lnTo>
                  <a:pt x="2191220" y="1533918"/>
                </a:lnTo>
                <a:lnTo>
                  <a:pt x="2193086" y="1535785"/>
                </a:lnTo>
                <a:lnTo>
                  <a:pt x="2194204" y="1536242"/>
                </a:lnTo>
                <a:lnTo>
                  <a:pt x="2196833" y="1536242"/>
                </a:lnTo>
                <a:lnTo>
                  <a:pt x="2197951" y="1535785"/>
                </a:lnTo>
                <a:lnTo>
                  <a:pt x="2199817" y="1533918"/>
                </a:lnTo>
                <a:lnTo>
                  <a:pt x="2200275" y="1532801"/>
                </a:lnTo>
                <a:lnTo>
                  <a:pt x="2200275" y="1530172"/>
                </a:lnTo>
                <a:close/>
              </a:path>
              <a:path w="4817109" h="1536700">
                <a:moveTo>
                  <a:pt x="2200275" y="1021257"/>
                </a:moveTo>
                <a:lnTo>
                  <a:pt x="2199817" y="1020140"/>
                </a:lnTo>
                <a:lnTo>
                  <a:pt x="2197951" y="1018286"/>
                </a:lnTo>
                <a:lnTo>
                  <a:pt x="2196833" y="1017816"/>
                </a:lnTo>
                <a:lnTo>
                  <a:pt x="2194204" y="1017816"/>
                </a:lnTo>
                <a:lnTo>
                  <a:pt x="2193086" y="1018286"/>
                </a:lnTo>
                <a:lnTo>
                  <a:pt x="2191220" y="1020140"/>
                </a:lnTo>
                <a:lnTo>
                  <a:pt x="2190750" y="1021257"/>
                </a:lnTo>
                <a:lnTo>
                  <a:pt x="2190750" y="1023899"/>
                </a:lnTo>
                <a:lnTo>
                  <a:pt x="2191220" y="1025017"/>
                </a:lnTo>
                <a:lnTo>
                  <a:pt x="2193086" y="1026871"/>
                </a:lnTo>
                <a:lnTo>
                  <a:pt x="2194204" y="1027341"/>
                </a:lnTo>
                <a:lnTo>
                  <a:pt x="2196833" y="1027341"/>
                </a:lnTo>
                <a:lnTo>
                  <a:pt x="2197951" y="1026871"/>
                </a:lnTo>
                <a:lnTo>
                  <a:pt x="2199817" y="1025017"/>
                </a:lnTo>
                <a:lnTo>
                  <a:pt x="2200275" y="1023899"/>
                </a:lnTo>
                <a:lnTo>
                  <a:pt x="2200275" y="1021257"/>
                </a:lnTo>
                <a:close/>
              </a:path>
              <a:path w="4817109" h="1536700">
                <a:moveTo>
                  <a:pt x="2200275" y="512356"/>
                </a:moveTo>
                <a:lnTo>
                  <a:pt x="2199817" y="511238"/>
                </a:lnTo>
                <a:lnTo>
                  <a:pt x="2197951" y="509371"/>
                </a:lnTo>
                <a:lnTo>
                  <a:pt x="2196833" y="508914"/>
                </a:lnTo>
                <a:lnTo>
                  <a:pt x="2194204" y="508914"/>
                </a:lnTo>
                <a:lnTo>
                  <a:pt x="2193086" y="509371"/>
                </a:lnTo>
                <a:lnTo>
                  <a:pt x="2191220" y="511238"/>
                </a:lnTo>
                <a:lnTo>
                  <a:pt x="2190750" y="512356"/>
                </a:lnTo>
                <a:lnTo>
                  <a:pt x="2190750" y="514985"/>
                </a:lnTo>
                <a:lnTo>
                  <a:pt x="2191220" y="516115"/>
                </a:lnTo>
                <a:lnTo>
                  <a:pt x="2193086" y="517969"/>
                </a:lnTo>
                <a:lnTo>
                  <a:pt x="2194204" y="518439"/>
                </a:lnTo>
                <a:lnTo>
                  <a:pt x="2196833" y="518439"/>
                </a:lnTo>
                <a:lnTo>
                  <a:pt x="2197951" y="517969"/>
                </a:lnTo>
                <a:lnTo>
                  <a:pt x="2199817" y="516115"/>
                </a:lnTo>
                <a:lnTo>
                  <a:pt x="2200275" y="514985"/>
                </a:lnTo>
                <a:lnTo>
                  <a:pt x="2200275" y="512356"/>
                </a:lnTo>
                <a:close/>
              </a:path>
              <a:path w="4817109" h="1536700">
                <a:moveTo>
                  <a:pt x="2200275" y="3454"/>
                </a:moveTo>
                <a:lnTo>
                  <a:pt x="2199817" y="2324"/>
                </a:lnTo>
                <a:lnTo>
                  <a:pt x="2197951" y="469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69"/>
                </a:lnTo>
                <a:lnTo>
                  <a:pt x="2191220" y="2324"/>
                </a:lnTo>
                <a:lnTo>
                  <a:pt x="2190750" y="3454"/>
                </a:lnTo>
                <a:lnTo>
                  <a:pt x="2190750" y="6083"/>
                </a:lnTo>
                <a:lnTo>
                  <a:pt x="2191220" y="7200"/>
                </a:lnTo>
                <a:lnTo>
                  <a:pt x="2193086" y="9067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67"/>
                </a:lnTo>
                <a:lnTo>
                  <a:pt x="2199817" y="7200"/>
                </a:lnTo>
                <a:lnTo>
                  <a:pt x="2200275" y="6083"/>
                </a:lnTo>
                <a:lnTo>
                  <a:pt x="2200275" y="3454"/>
                </a:lnTo>
                <a:close/>
              </a:path>
              <a:path w="4817109" h="1536700">
                <a:moveTo>
                  <a:pt x="2247900" y="1530172"/>
                </a:moveTo>
                <a:lnTo>
                  <a:pt x="2247442" y="1529054"/>
                </a:lnTo>
                <a:lnTo>
                  <a:pt x="2245576" y="1527187"/>
                </a:lnTo>
                <a:lnTo>
                  <a:pt x="2244458" y="1526717"/>
                </a:lnTo>
                <a:lnTo>
                  <a:pt x="2241829" y="1526717"/>
                </a:lnTo>
                <a:lnTo>
                  <a:pt x="2240711" y="1527187"/>
                </a:lnTo>
                <a:lnTo>
                  <a:pt x="2238845" y="1529054"/>
                </a:lnTo>
                <a:lnTo>
                  <a:pt x="2238375" y="1530172"/>
                </a:lnTo>
                <a:lnTo>
                  <a:pt x="2238375" y="1532801"/>
                </a:lnTo>
                <a:lnTo>
                  <a:pt x="2238845" y="1533918"/>
                </a:lnTo>
                <a:lnTo>
                  <a:pt x="2240711" y="1535785"/>
                </a:lnTo>
                <a:lnTo>
                  <a:pt x="2241829" y="1536242"/>
                </a:lnTo>
                <a:lnTo>
                  <a:pt x="2244458" y="1536242"/>
                </a:lnTo>
                <a:lnTo>
                  <a:pt x="2245576" y="1535785"/>
                </a:lnTo>
                <a:lnTo>
                  <a:pt x="2247442" y="1533918"/>
                </a:lnTo>
                <a:lnTo>
                  <a:pt x="2247900" y="1532801"/>
                </a:lnTo>
                <a:lnTo>
                  <a:pt x="2247900" y="1530172"/>
                </a:lnTo>
                <a:close/>
              </a:path>
              <a:path w="4817109" h="1536700">
                <a:moveTo>
                  <a:pt x="2247900" y="1021257"/>
                </a:moveTo>
                <a:lnTo>
                  <a:pt x="2247442" y="1020140"/>
                </a:lnTo>
                <a:lnTo>
                  <a:pt x="2245576" y="1018286"/>
                </a:lnTo>
                <a:lnTo>
                  <a:pt x="2244458" y="1017816"/>
                </a:lnTo>
                <a:lnTo>
                  <a:pt x="2241829" y="1017816"/>
                </a:lnTo>
                <a:lnTo>
                  <a:pt x="2240711" y="1018286"/>
                </a:lnTo>
                <a:lnTo>
                  <a:pt x="2238845" y="1020140"/>
                </a:lnTo>
                <a:lnTo>
                  <a:pt x="2238375" y="1021257"/>
                </a:lnTo>
                <a:lnTo>
                  <a:pt x="2238375" y="1023899"/>
                </a:lnTo>
                <a:lnTo>
                  <a:pt x="2238845" y="1025017"/>
                </a:lnTo>
                <a:lnTo>
                  <a:pt x="2240711" y="1026871"/>
                </a:lnTo>
                <a:lnTo>
                  <a:pt x="2241829" y="1027341"/>
                </a:lnTo>
                <a:lnTo>
                  <a:pt x="2244458" y="1027341"/>
                </a:lnTo>
                <a:lnTo>
                  <a:pt x="2245576" y="1026871"/>
                </a:lnTo>
                <a:lnTo>
                  <a:pt x="2247442" y="1025017"/>
                </a:lnTo>
                <a:lnTo>
                  <a:pt x="2247900" y="1023899"/>
                </a:lnTo>
                <a:lnTo>
                  <a:pt x="2247900" y="1021257"/>
                </a:lnTo>
                <a:close/>
              </a:path>
              <a:path w="4817109" h="1536700">
                <a:moveTo>
                  <a:pt x="2247900" y="512356"/>
                </a:moveTo>
                <a:lnTo>
                  <a:pt x="2247442" y="511238"/>
                </a:lnTo>
                <a:lnTo>
                  <a:pt x="2245576" y="509371"/>
                </a:lnTo>
                <a:lnTo>
                  <a:pt x="2244458" y="508914"/>
                </a:lnTo>
                <a:lnTo>
                  <a:pt x="2241829" y="508914"/>
                </a:lnTo>
                <a:lnTo>
                  <a:pt x="2240711" y="509371"/>
                </a:lnTo>
                <a:lnTo>
                  <a:pt x="2238845" y="511238"/>
                </a:lnTo>
                <a:lnTo>
                  <a:pt x="2238375" y="512356"/>
                </a:lnTo>
                <a:lnTo>
                  <a:pt x="2238375" y="514985"/>
                </a:lnTo>
                <a:lnTo>
                  <a:pt x="2238845" y="516115"/>
                </a:lnTo>
                <a:lnTo>
                  <a:pt x="2240711" y="517969"/>
                </a:lnTo>
                <a:lnTo>
                  <a:pt x="2241829" y="518439"/>
                </a:lnTo>
                <a:lnTo>
                  <a:pt x="2244458" y="518439"/>
                </a:lnTo>
                <a:lnTo>
                  <a:pt x="2245576" y="517969"/>
                </a:lnTo>
                <a:lnTo>
                  <a:pt x="2247442" y="516115"/>
                </a:lnTo>
                <a:lnTo>
                  <a:pt x="2247900" y="514985"/>
                </a:lnTo>
                <a:lnTo>
                  <a:pt x="2247900" y="512356"/>
                </a:lnTo>
                <a:close/>
              </a:path>
              <a:path w="4817109" h="1536700">
                <a:moveTo>
                  <a:pt x="2247900" y="3454"/>
                </a:moveTo>
                <a:lnTo>
                  <a:pt x="2247442" y="2324"/>
                </a:lnTo>
                <a:lnTo>
                  <a:pt x="2245576" y="469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69"/>
                </a:lnTo>
                <a:lnTo>
                  <a:pt x="2238845" y="2324"/>
                </a:lnTo>
                <a:lnTo>
                  <a:pt x="2238375" y="3454"/>
                </a:lnTo>
                <a:lnTo>
                  <a:pt x="2238375" y="6083"/>
                </a:lnTo>
                <a:lnTo>
                  <a:pt x="2238845" y="7200"/>
                </a:lnTo>
                <a:lnTo>
                  <a:pt x="2240711" y="9067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67"/>
                </a:lnTo>
                <a:lnTo>
                  <a:pt x="2247442" y="7200"/>
                </a:lnTo>
                <a:lnTo>
                  <a:pt x="2247900" y="6083"/>
                </a:lnTo>
                <a:lnTo>
                  <a:pt x="2247900" y="3454"/>
                </a:lnTo>
                <a:close/>
              </a:path>
              <a:path w="4817109" h="1536700">
                <a:moveTo>
                  <a:pt x="2295525" y="1530172"/>
                </a:moveTo>
                <a:lnTo>
                  <a:pt x="2295067" y="1529054"/>
                </a:lnTo>
                <a:lnTo>
                  <a:pt x="2293201" y="1527187"/>
                </a:lnTo>
                <a:lnTo>
                  <a:pt x="2292083" y="1526717"/>
                </a:lnTo>
                <a:lnTo>
                  <a:pt x="2289454" y="1526717"/>
                </a:lnTo>
                <a:lnTo>
                  <a:pt x="2288324" y="1527187"/>
                </a:lnTo>
                <a:lnTo>
                  <a:pt x="2286470" y="1529054"/>
                </a:lnTo>
                <a:lnTo>
                  <a:pt x="2286000" y="1530172"/>
                </a:lnTo>
                <a:lnTo>
                  <a:pt x="2286000" y="1532801"/>
                </a:lnTo>
                <a:lnTo>
                  <a:pt x="2286470" y="1533918"/>
                </a:lnTo>
                <a:lnTo>
                  <a:pt x="2288324" y="1535785"/>
                </a:lnTo>
                <a:lnTo>
                  <a:pt x="2289454" y="1536242"/>
                </a:lnTo>
                <a:lnTo>
                  <a:pt x="2292083" y="1536242"/>
                </a:lnTo>
                <a:lnTo>
                  <a:pt x="2293201" y="1535785"/>
                </a:lnTo>
                <a:lnTo>
                  <a:pt x="2295067" y="1533918"/>
                </a:lnTo>
                <a:lnTo>
                  <a:pt x="2295525" y="1532801"/>
                </a:lnTo>
                <a:lnTo>
                  <a:pt x="2295525" y="1530172"/>
                </a:lnTo>
                <a:close/>
              </a:path>
              <a:path w="4817109" h="1536700">
                <a:moveTo>
                  <a:pt x="2295525" y="1021257"/>
                </a:moveTo>
                <a:lnTo>
                  <a:pt x="2295067" y="1020140"/>
                </a:lnTo>
                <a:lnTo>
                  <a:pt x="2293201" y="1018286"/>
                </a:lnTo>
                <a:lnTo>
                  <a:pt x="2292083" y="1017816"/>
                </a:lnTo>
                <a:lnTo>
                  <a:pt x="2289454" y="1017816"/>
                </a:lnTo>
                <a:lnTo>
                  <a:pt x="2288324" y="1018286"/>
                </a:lnTo>
                <a:lnTo>
                  <a:pt x="2286470" y="1020140"/>
                </a:lnTo>
                <a:lnTo>
                  <a:pt x="2286000" y="1021257"/>
                </a:lnTo>
                <a:lnTo>
                  <a:pt x="2286000" y="1023899"/>
                </a:lnTo>
                <a:lnTo>
                  <a:pt x="2286470" y="1025017"/>
                </a:lnTo>
                <a:lnTo>
                  <a:pt x="2288324" y="1026871"/>
                </a:lnTo>
                <a:lnTo>
                  <a:pt x="2289454" y="1027341"/>
                </a:lnTo>
                <a:lnTo>
                  <a:pt x="2292083" y="1027341"/>
                </a:lnTo>
                <a:lnTo>
                  <a:pt x="2293201" y="1026871"/>
                </a:lnTo>
                <a:lnTo>
                  <a:pt x="2295067" y="1025017"/>
                </a:lnTo>
                <a:lnTo>
                  <a:pt x="2295525" y="1023899"/>
                </a:lnTo>
                <a:lnTo>
                  <a:pt x="2295525" y="1021257"/>
                </a:lnTo>
                <a:close/>
              </a:path>
              <a:path w="4817109" h="1536700">
                <a:moveTo>
                  <a:pt x="2295525" y="512356"/>
                </a:moveTo>
                <a:lnTo>
                  <a:pt x="2295067" y="511238"/>
                </a:lnTo>
                <a:lnTo>
                  <a:pt x="2293201" y="509371"/>
                </a:lnTo>
                <a:lnTo>
                  <a:pt x="2292083" y="508914"/>
                </a:lnTo>
                <a:lnTo>
                  <a:pt x="2289454" y="508914"/>
                </a:lnTo>
                <a:lnTo>
                  <a:pt x="2288324" y="509371"/>
                </a:lnTo>
                <a:lnTo>
                  <a:pt x="2286470" y="511238"/>
                </a:lnTo>
                <a:lnTo>
                  <a:pt x="2286000" y="512356"/>
                </a:lnTo>
                <a:lnTo>
                  <a:pt x="2286000" y="514985"/>
                </a:lnTo>
                <a:lnTo>
                  <a:pt x="2286470" y="516115"/>
                </a:lnTo>
                <a:lnTo>
                  <a:pt x="2288324" y="517969"/>
                </a:lnTo>
                <a:lnTo>
                  <a:pt x="2289454" y="518439"/>
                </a:lnTo>
                <a:lnTo>
                  <a:pt x="2292083" y="518439"/>
                </a:lnTo>
                <a:lnTo>
                  <a:pt x="2293201" y="517969"/>
                </a:lnTo>
                <a:lnTo>
                  <a:pt x="2295067" y="516115"/>
                </a:lnTo>
                <a:lnTo>
                  <a:pt x="2295525" y="514985"/>
                </a:lnTo>
                <a:lnTo>
                  <a:pt x="2295525" y="512356"/>
                </a:lnTo>
                <a:close/>
              </a:path>
              <a:path w="4817109" h="1536700">
                <a:moveTo>
                  <a:pt x="2295525" y="3454"/>
                </a:moveTo>
                <a:lnTo>
                  <a:pt x="2295067" y="2324"/>
                </a:lnTo>
                <a:lnTo>
                  <a:pt x="2293201" y="469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69"/>
                </a:lnTo>
                <a:lnTo>
                  <a:pt x="2286470" y="2324"/>
                </a:lnTo>
                <a:lnTo>
                  <a:pt x="2286000" y="3454"/>
                </a:lnTo>
                <a:lnTo>
                  <a:pt x="2286000" y="6083"/>
                </a:lnTo>
                <a:lnTo>
                  <a:pt x="2286470" y="7200"/>
                </a:lnTo>
                <a:lnTo>
                  <a:pt x="2288324" y="9067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67"/>
                </a:lnTo>
                <a:lnTo>
                  <a:pt x="2295067" y="7200"/>
                </a:lnTo>
                <a:lnTo>
                  <a:pt x="2295525" y="6083"/>
                </a:lnTo>
                <a:lnTo>
                  <a:pt x="2295525" y="3454"/>
                </a:lnTo>
                <a:close/>
              </a:path>
              <a:path w="4817109" h="1536700">
                <a:moveTo>
                  <a:pt x="2343150" y="1530172"/>
                </a:moveTo>
                <a:lnTo>
                  <a:pt x="2342692" y="1529054"/>
                </a:lnTo>
                <a:lnTo>
                  <a:pt x="2340826" y="1527187"/>
                </a:lnTo>
                <a:lnTo>
                  <a:pt x="2339708" y="1526717"/>
                </a:lnTo>
                <a:lnTo>
                  <a:pt x="2337079" y="1526717"/>
                </a:lnTo>
                <a:lnTo>
                  <a:pt x="2335961" y="1527187"/>
                </a:lnTo>
                <a:lnTo>
                  <a:pt x="2334095" y="1529054"/>
                </a:lnTo>
                <a:lnTo>
                  <a:pt x="2333625" y="1530172"/>
                </a:lnTo>
                <a:lnTo>
                  <a:pt x="2333625" y="1532801"/>
                </a:lnTo>
                <a:lnTo>
                  <a:pt x="2334095" y="1533918"/>
                </a:lnTo>
                <a:lnTo>
                  <a:pt x="2335961" y="1535785"/>
                </a:lnTo>
                <a:lnTo>
                  <a:pt x="2337079" y="1536242"/>
                </a:lnTo>
                <a:lnTo>
                  <a:pt x="2339708" y="1536242"/>
                </a:lnTo>
                <a:lnTo>
                  <a:pt x="2340826" y="1535785"/>
                </a:lnTo>
                <a:lnTo>
                  <a:pt x="2342692" y="1533918"/>
                </a:lnTo>
                <a:lnTo>
                  <a:pt x="2343150" y="1532801"/>
                </a:lnTo>
                <a:lnTo>
                  <a:pt x="2343150" y="1530172"/>
                </a:lnTo>
                <a:close/>
              </a:path>
              <a:path w="4817109" h="1536700">
                <a:moveTo>
                  <a:pt x="2343150" y="1021257"/>
                </a:moveTo>
                <a:lnTo>
                  <a:pt x="2342692" y="1020140"/>
                </a:lnTo>
                <a:lnTo>
                  <a:pt x="2340826" y="1018286"/>
                </a:lnTo>
                <a:lnTo>
                  <a:pt x="2339708" y="1017816"/>
                </a:lnTo>
                <a:lnTo>
                  <a:pt x="2337079" y="1017816"/>
                </a:lnTo>
                <a:lnTo>
                  <a:pt x="2335961" y="1018286"/>
                </a:lnTo>
                <a:lnTo>
                  <a:pt x="2334095" y="1020140"/>
                </a:lnTo>
                <a:lnTo>
                  <a:pt x="2333625" y="1021257"/>
                </a:lnTo>
                <a:lnTo>
                  <a:pt x="2333625" y="1023899"/>
                </a:lnTo>
                <a:lnTo>
                  <a:pt x="2334095" y="1025017"/>
                </a:lnTo>
                <a:lnTo>
                  <a:pt x="2335961" y="1026871"/>
                </a:lnTo>
                <a:lnTo>
                  <a:pt x="2337079" y="1027341"/>
                </a:lnTo>
                <a:lnTo>
                  <a:pt x="2339708" y="1027341"/>
                </a:lnTo>
                <a:lnTo>
                  <a:pt x="2340826" y="1026871"/>
                </a:lnTo>
                <a:lnTo>
                  <a:pt x="2342692" y="1025017"/>
                </a:lnTo>
                <a:lnTo>
                  <a:pt x="2343150" y="1023899"/>
                </a:lnTo>
                <a:lnTo>
                  <a:pt x="2343150" y="1021257"/>
                </a:lnTo>
                <a:close/>
              </a:path>
              <a:path w="4817109" h="1536700">
                <a:moveTo>
                  <a:pt x="2343150" y="512356"/>
                </a:moveTo>
                <a:lnTo>
                  <a:pt x="2342692" y="511238"/>
                </a:lnTo>
                <a:lnTo>
                  <a:pt x="2340826" y="509371"/>
                </a:lnTo>
                <a:lnTo>
                  <a:pt x="2339708" y="508914"/>
                </a:lnTo>
                <a:lnTo>
                  <a:pt x="2337079" y="508914"/>
                </a:lnTo>
                <a:lnTo>
                  <a:pt x="2335961" y="509371"/>
                </a:lnTo>
                <a:lnTo>
                  <a:pt x="2334095" y="511238"/>
                </a:lnTo>
                <a:lnTo>
                  <a:pt x="2333625" y="512356"/>
                </a:lnTo>
                <a:lnTo>
                  <a:pt x="2333625" y="514985"/>
                </a:lnTo>
                <a:lnTo>
                  <a:pt x="2334095" y="516115"/>
                </a:lnTo>
                <a:lnTo>
                  <a:pt x="2335961" y="517969"/>
                </a:lnTo>
                <a:lnTo>
                  <a:pt x="2337079" y="518439"/>
                </a:lnTo>
                <a:lnTo>
                  <a:pt x="2339708" y="518439"/>
                </a:lnTo>
                <a:lnTo>
                  <a:pt x="2340826" y="517969"/>
                </a:lnTo>
                <a:lnTo>
                  <a:pt x="2342692" y="516115"/>
                </a:lnTo>
                <a:lnTo>
                  <a:pt x="2343150" y="514985"/>
                </a:lnTo>
                <a:lnTo>
                  <a:pt x="2343150" y="512356"/>
                </a:lnTo>
                <a:close/>
              </a:path>
              <a:path w="4817109" h="1536700">
                <a:moveTo>
                  <a:pt x="2343150" y="3454"/>
                </a:moveTo>
                <a:lnTo>
                  <a:pt x="2342692" y="2324"/>
                </a:lnTo>
                <a:lnTo>
                  <a:pt x="2340826" y="469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69"/>
                </a:lnTo>
                <a:lnTo>
                  <a:pt x="2334095" y="2324"/>
                </a:lnTo>
                <a:lnTo>
                  <a:pt x="2333625" y="3454"/>
                </a:lnTo>
                <a:lnTo>
                  <a:pt x="2333625" y="6083"/>
                </a:lnTo>
                <a:lnTo>
                  <a:pt x="2334095" y="7200"/>
                </a:lnTo>
                <a:lnTo>
                  <a:pt x="2335961" y="9067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67"/>
                </a:lnTo>
                <a:lnTo>
                  <a:pt x="2342692" y="7200"/>
                </a:lnTo>
                <a:lnTo>
                  <a:pt x="2343150" y="6083"/>
                </a:lnTo>
                <a:lnTo>
                  <a:pt x="2343150" y="3454"/>
                </a:lnTo>
                <a:close/>
              </a:path>
              <a:path w="4817109" h="1536700">
                <a:moveTo>
                  <a:pt x="2390775" y="1530172"/>
                </a:moveTo>
                <a:lnTo>
                  <a:pt x="2390317" y="1529054"/>
                </a:lnTo>
                <a:lnTo>
                  <a:pt x="2388451" y="1527187"/>
                </a:lnTo>
                <a:lnTo>
                  <a:pt x="2387333" y="1526717"/>
                </a:lnTo>
                <a:lnTo>
                  <a:pt x="2384704" y="1526717"/>
                </a:lnTo>
                <a:lnTo>
                  <a:pt x="2383586" y="1527187"/>
                </a:lnTo>
                <a:lnTo>
                  <a:pt x="2381720" y="1529054"/>
                </a:lnTo>
                <a:lnTo>
                  <a:pt x="2381250" y="1530172"/>
                </a:lnTo>
                <a:lnTo>
                  <a:pt x="2381250" y="1532801"/>
                </a:lnTo>
                <a:lnTo>
                  <a:pt x="2381720" y="1533918"/>
                </a:lnTo>
                <a:lnTo>
                  <a:pt x="2383586" y="1535785"/>
                </a:lnTo>
                <a:lnTo>
                  <a:pt x="2384704" y="1536242"/>
                </a:lnTo>
                <a:lnTo>
                  <a:pt x="2387333" y="1536242"/>
                </a:lnTo>
                <a:lnTo>
                  <a:pt x="2388451" y="1535785"/>
                </a:lnTo>
                <a:lnTo>
                  <a:pt x="2390317" y="1533918"/>
                </a:lnTo>
                <a:lnTo>
                  <a:pt x="2390775" y="1532801"/>
                </a:lnTo>
                <a:lnTo>
                  <a:pt x="2390775" y="1530172"/>
                </a:lnTo>
                <a:close/>
              </a:path>
              <a:path w="4817109" h="1536700">
                <a:moveTo>
                  <a:pt x="2390775" y="1021257"/>
                </a:moveTo>
                <a:lnTo>
                  <a:pt x="2390317" y="1020140"/>
                </a:lnTo>
                <a:lnTo>
                  <a:pt x="2388451" y="1018286"/>
                </a:lnTo>
                <a:lnTo>
                  <a:pt x="2387333" y="1017816"/>
                </a:lnTo>
                <a:lnTo>
                  <a:pt x="2384704" y="1017816"/>
                </a:lnTo>
                <a:lnTo>
                  <a:pt x="2383586" y="1018286"/>
                </a:lnTo>
                <a:lnTo>
                  <a:pt x="2381720" y="1020140"/>
                </a:lnTo>
                <a:lnTo>
                  <a:pt x="2381250" y="1021257"/>
                </a:lnTo>
                <a:lnTo>
                  <a:pt x="2381250" y="1023899"/>
                </a:lnTo>
                <a:lnTo>
                  <a:pt x="2381720" y="1025017"/>
                </a:lnTo>
                <a:lnTo>
                  <a:pt x="2383586" y="1026871"/>
                </a:lnTo>
                <a:lnTo>
                  <a:pt x="2384704" y="1027341"/>
                </a:lnTo>
                <a:lnTo>
                  <a:pt x="2387333" y="1027341"/>
                </a:lnTo>
                <a:lnTo>
                  <a:pt x="2388451" y="1026871"/>
                </a:lnTo>
                <a:lnTo>
                  <a:pt x="2390317" y="1025017"/>
                </a:lnTo>
                <a:lnTo>
                  <a:pt x="2390775" y="1023899"/>
                </a:lnTo>
                <a:lnTo>
                  <a:pt x="2390775" y="1021257"/>
                </a:lnTo>
                <a:close/>
              </a:path>
              <a:path w="4817109" h="1536700">
                <a:moveTo>
                  <a:pt x="2390775" y="512356"/>
                </a:moveTo>
                <a:lnTo>
                  <a:pt x="2390317" y="511238"/>
                </a:lnTo>
                <a:lnTo>
                  <a:pt x="2388451" y="509371"/>
                </a:lnTo>
                <a:lnTo>
                  <a:pt x="2387333" y="508914"/>
                </a:lnTo>
                <a:lnTo>
                  <a:pt x="2384704" y="508914"/>
                </a:lnTo>
                <a:lnTo>
                  <a:pt x="2383586" y="509371"/>
                </a:lnTo>
                <a:lnTo>
                  <a:pt x="2381720" y="511238"/>
                </a:lnTo>
                <a:lnTo>
                  <a:pt x="2381250" y="512356"/>
                </a:lnTo>
                <a:lnTo>
                  <a:pt x="2381250" y="514985"/>
                </a:lnTo>
                <a:lnTo>
                  <a:pt x="2381720" y="516115"/>
                </a:lnTo>
                <a:lnTo>
                  <a:pt x="2383586" y="517969"/>
                </a:lnTo>
                <a:lnTo>
                  <a:pt x="2384704" y="518439"/>
                </a:lnTo>
                <a:lnTo>
                  <a:pt x="2387333" y="518439"/>
                </a:lnTo>
                <a:lnTo>
                  <a:pt x="2388451" y="517969"/>
                </a:lnTo>
                <a:lnTo>
                  <a:pt x="2390317" y="516115"/>
                </a:lnTo>
                <a:lnTo>
                  <a:pt x="2390775" y="514985"/>
                </a:lnTo>
                <a:lnTo>
                  <a:pt x="2390775" y="512356"/>
                </a:lnTo>
                <a:close/>
              </a:path>
              <a:path w="4817109" h="1536700">
                <a:moveTo>
                  <a:pt x="2390775" y="3454"/>
                </a:moveTo>
                <a:lnTo>
                  <a:pt x="2390317" y="2324"/>
                </a:lnTo>
                <a:lnTo>
                  <a:pt x="2388451" y="469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69"/>
                </a:lnTo>
                <a:lnTo>
                  <a:pt x="2381720" y="2324"/>
                </a:lnTo>
                <a:lnTo>
                  <a:pt x="2381250" y="3454"/>
                </a:lnTo>
                <a:lnTo>
                  <a:pt x="2381250" y="6083"/>
                </a:lnTo>
                <a:lnTo>
                  <a:pt x="2381720" y="7200"/>
                </a:lnTo>
                <a:lnTo>
                  <a:pt x="2383586" y="9067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67"/>
                </a:lnTo>
                <a:lnTo>
                  <a:pt x="2390317" y="7200"/>
                </a:lnTo>
                <a:lnTo>
                  <a:pt x="2390775" y="6083"/>
                </a:lnTo>
                <a:lnTo>
                  <a:pt x="2390775" y="3454"/>
                </a:lnTo>
                <a:close/>
              </a:path>
              <a:path w="4817109" h="1536700">
                <a:moveTo>
                  <a:pt x="2438400" y="1530172"/>
                </a:moveTo>
                <a:lnTo>
                  <a:pt x="2437942" y="1529054"/>
                </a:lnTo>
                <a:lnTo>
                  <a:pt x="2436076" y="1527187"/>
                </a:lnTo>
                <a:lnTo>
                  <a:pt x="2434958" y="1526717"/>
                </a:lnTo>
                <a:lnTo>
                  <a:pt x="2432329" y="1526717"/>
                </a:lnTo>
                <a:lnTo>
                  <a:pt x="2431211" y="1527187"/>
                </a:lnTo>
                <a:lnTo>
                  <a:pt x="2429345" y="1529054"/>
                </a:lnTo>
                <a:lnTo>
                  <a:pt x="2428875" y="1530172"/>
                </a:lnTo>
                <a:lnTo>
                  <a:pt x="2428875" y="1532801"/>
                </a:lnTo>
                <a:lnTo>
                  <a:pt x="2429345" y="1533918"/>
                </a:lnTo>
                <a:lnTo>
                  <a:pt x="2431211" y="1535785"/>
                </a:lnTo>
                <a:lnTo>
                  <a:pt x="2432329" y="1536242"/>
                </a:lnTo>
                <a:lnTo>
                  <a:pt x="2434958" y="1536242"/>
                </a:lnTo>
                <a:lnTo>
                  <a:pt x="2436076" y="1535785"/>
                </a:lnTo>
                <a:lnTo>
                  <a:pt x="2437942" y="1533918"/>
                </a:lnTo>
                <a:lnTo>
                  <a:pt x="2438400" y="1532801"/>
                </a:lnTo>
                <a:lnTo>
                  <a:pt x="2438400" y="1530172"/>
                </a:lnTo>
                <a:close/>
              </a:path>
              <a:path w="4817109" h="1536700">
                <a:moveTo>
                  <a:pt x="2438400" y="1021257"/>
                </a:moveTo>
                <a:lnTo>
                  <a:pt x="2437942" y="1020140"/>
                </a:lnTo>
                <a:lnTo>
                  <a:pt x="2436076" y="1018286"/>
                </a:lnTo>
                <a:lnTo>
                  <a:pt x="2434958" y="1017816"/>
                </a:lnTo>
                <a:lnTo>
                  <a:pt x="2432329" y="1017816"/>
                </a:lnTo>
                <a:lnTo>
                  <a:pt x="2431211" y="1018286"/>
                </a:lnTo>
                <a:lnTo>
                  <a:pt x="2429345" y="1020140"/>
                </a:lnTo>
                <a:lnTo>
                  <a:pt x="2428875" y="1021257"/>
                </a:lnTo>
                <a:lnTo>
                  <a:pt x="2428875" y="1023899"/>
                </a:lnTo>
                <a:lnTo>
                  <a:pt x="2429345" y="1025017"/>
                </a:lnTo>
                <a:lnTo>
                  <a:pt x="2431211" y="1026871"/>
                </a:lnTo>
                <a:lnTo>
                  <a:pt x="2432329" y="1027341"/>
                </a:lnTo>
                <a:lnTo>
                  <a:pt x="2434958" y="1027341"/>
                </a:lnTo>
                <a:lnTo>
                  <a:pt x="2436076" y="1026871"/>
                </a:lnTo>
                <a:lnTo>
                  <a:pt x="2437942" y="1025017"/>
                </a:lnTo>
                <a:lnTo>
                  <a:pt x="2438400" y="1023899"/>
                </a:lnTo>
                <a:lnTo>
                  <a:pt x="2438400" y="1021257"/>
                </a:lnTo>
                <a:close/>
              </a:path>
              <a:path w="4817109" h="1536700">
                <a:moveTo>
                  <a:pt x="2438400" y="512356"/>
                </a:moveTo>
                <a:lnTo>
                  <a:pt x="2437942" y="511238"/>
                </a:lnTo>
                <a:lnTo>
                  <a:pt x="2436076" y="509371"/>
                </a:lnTo>
                <a:lnTo>
                  <a:pt x="2434958" y="508914"/>
                </a:lnTo>
                <a:lnTo>
                  <a:pt x="2432329" y="508914"/>
                </a:lnTo>
                <a:lnTo>
                  <a:pt x="2431211" y="509371"/>
                </a:lnTo>
                <a:lnTo>
                  <a:pt x="2429345" y="511238"/>
                </a:lnTo>
                <a:lnTo>
                  <a:pt x="2428875" y="512356"/>
                </a:lnTo>
                <a:lnTo>
                  <a:pt x="2428875" y="514985"/>
                </a:lnTo>
                <a:lnTo>
                  <a:pt x="2429345" y="516115"/>
                </a:lnTo>
                <a:lnTo>
                  <a:pt x="2431211" y="517969"/>
                </a:lnTo>
                <a:lnTo>
                  <a:pt x="2432329" y="518439"/>
                </a:lnTo>
                <a:lnTo>
                  <a:pt x="2434958" y="518439"/>
                </a:lnTo>
                <a:lnTo>
                  <a:pt x="2436076" y="517969"/>
                </a:lnTo>
                <a:lnTo>
                  <a:pt x="2437942" y="516115"/>
                </a:lnTo>
                <a:lnTo>
                  <a:pt x="2438400" y="514985"/>
                </a:lnTo>
                <a:lnTo>
                  <a:pt x="2438400" y="512356"/>
                </a:lnTo>
                <a:close/>
              </a:path>
              <a:path w="4817109" h="1536700">
                <a:moveTo>
                  <a:pt x="2438400" y="3454"/>
                </a:moveTo>
                <a:lnTo>
                  <a:pt x="2437942" y="2324"/>
                </a:lnTo>
                <a:lnTo>
                  <a:pt x="2436076" y="469"/>
                </a:lnTo>
                <a:lnTo>
                  <a:pt x="2434958" y="0"/>
                </a:lnTo>
                <a:lnTo>
                  <a:pt x="2432329" y="0"/>
                </a:lnTo>
                <a:lnTo>
                  <a:pt x="2431211" y="469"/>
                </a:lnTo>
                <a:lnTo>
                  <a:pt x="2429345" y="2324"/>
                </a:lnTo>
                <a:lnTo>
                  <a:pt x="2428875" y="3454"/>
                </a:lnTo>
                <a:lnTo>
                  <a:pt x="2428875" y="6083"/>
                </a:lnTo>
                <a:lnTo>
                  <a:pt x="2429345" y="7200"/>
                </a:lnTo>
                <a:lnTo>
                  <a:pt x="2431211" y="9067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67"/>
                </a:lnTo>
                <a:lnTo>
                  <a:pt x="2437942" y="7200"/>
                </a:lnTo>
                <a:lnTo>
                  <a:pt x="2438400" y="6083"/>
                </a:lnTo>
                <a:lnTo>
                  <a:pt x="2438400" y="3454"/>
                </a:lnTo>
                <a:close/>
              </a:path>
              <a:path w="4817109" h="1536700">
                <a:moveTo>
                  <a:pt x="2486025" y="1530172"/>
                </a:moveTo>
                <a:lnTo>
                  <a:pt x="2485567" y="1529054"/>
                </a:lnTo>
                <a:lnTo>
                  <a:pt x="2483701" y="1527187"/>
                </a:lnTo>
                <a:lnTo>
                  <a:pt x="2482583" y="1526717"/>
                </a:lnTo>
                <a:lnTo>
                  <a:pt x="2479954" y="1526717"/>
                </a:lnTo>
                <a:lnTo>
                  <a:pt x="2478824" y="1527187"/>
                </a:lnTo>
                <a:lnTo>
                  <a:pt x="2476970" y="1529054"/>
                </a:lnTo>
                <a:lnTo>
                  <a:pt x="2476500" y="1530172"/>
                </a:lnTo>
                <a:lnTo>
                  <a:pt x="2476500" y="1532801"/>
                </a:lnTo>
                <a:lnTo>
                  <a:pt x="2476970" y="1533918"/>
                </a:lnTo>
                <a:lnTo>
                  <a:pt x="2478824" y="1535785"/>
                </a:lnTo>
                <a:lnTo>
                  <a:pt x="2479954" y="1536242"/>
                </a:lnTo>
                <a:lnTo>
                  <a:pt x="2482583" y="1536242"/>
                </a:lnTo>
                <a:lnTo>
                  <a:pt x="2483701" y="1535785"/>
                </a:lnTo>
                <a:lnTo>
                  <a:pt x="2485567" y="1533918"/>
                </a:lnTo>
                <a:lnTo>
                  <a:pt x="2486025" y="1532801"/>
                </a:lnTo>
                <a:lnTo>
                  <a:pt x="2486025" y="1530172"/>
                </a:lnTo>
                <a:close/>
              </a:path>
              <a:path w="4817109" h="1536700">
                <a:moveTo>
                  <a:pt x="2486025" y="1021257"/>
                </a:moveTo>
                <a:lnTo>
                  <a:pt x="2485567" y="1020140"/>
                </a:lnTo>
                <a:lnTo>
                  <a:pt x="2483701" y="1018286"/>
                </a:lnTo>
                <a:lnTo>
                  <a:pt x="2482583" y="1017816"/>
                </a:lnTo>
                <a:lnTo>
                  <a:pt x="2479954" y="1017816"/>
                </a:lnTo>
                <a:lnTo>
                  <a:pt x="2478824" y="1018286"/>
                </a:lnTo>
                <a:lnTo>
                  <a:pt x="2476970" y="1020140"/>
                </a:lnTo>
                <a:lnTo>
                  <a:pt x="2476500" y="1021257"/>
                </a:lnTo>
                <a:lnTo>
                  <a:pt x="2476500" y="1023899"/>
                </a:lnTo>
                <a:lnTo>
                  <a:pt x="2476970" y="1025017"/>
                </a:lnTo>
                <a:lnTo>
                  <a:pt x="2478824" y="1026871"/>
                </a:lnTo>
                <a:lnTo>
                  <a:pt x="2479954" y="1027341"/>
                </a:lnTo>
                <a:lnTo>
                  <a:pt x="2482583" y="1027341"/>
                </a:lnTo>
                <a:lnTo>
                  <a:pt x="2483701" y="1026871"/>
                </a:lnTo>
                <a:lnTo>
                  <a:pt x="2485567" y="1025017"/>
                </a:lnTo>
                <a:lnTo>
                  <a:pt x="2486025" y="1023899"/>
                </a:lnTo>
                <a:lnTo>
                  <a:pt x="2486025" y="1021257"/>
                </a:lnTo>
                <a:close/>
              </a:path>
              <a:path w="4817109" h="1536700">
                <a:moveTo>
                  <a:pt x="2486025" y="512356"/>
                </a:moveTo>
                <a:lnTo>
                  <a:pt x="2485567" y="511238"/>
                </a:lnTo>
                <a:lnTo>
                  <a:pt x="2483701" y="509371"/>
                </a:lnTo>
                <a:lnTo>
                  <a:pt x="2482583" y="508914"/>
                </a:lnTo>
                <a:lnTo>
                  <a:pt x="2479954" y="508914"/>
                </a:lnTo>
                <a:lnTo>
                  <a:pt x="2478824" y="509371"/>
                </a:lnTo>
                <a:lnTo>
                  <a:pt x="2476970" y="511238"/>
                </a:lnTo>
                <a:lnTo>
                  <a:pt x="2476500" y="512356"/>
                </a:lnTo>
                <a:lnTo>
                  <a:pt x="2476500" y="514985"/>
                </a:lnTo>
                <a:lnTo>
                  <a:pt x="2476970" y="516115"/>
                </a:lnTo>
                <a:lnTo>
                  <a:pt x="2478824" y="517969"/>
                </a:lnTo>
                <a:lnTo>
                  <a:pt x="2479954" y="518439"/>
                </a:lnTo>
                <a:lnTo>
                  <a:pt x="2482583" y="518439"/>
                </a:lnTo>
                <a:lnTo>
                  <a:pt x="2483701" y="517969"/>
                </a:lnTo>
                <a:lnTo>
                  <a:pt x="2485567" y="516115"/>
                </a:lnTo>
                <a:lnTo>
                  <a:pt x="2486025" y="514985"/>
                </a:lnTo>
                <a:lnTo>
                  <a:pt x="2486025" y="512356"/>
                </a:lnTo>
                <a:close/>
              </a:path>
              <a:path w="4817109" h="1536700">
                <a:moveTo>
                  <a:pt x="2486025" y="3454"/>
                </a:moveTo>
                <a:lnTo>
                  <a:pt x="2485567" y="2324"/>
                </a:lnTo>
                <a:lnTo>
                  <a:pt x="2483701" y="469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69"/>
                </a:lnTo>
                <a:lnTo>
                  <a:pt x="2476970" y="2324"/>
                </a:lnTo>
                <a:lnTo>
                  <a:pt x="2476500" y="3454"/>
                </a:lnTo>
                <a:lnTo>
                  <a:pt x="2476500" y="6083"/>
                </a:lnTo>
                <a:lnTo>
                  <a:pt x="2476970" y="7200"/>
                </a:lnTo>
                <a:lnTo>
                  <a:pt x="2478824" y="9067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67"/>
                </a:lnTo>
                <a:lnTo>
                  <a:pt x="2485567" y="7200"/>
                </a:lnTo>
                <a:lnTo>
                  <a:pt x="2486025" y="6083"/>
                </a:lnTo>
                <a:lnTo>
                  <a:pt x="2486025" y="3454"/>
                </a:lnTo>
                <a:close/>
              </a:path>
              <a:path w="4817109" h="1536700">
                <a:moveTo>
                  <a:pt x="2533650" y="1530172"/>
                </a:moveTo>
                <a:lnTo>
                  <a:pt x="2533192" y="1529054"/>
                </a:lnTo>
                <a:lnTo>
                  <a:pt x="2531326" y="1527187"/>
                </a:lnTo>
                <a:lnTo>
                  <a:pt x="2530208" y="1526717"/>
                </a:lnTo>
                <a:lnTo>
                  <a:pt x="2527579" y="1526717"/>
                </a:lnTo>
                <a:lnTo>
                  <a:pt x="2526449" y="1527187"/>
                </a:lnTo>
                <a:lnTo>
                  <a:pt x="2524595" y="1529054"/>
                </a:lnTo>
                <a:lnTo>
                  <a:pt x="2524125" y="1530172"/>
                </a:lnTo>
                <a:lnTo>
                  <a:pt x="2524125" y="1532801"/>
                </a:lnTo>
                <a:lnTo>
                  <a:pt x="2524595" y="1533918"/>
                </a:lnTo>
                <a:lnTo>
                  <a:pt x="2526449" y="1535785"/>
                </a:lnTo>
                <a:lnTo>
                  <a:pt x="2527579" y="1536242"/>
                </a:lnTo>
                <a:lnTo>
                  <a:pt x="2530208" y="1536242"/>
                </a:lnTo>
                <a:lnTo>
                  <a:pt x="2531326" y="1535785"/>
                </a:lnTo>
                <a:lnTo>
                  <a:pt x="2533192" y="1533918"/>
                </a:lnTo>
                <a:lnTo>
                  <a:pt x="2533650" y="1532801"/>
                </a:lnTo>
                <a:lnTo>
                  <a:pt x="2533650" y="1530172"/>
                </a:lnTo>
                <a:close/>
              </a:path>
              <a:path w="4817109" h="1536700">
                <a:moveTo>
                  <a:pt x="2533650" y="1021257"/>
                </a:moveTo>
                <a:lnTo>
                  <a:pt x="2533192" y="1020140"/>
                </a:lnTo>
                <a:lnTo>
                  <a:pt x="2531326" y="1018286"/>
                </a:lnTo>
                <a:lnTo>
                  <a:pt x="2530208" y="1017816"/>
                </a:lnTo>
                <a:lnTo>
                  <a:pt x="2527579" y="1017816"/>
                </a:lnTo>
                <a:lnTo>
                  <a:pt x="2526449" y="1018286"/>
                </a:lnTo>
                <a:lnTo>
                  <a:pt x="2524595" y="1020140"/>
                </a:lnTo>
                <a:lnTo>
                  <a:pt x="2524125" y="1021257"/>
                </a:lnTo>
                <a:lnTo>
                  <a:pt x="2524125" y="1023899"/>
                </a:lnTo>
                <a:lnTo>
                  <a:pt x="2524595" y="1025017"/>
                </a:lnTo>
                <a:lnTo>
                  <a:pt x="2526449" y="1026871"/>
                </a:lnTo>
                <a:lnTo>
                  <a:pt x="2527579" y="1027341"/>
                </a:lnTo>
                <a:lnTo>
                  <a:pt x="2530208" y="1027341"/>
                </a:lnTo>
                <a:lnTo>
                  <a:pt x="2531326" y="1026871"/>
                </a:lnTo>
                <a:lnTo>
                  <a:pt x="2533192" y="1025017"/>
                </a:lnTo>
                <a:lnTo>
                  <a:pt x="2533650" y="1023899"/>
                </a:lnTo>
                <a:lnTo>
                  <a:pt x="2533650" y="1021257"/>
                </a:lnTo>
                <a:close/>
              </a:path>
              <a:path w="4817109" h="1536700">
                <a:moveTo>
                  <a:pt x="2533650" y="512356"/>
                </a:moveTo>
                <a:lnTo>
                  <a:pt x="2533192" y="511238"/>
                </a:lnTo>
                <a:lnTo>
                  <a:pt x="2531326" y="509371"/>
                </a:lnTo>
                <a:lnTo>
                  <a:pt x="2530208" y="508914"/>
                </a:lnTo>
                <a:lnTo>
                  <a:pt x="2527579" y="508914"/>
                </a:lnTo>
                <a:lnTo>
                  <a:pt x="2526449" y="509371"/>
                </a:lnTo>
                <a:lnTo>
                  <a:pt x="2524595" y="511238"/>
                </a:lnTo>
                <a:lnTo>
                  <a:pt x="2524125" y="512356"/>
                </a:lnTo>
                <a:lnTo>
                  <a:pt x="2524125" y="514985"/>
                </a:lnTo>
                <a:lnTo>
                  <a:pt x="2524595" y="516115"/>
                </a:lnTo>
                <a:lnTo>
                  <a:pt x="2526449" y="517969"/>
                </a:lnTo>
                <a:lnTo>
                  <a:pt x="2527579" y="518439"/>
                </a:lnTo>
                <a:lnTo>
                  <a:pt x="2530208" y="518439"/>
                </a:lnTo>
                <a:lnTo>
                  <a:pt x="2531326" y="517969"/>
                </a:lnTo>
                <a:lnTo>
                  <a:pt x="2533192" y="516115"/>
                </a:lnTo>
                <a:lnTo>
                  <a:pt x="2533650" y="514985"/>
                </a:lnTo>
                <a:lnTo>
                  <a:pt x="2533650" y="512356"/>
                </a:lnTo>
                <a:close/>
              </a:path>
              <a:path w="4817109" h="1536700">
                <a:moveTo>
                  <a:pt x="2533650" y="3454"/>
                </a:moveTo>
                <a:lnTo>
                  <a:pt x="2533192" y="2324"/>
                </a:lnTo>
                <a:lnTo>
                  <a:pt x="2531326" y="469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69"/>
                </a:lnTo>
                <a:lnTo>
                  <a:pt x="2524595" y="2324"/>
                </a:lnTo>
                <a:lnTo>
                  <a:pt x="2524125" y="3454"/>
                </a:lnTo>
                <a:lnTo>
                  <a:pt x="2524125" y="6083"/>
                </a:lnTo>
                <a:lnTo>
                  <a:pt x="2524595" y="7200"/>
                </a:lnTo>
                <a:lnTo>
                  <a:pt x="2526449" y="9067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67"/>
                </a:lnTo>
                <a:lnTo>
                  <a:pt x="2533192" y="7200"/>
                </a:lnTo>
                <a:lnTo>
                  <a:pt x="2533650" y="6083"/>
                </a:lnTo>
                <a:lnTo>
                  <a:pt x="2533650" y="3454"/>
                </a:lnTo>
                <a:close/>
              </a:path>
              <a:path w="4817109" h="1536700">
                <a:moveTo>
                  <a:pt x="2581275" y="1530172"/>
                </a:moveTo>
                <a:lnTo>
                  <a:pt x="2580817" y="1529054"/>
                </a:lnTo>
                <a:lnTo>
                  <a:pt x="2578951" y="1527187"/>
                </a:lnTo>
                <a:lnTo>
                  <a:pt x="2577833" y="1526717"/>
                </a:lnTo>
                <a:lnTo>
                  <a:pt x="2575204" y="1526717"/>
                </a:lnTo>
                <a:lnTo>
                  <a:pt x="2574074" y="1527187"/>
                </a:lnTo>
                <a:lnTo>
                  <a:pt x="2572220" y="1529054"/>
                </a:lnTo>
                <a:lnTo>
                  <a:pt x="2571750" y="1530172"/>
                </a:lnTo>
                <a:lnTo>
                  <a:pt x="2571750" y="1532801"/>
                </a:lnTo>
                <a:lnTo>
                  <a:pt x="2572220" y="1533918"/>
                </a:lnTo>
                <a:lnTo>
                  <a:pt x="2574074" y="1535785"/>
                </a:lnTo>
                <a:lnTo>
                  <a:pt x="2575204" y="1536242"/>
                </a:lnTo>
                <a:lnTo>
                  <a:pt x="2577833" y="1536242"/>
                </a:lnTo>
                <a:lnTo>
                  <a:pt x="2578951" y="1535785"/>
                </a:lnTo>
                <a:lnTo>
                  <a:pt x="2580817" y="1533918"/>
                </a:lnTo>
                <a:lnTo>
                  <a:pt x="2581275" y="1532801"/>
                </a:lnTo>
                <a:lnTo>
                  <a:pt x="2581275" y="1530172"/>
                </a:lnTo>
                <a:close/>
              </a:path>
              <a:path w="4817109" h="1536700">
                <a:moveTo>
                  <a:pt x="2581275" y="1021257"/>
                </a:moveTo>
                <a:lnTo>
                  <a:pt x="2580817" y="1020140"/>
                </a:lnTo>
                <a:lnTo>
                  <a:pt x="2578951" y="1018286"/>
                </a:lnTo>
                <a:lnTo>
                  <a:pt x="2577833" y="1017816"/>
                </a:lnTo>
                <a:lnTo>
                  <a:pt x="2575204" y="1017816"/>
                </a:lnTo>
                <a:lnTo>
                  <a:pt x="2574074" y="1018286"/>
                </a:lnTo>
                <a:lnTo>
                  <a:pt x="2572220" y="1020140"/>
                </a:lnTo>
                <a:lnTo>
                  <a:pt x="2571750" y="1021257"/>
                </a:lnTo>
                <a:lnTo>
                  <a:pt x="2571750" y="1023899"/>
                </a:lnTo>
                <a:lnTo>
                  <a:pt x="2572220" y="1025017"/>
                </a:lnTo>
                <a:lnTo>
                  <a:pt x="2574074" y="1026871"/>
                </a:lnTo>
                <a:lnTo>
                  <a:pt x="2575204" y="1027341"/>
                </a:lnTo>
                <a:lnTo>
                  <a:pt x="2577833" y="1027341"/>
                </a:lnTo>
                <a:lnTo>
                  <a:pt x="2578951" y="1026871"/>
                </a:lnTo>
                <a:lnTo>
                  <a:pt x="2580817" y="1025017"/>
                </a:lnTo>
                <a:lnTo>
                  <a:pt x="2581275" y="1023899"/>
                </a:lnTo>
                <a:lnTo>
                  <a:pt x="2581275" y="1021257"/>
                </a:lnTo>
                <a:close/>
              </a:path>
              <a:path w="4817109" h="1536700">
                <a:moveTo>
                  <a:pt x="2581275" y="512356"/>
                </a:moveTo>
                <a:lnTo>
                  <a:pt x="2580817" y="511238"/>
                </a:lnTo>
                <a:lnTo>
                  <a:pt x="2578951" y="509371"/>
                </a:lnTo>
                <a:lnTo>
                  <a:pt x="2577833" y="508914"/>
                </a:lnTo>
                <a:lnTo>
                  <a:pt x="2575204" y="508914"/>
                </a:lnTo>
                <a:lnTo>
                  <a:pt x="2574074" y="509371"/>
                </a:lnTo>
                <a:lnTo>
                  <a:pt x="2572220" y="511238"/>
                </a:lnTo>
                <a:lnTo>
                  <a:pt x="2571750" y="512356"/>
                </a:lnTo>
                <a:lnTo>
                  <a:pt x="2571750" y="514985"/>
                </a:lnTo>
                <a:lnTo>
                  <a:pt x="2572220" y="516115"/>
                </a:lnTo>
                <a:lnTo>
                  <a:pt x="2574074" y="517969"/>
                </a:lnTo>
                <a:lnTo>
                  <a:pt x="2575204" y="518439"/>
                </a:lnTo>
                <a:lnTo>
                  <a:pt x="2577833" y="518439"/>
                </a:lnTo>
                <a:lnTo>
                  <a:pt x="2578951" y="517969"/>
                </a:lnTo>
                <a:lnTo>
                  <a:pt x="2580817" y="516115"/>
                </a:lnTo>
                <a:lnTo>
                  <a:pt x="2581275" y="514985"/>
                </a:lnTo>
                <a:lnTo>
                  <a:pt x="2581275" y="512356"/>
                </a:lnTo>
                <a:close/>
              </a:path>
              <a:path w="4817109" h="1536700">
                <a:moveTo>
                  <a:pt x="2581275" y="3454"/>
                </a:moveTo>
                <a:lnTo>
                  <a:pt x="2580817" y="2324"/>
                </a:lnTo>
                <a:lnTo>
                  <a:pt x="2578951" y="469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69"/>
                </a:lnTo>
                <a:lnTo>
                  <a:pt x="2572220" y="2324"/>
                </a:lnTo>
                <a:lnTo>
                  <a:pt x="2571750" y="3454"/>
                </a:lnTo>
                <a:lnTo>
                  <a:pt x="2571750" y="6083"/>
                </a:lnTo>
                <a:lnTo>
                  <a:pt x="2572220" y="7200"/>
                </a:lnTo>
                <a:lnTo>
                  <a:pt x="2574074" y="9067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67"/>
                </a:lnTo>
                <a:lnTo>
                  <a:pt x="2580817" y="7200"/>
                </a:lnTo>
                <a:lnTo>
                  <a:pt x="2581275" y="6083"/>
                </a:lnTo>
                <a:lnTo>
                  <a:pt x="2581275" y="3454"/>
                </a:lnTo>
                <a:close/>
              </a:path>
              <a:path w="4817109" h="1536700">
                <a:moveTo>
                  <a:pt x="2628900" y="1530172"/>
                </a:moveTo>
                <a:lnTo>
                  <a:pt x="2628442" y="1529054"/>
                </a:lnTo>
                <a:lnTo>
                  <a:pt x="2626576" y="1527187"/>
                </a:lnTo>
                <a:lnTo>
                  <a:pt x="2625458" y="1526717"/>
                </a:lnTo>
                <a:lnTo>
                  <a:pt x="2622829" y="1526717"/>
                </a:lnTo>
                <a:lnTo>
                  <a:pt x="2621711" y="1527187"/>
                </a:lnTo>
                <a:lnTo>
                  <a:pt x="2619845" y="1529054"/>
                </a:lnTo>
                <a:lnTo>
                  <a:pt x="2619375" y="1530172"/>
                </a:lnTo>
                <a:lnTo>
                  <a:pt x="2619375" y="1532801"/>
                </a:lnTo>
                <a:lnTo>
                  <a:pt x="2619845" y="1533918"/>
                </a:lnTo>
                <a:lnTo>
                  <a:pt x="2621711" y="1535785"/>
                </a:lnTo>
                <a:lnTo>
                  <a:pt x="2622829" y="1536242"/>
                </a:lnTo>
                <a:lnTo>
                  <a:pt x="2625458" y="1536242"/>
                </a:lnTo>
                <a:lnTo>
                  <a:pt x="2626576" y="1535785"/>
                </a:lnTo>
                <a:lnTo>
                  <a:pt x="2628442" y="1533918"/>
                </a:lnTo>
                <a:lnTo>
                  <a:pt x="2628900" y="1532801"/>
                </a:lnTo>
                <a:lnTo>
                  <a:pt x="2628900" y="1530172"/>
                </a:lnTo>
                <a:close/>
              </a:path>
              <a:path w="4817109" h="1536700">
                <a:moveTo>
                  <a:pt x="2628900" y="1021257"/>
                </a:moveTo>
                <a:lnTo>
                  <a:pt x="2628442" y="1020140"/>
                </a:lnTo>
                <a:lnTo>
                  <a:pt x="2626576" y="1018286"/>
                </a:lnTo>
                <a:lnTo>
                  <a:pt x="2625458" y="1017816"/>
                </a:lnTo>
                <a:lnTo>
                  <a:pt x="2622829" y="1017816"/>
                </a:lnTo>
                <a:lnTo>
                  <a:pt x="2621711" y="1018286"/>
                </a:lnTo>
                <a:lnTo>
                  <a:pt x="2619845" y="1020140"/>
                </a:lnTo>
                <a:lnTo>
                  <a:pt x="2619375" y="1021257"/>
                </a:lnTo>
                <a:lnTo>
                  <a:pt x="2619375" y="1023899"/>
                </a:lnTo>
                <a:lnTo>
                  <a:pt x="2619845" y="1025017"/>
                </a:lnTo>
                <a:lnTo>
                  <a:pt x="2621711" y="1026871"/>
                </a:lnTo>
                <a:lnTo>
                  <a:pt x="2622829" y="1027341"/>
                </a:lnTo>
                <a:lnTo>
                  <a:pt x="2625458" y="1027341"/>
                </a:lnTo>
                <a:lnTo>
                  <a:pt x="2626576" y="1026871"/>
                </a:lnTo>
                <a:lnTo>
                  <a:pt x="2628442" y="1025017"/>
                </a:lnTo>
                <a:lnTo>
                  <a:pt x="2628900" y="1023899"/>
                </a:lnTo>
                <a:lnTo>
                  <a:pt x="2628900" y="1021257"/>
                </a:lnTo>
                <a:close/>
              </a:path>
              <a:path w="4817109" h="1536700">
                <a:moveTo>
                  <a:pt x="2628900" y="512356"/>
                </a:moveTo>
                <a:lnTo>
                  <a:pt x="2628442" y="511238"/>
                </a:lnTo>
                <a:lnTo>
                  <a:pt x="2626576" y="509371"/>
                </a:lnTo>
                <a:lnTo>
                  <a:pt x="2625458" y="508914"/>
                </a:lnTo>
                <a:lnTo>
                  <a:pt x="2622829" y="508914"/>
                </a:lnTo>
                <a:lnTo>
                  <a:pt x="2621711" y="509371"/>
                </a:lnTo>
                <a:lnTo>
                  <a:pt x="2619845" y="511238"/>
                </a:lnTo>
                <a:lnTo>
                  <a:pt x="2619375" y="512356"/>
                </a:lnTo>
                <a:lnTo>
                  <a:pt x="2619375" y="514985"/>
                </a:lnTo>
                <a:lnTo>
                  <a:pt x="2619845" y="516115"/>
                </a:lnTo>
                <a:lnTo>
                  <a:pt x="2621711" y="517969"/>
                </a:lnTo>
                <a:lnTo>
                  <a:pt x="2622829" y="518439"/>
                </a:lnTo>
                <a:lnTo>
                  <a:pt x="2625458" y="518439"/>
                </a:lnTo>
                <a:lnTo>
                  <a:pt x="2626576" y="517969"/>
                </a:lnTo>
                <a:lnTo>
                  <a:pt x="2628442" y="516115"/>
                </a:lnTo>
                <a:lnTo>
                  <a:pt x="2628900" y="514985"/>
                </a:lnTo>
                <a:lnTo>
                  <a:pt x="2628900" y="512356"/>
                </a:lnTo>
                <a:close/>
              </a:path>
              <a:path w="4817109" h="1536700">
                <a:moveTo>
                  <a:pt x="2628900" y="3454"/>
                </a:moveTo>
                <a:lnTo>
                  <a:pt x="2628442" y="2324"/>
                </a:lnTo>
                <a:lnTo>
                  <a:pt x="2626576" y="469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69"/>
                </a:lnTo>
                <a:lnTo>
                  <a:pt x="2619845" y="2324"/>
                </a:lnTo>
                <a:lnTo>
                  <a:pt x="2619375" y="3454"/>
                </a:lnTo>
                <a:lnTo>
                  <a:pt x="2619375" y="6083"/>
                </a:lnTo>
                <a:lnTo>
                  <a:pt x="2619845" y="7200"/>
                </a:lnTo>
                <a:lnTo>
                  <a:pt x="2621711" y="9067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67"/>
                </a:lnTo>
                <a:lnTo>
                  <a:pt x="2628442" y="7200"/>
                </a:lnTo>
                <a:lnTo>
                  <a:pt x="2628900" y="6083"/>
                </a:lnTo>
                <a:lnTo>
                  <a:pt x="2628900" y="3454"/>
                </a:lnTo>
                <a:close/>
              </a:path>
              <a:path w="4817109" h="1536700">
                <a:moveTo>
                  <a:pt x="2676525" y="1530172"/>
                </a:moveTo>
                <a:lnTo>
                  <a:pt x="2676067" y="1529054"/>
                </a:lnTo>
                <a:lnTo>
                  <a:pt x="2674201" y="1527187"/>
                </a:lnTo>
                <a:lnTo>
                  <a:pt x="2673083" y="1526717"/>
                </a:lnTo>
                <a:lnTo>
                  <a:pt x="2670454" y="1526717"/>
                </a:lnTo>
                <a:lnTo>
                  <a:pt x="2669324" y="1527187"/>
                </a:lnTo>
                <a:lnTo>
                  <a:pt x="2667470" y="1529054"/>
                </a:lnTo>
                <a:lnTo>
                  <a:pt x="2667000" y="1530172"/>
                </a:lnTo>
                <a:lnTo>
                  <a:pt x="2667000" y="1532801"/>
                </a:lnTo>
                <a:lnTo>
                  <a:pt x="2667470" y="1533918"/>
                </a:lnTo>
                <a:lnTo>
                  <a:pt x="2669324" y="1535785"/>
                </a:lnTo>
                <a:lnTo>
                  <a:pt x="2670454" y="1536242"/>
                </a:lnTo>
                <a:lnTo>
                  <a:pt x="2673083" y="1536242"/>
                </a:lnTo>
                <a:lnTo>
                  <a:pt x="2674201" y="1535785"/>
                </a:lnTo>
                <a:lnTo>
                  <a:pt x="2676067" y="1533918"/>
                </a:lnTo>
                <a:lnTo>
                  <a:pt x="2676525" y="1532801"/>
                </a:lnTo>
                <a:lnTo>
                  <a:pt x="2676525" y="1530172"/>
                </a:lnTo>
                <a:close/>
              </a:path>
              <a:path w="4817109" h="1536700">
                <a:moveTo>
                  <a:pt x="2676525" y="1021257"/>
                </a:moveTo>
                <a:lnTo>
                  <a:pt x="2676067" y="1020140"/>
                </a:lnTo>
                <a:lnTo>
                  <a:pt x="2674201" y="1018286"/>
                </a:lnTo>
                <a:lnTo>
                  <a:pt x="2673083" y="1017816"/>
                </a:lnTo>
                <a:lnTo>
                  <a:pt x="2670454" y="1017816"/>
                </a:lnTo>
                <a:lnTo>
                  <a:pt x="2669324" y="1018286"/>
                </a:lnTo>
                <a:lnTo>
                  <a:pt x="2667470" y="1020140"/>
                </a:lnTo>
                <a:lnTo>
                  <a:pt x="2667000" y="1021257"/>
                </a:lnTo>
                <a:lnTo>
                  <a:pt x="2667000" y="1023899"/>
                </a:lnTo>
                <a:lnTo>
                  <a:pt x="2667470" y="1025017"/>
                </a:lnTo>
                <a:lnTo>
                  <a:pt x="2669324" y="1026871"/>
                </a:lnTo>
                <a:lnTo>
                  <a:pt x="2670454" y="1027341"/>
                </a:lnTo>
                <a:lnTo>
                  <a:pt x="2673083" y="1027341"/>
                </a:lnTo>
                <a:lnTo>
                  <a:pt x="2674201" y="1026871"/>
                </a:lnTo>
                <a:lnTo>
                  <a:pt x="2676067" y="1025017"/>
                </a:lnTo>
                <a:lnTo>
                  <a:pt x="2676525" y="1023899"/>
                </a:lnTo>
                <a:lnTo>
                  <a:pt x="2676525" y="1021257"/>
                </a:lnTo>
                <a:close/>
              </a:path>
              <a:path w="4817109" h="1536700">
                <a:moveTo>
                  <a:pt x="2676525" y="512356"/>
                </a:moveTo>
                <a:lnTo>
                  <a:pt x="2676067" y="511238"/>
                </a:lnTo>
                <a:lnTo>
                  <a:pt x="2674201" y="509371"/>
                </a:lnTo>
                <a:lnTo>
                  <a:pt x="2673083" y="508914"/>
                </a:lnTo>
                <a:lnTo>
                  <a:pt x="2670454" y="508914"/>
                </a:lnTo>
                <a:lnTo>
                  <a:pt x="2669324" y="509371"/>
                </a:lnTo>
                <a:lnTo>
                  <a:pt x="2667470" y="511238"/>
                </a:lnTo>
                <a:lnTo>
                  <a:pt x="2667000" y="512356"/>
                </a:lnTo>
                <a:lnTo>
                  <a:pt x="2667000" y="514985"/>
                </a:lnTo>
                <a:lnTo>
                  <a:pt x="2667470" y="516115"/>
                </a:lnTo>
                <a:lnTo>
                  <a:pt x="2669324" y="517969"/>
                </a:lnTo>
                <a:lnTo>
                  <a:pt x="2670454" y="518439"/>
                </a:lnTo>
                <a:lnTo>
                  <a:pt x="2673083" y="518439"/>
                </a:lnTo>
                <a:lnTo>
                  <a:pt x="2674201" y="517969"/>
                </a:lnTo>
                <a:lnTo>
                  <a:pt x="2676067" y="516115"/>
                </a:lnTo>
                <a:lnTo>
                  <a:pt x="2676525" y="514985"/>
                </a:lnTo>
                <a:lnTo>
                  <a:pt x="2676525" y="512356"/>
                </a:lnTo>
                <a:close/>
              </a:path>
              <a:path w="4817109" h="1536700">
                <a:moveTo>
                  <a:pt x="2676525" y="3454"/>
                </a:moveTo>
                <a:lnTo>
                  <a:pt x="2676067" y="2324"/>
                </a:lnTo>
                <a:lnTo>
                  <a:pt x="2674201" y="469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69"/>
                </a:lnTo>
                <a:lnTo>
                  <a:pt x="2667470" y="2324"/>
                </a:lnTo>
                <a:lnTo>
                  <a:pt x="2667000" y="3454"/>
                </a:lnTo>
                <a:lnTo>
                  <a:pt x="2667000" y="6083"/>
                </a:lnTo>
                <a:lnTo>
                  <a:pt x="2667470" y="7200"/>
                </a:lnTo>
                <a:lnTo>
                  <a:pt x="2669324" y="9067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67"/>
                </a:lnTo>
                <a:lnTo>
                  <a:pt x="2676067" y="7200"/>
                </a:lnTo>
                <a:lnTo>
                  <a:pt x="2676525" y="6083"/>
                </a:lnTo>
                <a:lnTo>
                  <a:pt x="2676525" y="3454"/>
                </a:lnTo>
                <a:close/>
              </a:path>
              <a:path w="4817109" h="1536700">
                <a:moveTo>
                  <a:pt x="2724150" y="1530172"/>
                </a:moveTo>
                <a:lnTo>
                  <a:pt x="2723692" y="1529054"/>
                </a:lnTo>
                <a:lnTo>
                  <a:pt x="2721826" y="1527187"/>
                </a:lnTo>
                <a:lnTo>
                  <a:pt x="2720708" y="1526717"/>
                </a:lnTo>
                <a:lnTo>
                  <a:pt x="2718079" y="1526717"/>
                </a:lnTo>
                <a:lnTo>
                  <a:pt x="2716949" y="1527187"/>
                </a:lnTo>
                <a:lnTo>
                  <a:pt x="2715095" y="1529054"/>
                </a:lnTo>
                <a:lnTo>
                  <a:pt x="2714625" y="1530172"/>
                </a:lnTo>
                <a:lnTo>
                  <a:pt x="2714625" y="1532801"/>
                </a:lnTo>
                <a:lnTo>
                  <a:pt x="2715095" y="1533918"/>
                </a:lnTo>
                <a:lnTo>
                  <a:pt x="2716949" y="1535785"/>
                </a:lnTo>
                <a:lnTo>
                  <a:pt x="2718079" y="1536242"/>
                </a:lnTo>
                <a:lnTo>
                  <a:pt x="2720708" y="1536242"/>
                </a:lnTo>
                <a:lnTo>
                  <a:pt x="2721826" y="1535785"/>
                </a:lnTo>
                <a:lnTo>
                  <a:pt x="2723692" y="1533918"/>
                </a:lnTo>
                <a:lnTo>
                  <a:pt x="2724150" y="1532801"/>
                </a:lnTo>
                <a:lnTo>
                  <a:pt x="2724150" y="1530172"/>
                </a:lnTo>
                <a:close/>
              </a:path>
              <a:path w="4817109" h="1536700">
                <a:moveTo>
                  <a:pt x="2724150" y="1021257"/>
                </a:moveTo>
                <a:lnTo>
                  <a:pt x="2723692" y="1020140"/>
                </a:lnTo>
                <a:lnTo>
                  <a:pt x="2721826" y="1018286"/>
                </a:lnTo>
                <a:lnTo>
                  <a:pt x="2720708" y="1017816"/>
                </a:lnTo>
                <a:lnTo>
                  <a:pt x="2718079" y="1017816"/>
                </a:lnTo>
                <a:lnTo>
                  <a:pt x="2716949" y="1018286"/>
                </a:lnTo>
                <a:lnTo>
                  <a:pt x="2715095" y="1020140"/>
                </a:lnTo>
                <a:lnTo>
                  <a:pt x="2714625" y="1021257"/>
                </a:lnTo>
                <a:lnTo>
                  <a:pt x="2714625" y="1023899"/>
                </a:lnTo>
                <a:lnTo>
                  <a:pt x="2715095" y="1025017"/>
                </a:lnTo>
                <a:lnTo>
                  <a:pt x="2716949" y="1026871"/>
                </a:lnTo>
                <a:lnTo>
                  <a:pt x="2718079" y="1027341"/>
                </a:lnTo>
                <a:lnTo>
                  <a:pt x="2720708" y="1027341"/>
                </a:lnTo>
                <a:lnTo>
                  <a:pt x="2721826" y="1026871"/>
                </a:lnTo>
                <a:lnTo>
                  <a:pt x="2723692" y="1025017"/>
                </a:lnTo>
                <a:lnTo>
                  <a:pt x="2724150" y="1023899"/>
                </a:lnTo>
                <a:lnTo>
                  <a:pt x="2724150" y="1021257"/>
                </a:lnTo>
                <a:close/>
              </a:path>
              <a:path w="4817109" h="1536700">
                <a:moveTo>
                  <a:pt x="2724150" y="512356"/>
                </a:moveTo>
                <a:lnTo>
                  <a:pt x="2723692" y="511238"/>
                </a:lnTo>
                <a:lnTo>
                  <a:pt x="2721826" y="509371"/>
                </a:lnTo>
                <a:lnTo>
                  <a:pt x="2720708" y="508914"/>
                </a:lnTo>
                <a:lnTo>
                  <a:pt x="2718079" y="508914"/>
                </a:lnTo>
                <a:lnTo>
                  <a:pt x="2716949" y="509371"/>
                </a:lnTo>
                <a:lnTo>
                  <a:pt x="2715095" y="511238"/>
                </a:lnTo>
                <a:lnTo>
                  <a:pt x="2714625" y="512356"/>
                </a:lnTo>
                <a:lnTo>
                  <a:pt x="2714625" y="514985"/>
                </a:lnTo>
                <a:lnTo>
                  <a:pt x="2715095" y="516115"/>
                </a:lnTo>
                <a:lnTo>
                  <a:pt x="2716949" y="517969"/>
                </a:lnTo>
                <a:lnTo>
                  <a:pt x="2718079" y="518439"/>
                </a:lnTo>
                <a:lnTo>
                  <a:pt x="2720708" y="518439"/>
                </a:lnTo>
                <a:lnTo>
                  <a:pt x="2721826" y="517969"/>
                </a:lnTo>
                <a:lnTo>
                  <a:pt x="2723692" y="516115"/>
                </a:lnTo>
                <a:lnTo>
                  <a:pt x="2724150" y="514985"/>
                </a:lnTo>
                <a:lnTo>
                  <a:pt x="2724150" y="512356"/>
                </a:lnTo>
                <a:close/>
              </a:path>
              <a:path w="4817109" h="1536700">
                <a:moveTo>
                  <a:pt x="2724150" y="3454"/>
                </a:moveTo>
                <a:lnTo>
                  <a:pt x="2723692" y="2324"/>
                </a:lnTo>
                <a:lnTo>
                  <a:pt x="2721826" y="469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69"/>
                </a:lnTo>
                <a:lnTo>
                  <a:pt x="2715095" y="2324"/>
                </a:lnTo>
                <a:lnTo>
                  <a:pt x="2714625" y="3454"/>
                </a:lnTo>
                <a:lnTo>
                  <a:pt x="2714625" y="6083"/>
                </a:lnTo>
                <a:lnTo>
                  <a:pt x="2715095" y="7200"/>
                </a:lnTo>
                <a:lnTo>
                  <a:pt x="2716949" y="9067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67"/>
                </a:lnTo>
                <a:lnTo>
                  <a:pt x="2723692" y="7200"/>
                </a:lnTo>
                <a:lnTo>
                  <a:pt x="2724150" y="6083"/>
                </a:lnTo>
                <a:lnTo>
                  <a:pt x="2724150" y="3454"/>
                </a:lnTo>
                <a:close/>
              </a:path>
              <a:path w="4817109" h="1536700">
                <a:moveTo>
                  <a:pt x="2771775" y="1530172"/>
                </a:moveTo>
                <a:lnTo>
                  <a:pt x="2771317" y="1529054"/>
                </a:lnTo>
                <a:lnTo>
                  <a:pt x="2769451" y="1527187"/>
                </a:lnTo>
                <a:lnTo>
                  <a:pt x="2768333" y="1526717"/>
                </a:lnTo>
                <a:lnTo>
                  <a:pt x="2765704" y="1526717"/>
                </a:lnTo>
                <a:lnTo>
                  <a:pt x="2764574" y="1527187"/>
                </a:lnTo>
                <a:lnTo>
                  <a:pt x="2762720" y="1529054"/>
                </a:lnTo>
                <a:lnTo>
                  <a:pt x="2762250" y="1530172"/>
                </a:lnTo>
                <a:lnTo>
                  <a:pt x="2762250" y="1532801"/>
                </a:lnTo>
                <a:lnTo>
                  <a:pt x="2762720" y="1533918"/>
                </a:lnTo>
                <a:lnTo>
                  <a:pt x="2764574" y="1535785"/>
                </a:lnTo>
                <a:lnTo>
                  <a:pt x="2765704" y="1536242"/>
                </a:lnTo>
                <a:lnTo>
                  <a:pt x="2768333" y="1536242"/>
                </a:lnTo>
                <a:lnTo>
                  <a:pt x="2769451" y="1535785"/>
                </a:lnTo>
                <a:lnTo>
                  <a:pt x="2771317" y="1533918"/>
                </a:lnTo>
                <a:lnTo>
                  <a:pt x="2771775" y="1532801"/>
                </a:lnTo>
                <a:lnTo>
                  <a:pt x="2771775" y="1530172"/>
                </a:lnTo>
                <a:close/>
              </a:path>
              <a:path w="4817109" h="1536700">
                <a:moveTo>
                  <a:pt x="2771775" y="1021257"/>
                </a:moveTo>
                <a:lnTo>
                  <a:pt x="2771317" y="1020140"/>
                </a:lnTo>
                <a:lnTo>
                  <a:pt x="2769451" y="1018286"/>
                </a:lnTo>
                <a:lnTo>
                  <a:pt x="2768333" y="1017816"/>
                </a:lnTo>
                <a:lnTo>
                  <a:pt x="2765704" y="1017816"/>
                </a:lnTo>
                <a:lnTo>
                  <a:pt x="2764574" y="1018286"/>
                </a:lnTo>
                <a:lnTo>
                  <a:pt x="2762720" y="1020140"/>
                </a:lnTo>
                <a:lnTo>
                  <a:pt x="2762250" y="1021257"/>
                </a:lnTo>
                <a:lnTo>
                  <a:pt x="2762250" y="1023899"/>
                </a:lnTo>
                <a:lnTo>
                  <a:pt x="2762720" y="1025017"/>
                </a:lnTo>
                <a:lnTo>
                  <a:pt x="2764574" y="1026871"/>
                </a:lnTo>
                <a:lnTo>
                  <a:pt x="2765704" y="1027341"/>
                </a:lnTo>
                <a:lnTo>
                  <a:pt x="2768333" y="1027341"/>
                </a:lnTo>
                <a:lnTo>
                  <a:pt x="2769451" y="1026871"/>
                </a:lnTo>
                <a:lnTo>
                  <a:pt x="2771317" y="1025017"/>
                </a:lnTo>
                <a:lnTo>
                  <a:pt x="2771775" y="1023899"/>
                </a:lnTo>
                <a:lnTo>
                  <a:pt x="2771775" y="1021257"/>
                </a:lnTo>
                <a:close/>
              </a:path>
              <a:path w="4817109" h="1536700">
                <a:moveTo>
                  <a:pt x="2771775" y="512356"/>
                </a:moveTo>
                <a:lnTo>
                  <a:pt x="2771317" y="511238"/>
                </a:lnTo>
                <a:lnTo>
                  <a:pt x="2769451" y="509371"/>
                </a:lnTo>
                <a:lnTo>
                  <a:pt x="2768333" y="508914"/>
                </a:lnTo>
                <a:lnTo>
                  <a:pt x="2765704" y="508914"/>
                </a:lnTo>
                <a:lnTo>
                  <a:pt x="2764574" y="509371"/>
                </a:lnTo>
                <a:lnTo>
                  <a:pt x="2762720" y="511238"/>
                </a:lnTo>
                <a:lnTo>
                  <a:pt x="2762250" y="512356"/>
                </a:lnTo>
                <a:lnTo>
                  <a:pt x="2762250" y="514985"/>
                </a:lnTo>
                <a:lnTo>
                  <a:pt x="2762720" y="516115"/>
                </a:lnTo>
                <a:lnTo>
                  <a:pt x="2764574" y="517969"/>
                </a:lnTo>
                <a:lnTo>
                  <a:pt x="2765704" y="518439"/>
                </a:lnTo>
                <a:lnTo>
                  <a:pt x="2768333" y="518439"/>
                </a:lnTo>
                <a:lnTo>
                  <a:pt x="2769451" y="517969"/>
                </a:lnTo>
                <a:lnTo>
                  <a:pt x="2771317" y="516115"/>
                </a:lnTo>
                <a:lnTo>
                  <a:pt x="2771775" y="514985"/>
                </a:lnTo>
                <a:lnTo>
                  <a:pt x="2771775" y="512356"/>
                </a:lnTo>
                <a:close/>
              </a:path>
              <a:path w="4817109" h="1536700">
                <a:moveTo>
                  <a:pt x="2771775" y="3454"/>
                </a:moveTo>
                <a:lnTo>
                  <a:pt x="2771317" y="2324"/>
                </a:lnTo>
                <a:lnTo>
                  <a:pt x="2769451" y="469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69"/>
                </a:lnTo>
                <a:lnTo>
                  <a:pt x="2762720" y="2324"/>
                </a:lnTo>
                <a:lnTo>
                  <a:pt x="2762250" y="3454"/>
                </a:lnTo>
                <a:lnTo>
                  <a:pt x="2762250" y="6083"/>
                </a:lnTo>
                <a:lnTo>
                  <a:pt x="2762720" y="7200"/>
                </a:lnTo>
                <a:lnTo>
                  <a:pt x="2764574" y="9067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67"/>
                </a:lnTo>
                <a:lnTo>
                  <a:pt x="2771317" y="7200"/>
                </a:lnTo>
                <a:lnTo>
                  <a:pt x="2771775" y="6083"/>
                </a:lnTo>
                <a:lnTo>
                  <a:pt x="2771775" y="3454"/>
                </a:lnTo>
                <a:close/>
              </a:path>
              <a:path w="4817109" h="1536700">
                <a:moveTo>
                  <a:pt x="2819400" y="1530172"/>
                </a:moveTo>
                <a:lnTo>
                  <a:pt x="2818942" y="1529054"/>
                </a:lnTo>
                <a:lnTo>
                  <a:pt x="2817076" y="1527187"/>
                </a:lnTo>
                <a:lnTo>
                  <a:pt x="2815958" y="1526717"/>
                </a:lnTo>
                <a:lnTo>
                  <a:pt x="2813329" y="1526717"/>
                </a:lnTo>
                <a:lnTo>
                  <a:pt x="2812199" y="1527187"/>
                </a:lnTo>
                <a:lnTo>
                  <a:pt x="2810345" y="1529054"/>
                </a:lnTo>
                <a:lnTo>
                  <a:pt x="2809875" y="1530172"/>
                </a:lnTo>
                <a:lnTo>
                  <a:pt x="2809875" y="1532801"/>
                </a:lnTo>
                <a:lnTo>
                  <a:pt x="2810345" y="1533918"/>
                </a:lnTo>
                <a:lnTo>
                  <a:pt x="2812199" y="1535785"/>
                </a:lnTo>
                <a:lnTo>
                  <a:pt x="2813329" y="1536242"/>
                </a:lnTo>
                <a:lnTo>
                  <a:pt x="2815958" y="1536242"/>
                </a:lnTo>
                <a:lnTo>
                  <a:pt x="2817076" y="1535785"/>
                </a:lnTo>
                <a:lnTo>
                  <a:pt x="2818942" y="1533918"/>
                </a:lnTo>
                <a:lnTo>
                  <a:pt x="2819400" y="1532801"/>
                </a:lnTo>
                <a:lnTo>
                  <a:pt x="2819400" y="1530172"/>
                </a:lnTo>
                <a:close/>
              </a:path>
              <a:path w="4817109" h="1536700">
                <a:moveTo>
                  <a:pt x="2819400" y="1021257"/>
                </a:moveTo>
                <a:lnTo>
                  <a:pt x="2818942" y="1020140"/>
                </a:lnTo>
                <a:lnTo>
                  <a:pt x="2817076" y="1018286"/>
                </a:lnTo>
                <a:lnTo>
                  <a:pt x="2815958" y="1017816"/>
                </a:lnTo>
                <a:lnTo>
                  <a:pt x="2813329" y="1017816"/>
                </a:lnTo>
                <a:lnTo>
                  <a:pt x="2812199" y="1018286"/>
                </a:lnTo>
                <a:lnTo>
                  <a:pt x="2810345" y="1020140"/>
                </a:lnTo>
                <a:lnTo>
                  <a:pt x="2809875" y="1021257"/>
                </a:lnTo>
                <a:lnTo>
                  <a:pt x="2809875" y="1023899"/>
                </a:lnTo>
                <a:lnTo>
                  <a:pt x="2810345" y="1025017"/>
                </a:lnTo>
                <a:lnTo>
                  <a:pt x="2812199" y="1026871"/>
                </a:lnTo>
                <a:lnTo>
                  <a:pt x="2813329" y="1027341"/>
                </a:lnTo>
                <a:lnTo>
                  <a:pt x="2815958" y="1027341"/>
                </a:lnTo>
                <a:lnTo>
                  <a:pt x="2817076" y="1026871"/>
                </a:lnTo>
                <a:lnTo>
                  <a:pt x="2818942" y="1025017"/>
                </a:lnTo>
                <a:lnTo>
                  <a:pt x="2819400" y="1023899"/>
                </a:lnTo>
                <a:lnTo>
                  <a:pt x="2819400" y="1021257"/>
                </a:lnTo>
                <a:close/>
              </a:path>
              <a:path w="4817109" h="1536700">
                <a:moveTo>
                  <a:pt x="2819400" y="512356"/>
                </a:moveTo>
                <a:lnTo>
                  <a:pt x="2818942" y="511238"/>
                </a:lnTo>
                <a:lnTo>
                  <a:pt x="2817076" y="509371"/>
                </a:lnTo>
                <a:lnTo>
                  <a:pt x="2815958" y="508914"/>
                </a:lnTo>
                <a:lnTo>
                  <a:pt x="2813329" y="508914"/>
                </a:lnTo>
                <a:lnTo>
                  <a:pt x="2812199" y="509371"/>
                </a:lnTo>
                <a:lnTo>
                  <a:pt x="2810345" y="511238"/>
                </a:lnTo>
                <a:lnTo>
                  <a:pt x="2809875" y="512356"/>
                </a:lnTo>
                <a:lnTo>
                  <a:pt x="2809875" y="514985"/>
                </a:lnTo>
                <a:lnTo>
                  <a:pt x="2810345" y="516115"/>
                </a:lnTo>
                <a:lnTo>
                  <a:pt x="2812199" y="517969"/>
                </a:lnTo>
                <a:lnTo>
                  <a:pt x="2813329" y="518439"/>
                </a:lnTo>
                <a:lnTo>
                  <a:pt x="2815958" y="518439"/>
                </a:lnTo>
                <a:lnTo>
                  <a:pt x="2817076" y="517969"/>
                </a:lnTo>
                <a:lnTo>
                  <a:pt x="2818942" y="516115"/>
                </a:lnTo>
                <a:lnTo>
                  <a:pt x="2819400" y="514985"/>
                </a:lnTo>
                <a:lnTo>
                  <a:pt x="2819400" y="512356"/>
                </a:lnTo>
                <a:close/>
              </a:path>
              <a:path w="4817109" h="1536700">
                <a:moveTo>
                  <a:pt x="2819400" y="3454"/>
                </a:moveTo>
                <a:lnTo>
                  <a:pt x="2818942" y="2324"/>
                </a:lnTo>
                <a:lnTo>
                  <a:pt x="2817076" y="469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69"/>
                </a:lnTo>
                <a:lnTo>
                  <a:pt x="2810345" y="2324"/>
                </a:lnTo>
                <a:lnTo>
                  <a:pt x="2809875" y="3454"/>
                </a:lnTo>
                <a:lnTo>
                  <a:pt x="2809875" y="6083"/>
                </a:lnTo>
                <a:lnTo>
                  <a:pt x="2810345" y="7200"/>
                </a:lnTo>
                <a:lnTo>
                  <a:pt x="2812199" y="9067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67"/>
                </a:lnTo>
                <a:lnTo>
                  <a:pt x="2818942" y="7200"/>
                </a:lnTo>
                <a:lnTo>
                  <a:pt x="2819400" y="6083"/>
                </a:lnTo>
                <a:lnTo>
                  <a:pt x="2819400" y="3454"/>
                </a:lnTo>
                <a:close/>
              </a:path>
              <a:path w="4817109" h="1536700">
                <a:moveTo>
                  <a:pt x="2867025" y="1530172"/>
                </a:moveTo>
                <a:lnTo>
                  <a:pt x="2866567" y="1529054"/>
                </a:lnTo>
                <a:lnTo>
                  <a:pt x="2864701" y="1527187"/>
                </a:lnTo>
                <a:lnTo>
                  <a:pt x="2863583" y="1526717"/>
                </a:lnTo>
                <a:lnTo>
                  <a:pt x="2860954" y="1526717"/>
                </a:lnTo>
                <a:lnTo>
                  <a:pt x="2859824" y="1527187"/>
                </a:lnTo>
                <a:lnTo>
                  <a:pt x="2857970" y="1529054"/>
                </a:lnTo>
                <a:lnTo>
                  <a:pt x="2857500" y="1530172"/>
                </a:lnTo>
                <a:lnTo>
                  <a:pt x="2857500" y="1532801"/>
                </a:lnTo>
                <a:lnTo>
                  <a:pt x="2857970" y="1533918"/>
                </a:lnTo>
                <a:lnTo>
                  <a:pt x="2859824" y="1535785"/>
                </a:lnTo>
                <a:lnTo>
                  <a:pt x="2860954" y="1536242"/>
                </a:lnTo>
                <a:lnTo>
                  <a:pt x="2863583" y="1536242"/>
                </a:lnTo>
                <a:lnTo>
                  <a:pt x="2864701" y="1535785"/>
                </a:lnTo>
                <a:lnTo>
                  <a:pt x="2866567" y="1533918"/>
                </a:lnTo>
                <a:lnTo>
                  <a:pt x="2867025" y="1532801"/>
                </a:lnTo>
                <a:lnTo>
                  <a:pt x="2867025" y="1530172"/>
                </a:lnTo>
                <a:close/>
              </a:path>
              <a:path w="4817109" h="1536700">
                <a:moveTo>
                  <a:pt x="2867025" y="1021257"/>
                </a:moveTo>
                <a:lnTo>
                  <a:pt x="2866567" y="1020140"/>
                </a:lnTo>
                <a:lnTo>
                  <a:pt x="2864701" y="1018286"/>
                </a:lnTo>
                <a:lnTo>
                  <a:pt x="2863583" y="1017816"/>
                </a:lnTo>
                <a:lnTo>
                  <a:pt x="2860954" y="1017816"/>
                </a:lnTo>
                <a:lnTo>
                  <a:pt x="2859824" y="1018286"/>
                </a:lnTo>
                <a:lnTo>
                  <a:pt x="2857970" y="1020140"/>
                </a:lnTo>
                <a:lnTo>
                  <a:pt x="2857500" y="1021257"/>
                </a:lnTo>
                <a:lnTo>
                  <a:pt x="2857500" y="1023899"/>
                </a:lnTo>
                <a:lnTo>
                  <a:pt x="2857970" y="1025017"/>
                </a:lnTo>
                <a:lnTo>
                  <a:pt x="2859824" y="1026871"/>
                </a:lnTo>
                <a:lnTo>
                  <a:pt x="2860954" y="1027341"/>
                </a:lnTo>
                <a:lnTo>
                  <a:pt x="2863583" y="1027341"/>
                </a:lnTo>
                <a:lnTo>
                  <a:pt x="2864701" y="1026871"/>
                </a:lnTo>
                <a:lnTo>
                  <a:pt x="2866567" y="1025017"/>
                </a:lnTo>
                <a:lnTo>
                  <a:pt x="2867025" y="1023899"/>
                </a:lnTo>
                <a:lnTo>
                  <a:pt x="2867025" y="1021257"/>
                </a:lnTo>
                <a:close/>
              </a:path>
              <a:path w="4817109" h="1536700">
                <a:moveTo>
                  <a:pt x="2867025" y="512356"/>
                </a:moveTo>
                <a:lnTo>
                  <a:pt x="2866567" y="511238"/>
                </a:lnTo>
                <a:lnTo>
                  <a:pt x="2864701" y="509371"/>
                </a:lnTo>
                <a:lnTo>
                  <a:pt x="2863583" y="508914"/>
                </a:lnTo>
                <a:lnTo>
                  <a:pt x="2860954" y="508914"/>
                </a:lnTo>
                <a:lnTo>
                  <a:pt x="2859824" y="509371"/>
                </a:lnTo>
                <a:lnTo>
                  <a:pt x="2857970" y="511238"/>
                </a:lnTo>
                <a:lnTo>
                  <a:pt x="2857500" y="512356"/>
                </a:lnTo>
                <a:lnTo>
                  <a:pt x="2857500" y="514985"/>
                </a:lnTo>
                <a:lnTo>
                  <a:pt x="2857970" y="516115"/>
                </a:lnTo>
                <a:lnTo>
                  <a:pt x="2859824" y="517969"/>
                </a:lnTo>
                <a:lnTo>
                  <a:pt x="2860954" y="518439"/>
                </a:lnTo>
                <a:lnTo>
                  <a:pt x="2863583" y="518439"/>
                </a:lnTo>
                <a:lnTo>
                  <a:pt x="2864701" y="517969"/>
                </a:lnTo>
                <a:lnTo>
                  <a:pt x="2866567" y="516115"/>
                </a:lnTo>
                <a:lnTo>
                  <a:pt x="2867025" y="514985"/>
                </a:lnTo>
                <a:lnTo>
                  <a:pt x="2867025" y="512356"/>
                </a:lnTo>
                <a:close/>
              </a:path>
              <a:path w="4817109" h="1536700">
                <a:moveTo>
                  <a:pt x="2867025" y="3454"/>
                </a:moveTo>
                <a:lnTo>
                  <a:pt x="2866567" y="2324"/>
                </a:lnTo>
                <a:lnTo>
                  <a:pt x="2864701" y="469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69"/>
                </a:lnTo>
                <a:lnTo>
                  <a:pt x="2857970" y="2324"/>
                </a:lnTo>
                <a:lnTo>
                  <a:pt x="2857500" y="3454"/>
                </a:lnTo>
                <a:lnTo>
                  <a:pt x="2857500" y="6083"/>
                </a:lnTo>
                <a:lnTo>
                  <a:pt x="2857970" y="7200"/>
                </a:lnTo>
                <a:lnTo>
                  <a:pt x="2859824" y="9067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67"/>
                </a:lnTo>
                <a:lnTo>
                  <a:pt x="2866567" y="7200"/>
                </a:lnTo>
                <a:lnTo>
                  <a:pt x="2867025" y="6083"/>
                </a:lnTo>
                <a:lnTo>
                  <a:pt x="2867025" y="3454"/>
                </a:lnTo>
                <a:close/>
              </a:path>
              <a:path w="4817109" h="1536700">
                <a:moveTo>
                  <a:pt x="2914650" y="1530172"/>
                </a:moveTo>
                <a:lnTo>
                  <a:pt x="2914192" y="1529054"/>
                </a:lnTo>
                <a:lnTo>
                  <a:pt x="2912326" y="1527187"/>
                </a:lnTo>
                <a:lnTo>
                  <a:pt x="2911208" y="1526717"/>
                </a:lnTo>
                <a:lnTo>
                  <a:pt x="2908579" y="1526717"/>
                </a:lnTo>
                <a:lnTo>
                  <a:pt x="2907449" y="1527187"/>
                </a:lnTo>
                <a:lnTo>
                  <a:pt x="2905595" y="1529054"/>
                </a:lnTo>
                <a:lnTo>
                  <a:pt x="2905125" y="1530172"/>
                </a:lnTo>
                <a:lnTo>
                  <a:pt x="2905125" y="1532801"/>
                </a:lnTo>
                <a:lnTo>
                  <a:pt x="2905595" y="1533918"/>
                </a:lnTo>
                <a:lnTo>
                  <a:pt x="2907449" y="1535785"/>
                </a:lnTo>
                <a:lnTo>
                  <a:pt x="2908579" y="1536242"/>
                </a:lnTo>
                <a:lnTo>
                  <a:pt x="2911208" y="1536242"/>
                </a:lnTo>
                <a:lnTo>
                  <a:pt x="2912326" y="1535785"/>
                </a:lnTo>
                <a:lnTo>
                  <a:pt x="2914192" y="1533918"/>
                </a:lnTo>
                <a:lnTo>
                  <a:pt x="2914650" y="1532801"/>
                </a:lnTo>
                <a:lnTo>
                  <a:pt x="2914650" y="1530172"/>
                </a:lnTo>
                <a:close/>
              </a:path>
              <a:path w="4817109" h="1536700">
                <a:moveTo>
                  <a:pt x="2914650" y="1021257"/>
                </a:moveTo>
                <a:lnTo>
                  <a:pt x="2914192" y="1020140"/>
                </a:lnTo>
                <a:lnTo>
                  <a:pt x="2912326" y="1018286"/>
                </a:lnTo>
                <a:lnTo>
                  <a:pt x="2911208" y="1017816"/>
                </a:lnTo>
                <a:lnTo>
                  <a:pt x="2908579" y="1017816"/>
                </a:lnTo>
                <a:lnTo>
                  <a:pt x="2907449" y="1018286"/>
                </a:lnTo>
                <a:lnTo>
                  <a:pt x="2905595" y="1020140"/>
                </a:lnTo>
                <a:lnTo>
                  <a:pt x="2905125" y="1021257"/>
                </a:lnTo>
                <a:lnTo>
                  <a:pt x="2905125" y="1023899"/>
                </a:lnTo>
                <a:lnTo>
                  <a:pt x="2905595" y="1025017"/>
                </a:lnTo>
                <a:lnTo>
                  <a:pt x="2907449" y="1026871"/>
                </a:lnTo>
                <a:lnTo>
                  <a:pt x="2908579" y="1027341"/>
                </a:lnTo>
                <a:lnTo>
                  <a:pt x="2911208" y="1027341"/>
                </a:lnTo>
                <a:lnTo>
                  <a:pt x="2912326" y="1026871"/>
                </a:lnTo>
                <a:lnTo>
                  <a:pt x="2914192" y="1025017"/>
                </a:lnTo>
                <a:lnTo>
                  <a:pt x="2914650" y="1023899"/>
                </a:lnTo>
                <a:lnTo>
                  <a:pt x="2914650" y="1021257"/>
                </a:lnTo>
                <a:close/>
              </a:path>
              <a:path w="4817109" h="1536700">
                <a:moveTo>
                  <a:pt x="2914650" y="512356"/>
                </a:moveTo>
                <a:lnTo>
                  <a:pt x="2914192" y="511238"/>
                </a:lnTo>
                <a:lnTo>
                  <a:pt x="2912326" y="509371"/>
                </a:lnTo>
                <a:lnTo>
                  <a:pt x="2911208" y="508914"/>
                </a:lnTo>
                <a:lnTo>
                  <a:pt x="2908579" y="508914"/>
                </a:lnTo>
                <a:lnTo>
                  <a:pt x="2907449" y="509371"/>
                </a:lnTo>
                <a:lnTo>
                  <a:pt x="2905595" y="511238"/>
                </a:lnTo>
                <a:lnTo>
                  <a:pt x="2905125" y="512356"/>
                </a:lnTo>
                <a:lnTo>
                  <a:pt x="2905125" y="514985"/>
                </a:lnTo>
                <a:lnTo>
                  <a:pt x="2905595" y="516115"/>
                </a:lnTo>
                <a:lnTo>
                  <a:pt x="2907449" y="517969"/>
                </a:lnTo>
                <a:lnTo>
                  <a:pt x="2908579" y="518439"/>
                </a:lnTo>
                <a:lnTo>
                  <a:pt x="2911208" y="518439"/>
                </a:lnTo>
                <a:lnTo>
                  <a:pt x="2912326" y="517969"/>
                </a:lnTo>
                <a:lnTo>
                  <a:pt x="2914192" y="516115"/>
                </a:lnTo>
                <a:lnTo>
                  <a:pt x="2914650" y="514985"/>
                </a:lnTo>
                <a:lnTo>
                  <a:pt x="2914650" y="512356"/>
                </a:lnTo>
                <a:close/>
              </a:path>
              <a:path w="4817109" h="1536700">
                <a:moveTo>
                  <a:pt x="2914650" y="3454"/>
                </a:moveTo>
                <a:lnTo>
                  <a:pt x="2914192" y="2324"/>
                </a:lnTo>
                <a:lnTo>
                  <a:pt x="2912326" y="469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69"/>
                </a:lnTo>
                <a:lnTo>
                  <a:pt x="2905595" y="2324"/>
                </a:lnTo>
                <a:lnTo>
                  <a:pt x="2905125" y="3454"/>
                </a:lnTo>
                <a:lnTo>
                  <a:pt x="2905125" y="6083"/>
                </a:lnTo>
                <a:lnTo>
                  <a:pt x="2905595" y="7200"/>
                </a:lnTo>
                <a:lnTo>
                  <a:pt x="2907449" y="9067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67"/>
                </a:lnTo>
                <a:lnTo>
                  <a:pt x="2914192" y="7200"/>
                </a:lnTo>
                <a:lnTo>
                  <a:pt x="2914650" y="6083"/>
                </a:lnTo>
                <a:lnTo>
                  <a:pt x="2914650" y="3454"/>
                </a:lnTo>
                <a:close/>
              </a:path>
              <a:path w="4817109" h="1536700">
                <a:moveTo>
                  <a:pt x="2962275" y="1530172"/>
                </a:moveTo>
                <a:lnTo>
                  <a:pt x="2961817" y="1529054"/>
                </a:lnTo>
                <a:lnTo>
                  <a:pt x="2959951" y="1527187"/>
                </a:lnTo>
                <a:lnTo>
                  <a:pt x="2958833" y="1526717"/>
                </a:lnTo>
                <a:lnTo>
                  <a:pt x="2956204" y="1526717"/>
                </a:lnTo>
                <a:lnTo>
                  <a:pt x="2955074" y="1527187"/>
                </a:lnTo>
                <a:lnTo>
                  <a:pt x="2953220" y="1529054"/>
                </a:lnTo>
                <a:lnTo>
                  <a:pt x="2952750" y="1530172"/>
                </a:lnTo>
                <a:lnTo>
                  <a:pt x="2952750" y="1532801"/>
                </a:lnTo>
                <a:lnTo>
                  <a:pt x="2953220" y="1533918"/>
                </a:lnTo>
                <a:lnTo>
                  <a:pt x="2955074" y="1535785"/>
                </a:lnTo>
                <a:lnTo>
                  <a:pt x="2956204" y="1536242"/>
                </a:lnTo>
                <a:lnTo>
                  <a:pt x="2958833" y="1536242"/>
                </a:lnTo>
                <a:lnTo>
                  <a:pt x="2959951" y="1535785"/>
                </a:lnTo>
                <a:lnTo>
                  <a:pt x="2961817" y="1533918"/>
                </a:lnTo>
                <a:lnTo>
                  <a:pt x="2962275" y="1532801"/>
                </a:lnTo>
                <a:lnTo>
                  <a:pt x="2962275" y="1530172"/>
                </a:lnTo>
                <a:close/>
              </a:path>
              <a:path w="4817109" h="1536700">
                <a:moveTo>
                  <a:pt x="2962275" y="1021257"/>
                </a:moveTo>
                <a:lnTo>
                  <a:pt x="2961817" y="1020140"/>
                </a:lnTo>
                <a:lnTo>
                  <a:pt x="2959951" y="1018286"/>
                </a:lnTo>
                <a:lnTo>
                  <a:pt x="2958833" y="1017816"/>
                </a:lnTo>
                <a:lnTo>
                  <a:pt x="2956204" y="1017816"/>
                </a:lnTo>
                <a:lnTo>
                  <a:pt x="2955074" y="1018286"/>
                </a:lnTo>
                <a:lnTo>
                  <a:pt x="2953220" y="1020140"/>
                </a:lnTo>
                <a:lnTo>
                  <a:pt x="2952750" y="1021257"/>
                </a:lnTo>
                <a:lnTo>
                  <a:pt x="2952750" y="1023899"/>
                </a:lnTo>
                <a:lnTo>
                  <a:pt x="2953220" y="1025017"/>
                </a:lnTo>
                <a:lnTo>
                  <a:pt x="2955074" y="1026871"/>
                </a:lnTo>
                <a:lnTo>
                  <a:pt x="2956204" y="1027341"/>
                </a:lnTo>
                <a:lnTo>
                  <a:pt x="2958833" y="1027341"/>
                </a:lnTo>
                <a:lnTo>
                  <a:pt x="2959951" y="1026871"/>
                </a:lnTo>
                <a:lnTo>
                  <a:pt x="2961817" y="1025017"/>
                </a:lnTo>
                <a:lnTo>
                  <a:pt x="2962275" y="1023899"/>
                </a:lnTo>
                <a:lnTo>
                  <a:pt x="2962275" y="1021257"/>
                </a:lnTo>
                <a:close/>
              </a:path>
              <a:path w="4817109" h="1536700">
                <a:moveTo>
                  <a:pt x="2962275" y="512356"/>
                </a:moveTo>
                <a:lnTo>
                  <a:pt x="2961817" y="511238"/>
                </a:lnTo>
                <a:lnTo>
                  <a:pt x="2959951" y="509371"/>
                </a:lnTo>
                <a:lnTo>
                  <a:pt x="2958833" y="508914"/>
                </a:lnTo>
                <a:lnTo>
                  <a:pt x="2956204" y="508914"/>
                </a:lnTo>
                <a:lnTo>
                  <a:pt x="2955074" y="509371"/>
                </a:lnTo>
                <a:lnTo>
                  <a:pt x="2953220" y="511238"/>
                </a:lnTo>
                <a:lnTo>
                  <a:pt x="2952750" y="512356"/>
                </a:lnTo>
                <a:lnTo>
                  <a:pt x="2952750" y="514985"/>
                </a:lnTo>
                <a:lnTo>
                  <a:pt x="2953220" y="516115"/>
                </a:lnTo>
                <a:lnTo>
                  <a:pt x="2955074" y="517969"/>
                </a:lnTo>
                <a:lnTo>
                  <a:pt x="2956204" y="518439"/>
                </a:lnTo>
                <a:lnTo>
                  <a:pt x="2958833" y="518439"/>
                </a:lnTo>
                <a:lnTo>
                  <a:pt x="2959951" y="517969"/>
                </a:lnTo>
                <a:lnTo>
                  <a:pt x="2961817" y="516115"/>
                </a:lnTo>
                <a:lnTo>
                  <a:pt x="2962275" y="514985"/>
                </a:lnTo>
                <a:lnTo>
                  <a:pt x="2962275" y="512356"/>
                </a:lnTo>
                <a:close/>
              </a:path>
              <a:path w="4817109" h="1536700">
                <a:moveTo>
                  <a:pt x="2962275" y="3454"/>
                </a:moveTo>
                <a:lnTo>
                  <a:pt x="2961817" y="2324"/>
                </a:lnTo>
                <a:lnTo>
                  <a:pt x="2959951" y="469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69"/>
                </a:lnTo>
                <a:lnTo>
                  <a:pt x="2953220" y="2324"/>
                </a:lnTo>
                <a:lnTo>
                  <a:pt x="2952750" y="3454"/>
                </a:lnTo>
                <a:lnTo>
                  <a:pt x="2952750" y="6083"/>
                </a:lnTo>
                <a:lnTo>
                  <a:pt x="2953220" y="7200"/>
                </a:lnTo>
                <a:lnTo>
                  <a:pt x="2955074" y="9067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67"/>
                </a:lnTo>
                <a:lnTo>
                  <a:pt x="2961817" y="7200"/>
                </a:lnTo>
                <a:lnTo>
                  <a:pt x="2962275" y="6083"/>
                </a:lnTo>
                <a:lnTo>
                  <a:pt x="2962275" y="3454"/>
                </a:lnTo>
                <a:close/>
              </a:path>
              <a:path w="4817109" h="1536700">
                <a:moveTo>
                  <a:pt x="3009900" y="1530172"/>
                </a:moveTo>
                <a:lnTo>
                  <a:pt x="3009442" y="1529054"/>
                </a:lnTo>
                <a:lnTo>
                  <a:pt x="3007576" y="1527187"/>
                </a:lnTo>
                <a:lnTo>
                  <a:pt x="3006458" y="1526717"/>
                </a:lnTo>
                <a:lnTo>
                  <a:pt x="3003829" y="1526717"/>
                </a:lnTo>
                <a:lnTo>
                  <a:pt x="3002699" y="1527187"/>
                </a:lnTo>
                <a:lnTo>
                  <a:pt x="3000845" y="1529054"/>
                </a:lnTo>
                <a:lnTo>
                  <a:pt x="3000375" y="1530172"/>
                </a:lnTo>
                <a:lnTo>
                  <a:pt x="3000375" y="1532801"/>
                </a:lnTo>
                <a:lnTo>
                  <a:pt x="3000845" y="1533918"/>
                </a:lnTo>
                <a:lnTo>
                  <a:pt x="3002699" y="1535785"/>
                </a:lnTo>
                <a:lnTo>
                  <a:pt x="3003829" y="1536242"/>
                </a:lnTo>
                <a:lnTo>
                  <a:pt x="3006458" y="1536242"/>
                </a:lnTo>
                <a:lnTo>
                  <a:pt x="3007576" y="1535785"/>
                </a:lnTo>
                <a:lnTo>
                  <a:pt x="3009442" y="1533918"/>
                </a:lnTo>
                <a:lnTo>
                  <a:pt x="3009900" y="1532801"/>
                </a:lnTo>
                <a:lnTo>
                  <a:pt x="3009900" y="1530172"/>
                </a:lnTo>
                <a:close/>
              </a:path>
              <a:path w="4817109" h="1536700">
                <a:moveTo>
                  <a:pt x="3009900" y="1021257"/>
                </a:moveTo>
                <a:lnTo>
                  <a:pt x="3009442" y="1020140"/>
                </a:lnTo>
                <a:lnTo>
                  <a:pt x="3007576" y="1018286"/>
                </a:lnTo>
                <a:lnTo>
                  <a:pt x="3006458" y="1017816"/>
                </a:lnTo>
                <a:lnTo>
                  <a:pt x="3003829" y="1017816"/>
                </a:lnTo>
                <a:lnTo>
                  <a:pt x="3002699" y="1018286"/>
                </a:lnTo>
                <a:lnTo>
                  <a:pt x="3000845" y="1020140"/>
                </a:lnTo>
                <a:lnTo>
                  <a:pt x="3000375" y="1021257"/>
                </a:lnTo>
                <a:lnTo>
                  <a:pt x="3000375" y="1023899"/>
                </a:lnTo>
                <a:lnTo>
                  <a:pt x="3000845" y="1025017"/>
                </a:lnTo>
                <a:lnTo>
                  <a:pt x="3002699" y="1026871"/>
                </a:lnTo>
                <a:lnTo>
                  <a:pt x="3003829" y="1027341"/>
                </a:lnTo>
                <a:lnTo>
                  <a:pt x="3006458" y="1027341"/>
                </a:lnTo>
                <a:lnTo>
                  <a:pt x="3007576" y="1026871"/>
                </a:lnTo>
                <a:lnTo>
                  <a:pt x="3009442" y="1025017"/>
                </a:lnTo>
                <a:lnTo>
                  <a:pt x="3009900" y="1023899"/>
                </a:lnTo>
                <a:lnTo>
                  <a:pt x="3009900" y="1021257"/>
                </a:lnTo>
                <a:close/>
              </a:path>
              <a:path w="4817109" h="1536700">
                <a:moveTo>
                  <a:pt x="3009900" y="512356"/>
                </a:moveTo>
                <a:lnTo>
                  <a:pt x="3009442" y="511238"/>
                </a:lnTo>
                <a:lnTo>
                  <a:pt x="3007576" y="509371"/>
                </a:lnTo>
                <a:lnTo>
                  <a:pt x="3006458" y="508914"/>
                </a:lnTo>
                <a:lnTo>
                  <a:pt x="3003829" y="508914"/>
                </a:lnTo>
                <a:lnTo>
                  <a:pt x="3002699" y="509371"/>
                </a:lnTo>
                <a:lnTo>
                  <a:pt x="3000845" y="511238"/>
                </a:lnTo>
                <a:lnTo>
                  <a:pt x="3000375" y="512356"/>
                </a:lnTo>
                <a:lnTo>
                  <a:pt x="3000375" y="514985"/>
                </a:lnTo>
                <a:lnTo>
                  <a:pt x="3000845" y="516115"/>
                </a:lnTo>
                <a:lnTo>
                  <a:pt x="3002699" y="517969"/>
                </a:lnTo>
                <a:lnTo>
                  <a:pt x="3003829" y="518439"/>
                </a:lnTo>
                <a:lnTo>
                  <a:pt x="3006458" y="518439"/>
                </a:lnTo>
                <a:lnTo>
                  <a:pt x="3007576" y="517969"/>
                </a:lnTo>
                <a:lnTo>
                  <a:pt x="3009442" y="516115"/>
                </a:lnTo>
                <a:lnTo>
                  <a:pt x="3009900" y="514985"/>
                </a:lnTo>
                <a:lnTo>
                  <a:pt x="3009900" y="512356"/>
                </a:lnTo>
                <a:close/>
              </a:path>
              <a:path w="4817109" h="1536700">
                <a:moveTo>
                  <a:pt x="3009900" y="3454"/>
                </a:moveTo>
                <a:lnTo>
                  <a:pt x="3009442" y="2324"/>
                </a:lnTo>
                <a:lnTo>
                  <a:pt x="3007576" y="469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69"/>
                </a:lnTo>
                <a:lnTo>
                  <a:pt x="3000845" y="2324"/>
                </a:lnTo>
                <a:lnTo>
                  <a:pt x="3000375" y="3454"/>
                </a:lnTo>
                <a:lnTo>
                  <a:pt x="3000375" y="6083"/>
                </a:lnTo>
                <a:lnTo>
                  <a:pt x="3000845" y="7200"/>
                </a:lnTo>
                <a:lnTo>
                  <a:pt x="3002699" y="9067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67"/>
                </a:lnTo>
                <a:lnTo>
                  <a:pt x="3009442" y="7200"/>
                </a:lnTo>
                <a:lnTo>
                  <a:pt x="3009900" y="6083"/>
                </a:lnTo>
                <a:lnTo>
                  <a:pt x="3009900" y="3454"/>
                </a:lnTo>
                <a:close/>
              </a:path>
              <a:path w="4817109" h="1536700">
                <a:moveTo>
                  <a:pt x="3057525" y="1530172"/>
                </a:moveTo>
                <a:lnTo>
                  <a:pt x="3057067" y="1529054"/>
                </a:lnTo>
                <a:lnTo>
                  <a:pt x="3055201" y="1527187"/>
                </a:lnTo>
                <a:lnTo>
                  <a:pt x="3054083" y="1526717"/>
                </a:lnTo>
                <a:lnTo>
                  <a:pt x="3051454" y="1526717"/>
                </a:lnTo>
                <a:lnTo>
                  <a:pt x="3050324" y="1527187"/>
                </a:lnTo>
                <a:lnTo>
                  <a:pt x="3048470" y="1529054"/>
                </a:lnTo>
                <a:lnTo>
                  <a:pt x="3048000" y="1530172"/>
                </a:lnTo>
                <a:lnTo>
                  <a:pt x="3048000" y="1532801"/>
                </a:lnTo>
                <a:lnTo>
                  <a:pt x="3048470" y="1533918"/>
                </a:lnTo>
                <a:lnTo>
                  <a:pt x="3050324" y="1535785"/>
                </a:lnTo>
                <a:lnTo>
                  <a:pt x="3051454" y="1536242"/>
                </a:lnTo>
                <a:lnTo>
                  <a:pt x="3054083" y="1536242"/>
                </a:lnTo>
                <a:lnTo>
                  <a:pt x="3055201" y="1535785"/>
                </a:lnTo>
                <a:lnTo>
                  <a:pt x="3057067" y="1533918"/>
                </a:lnTo>
                <a:lnTo>
                  <a:pt x="3057525" y="1532801"/>
                </a:lnTo>
                <a:lnTo>
                  <a:pt x="3057525" y="1530172"/>
                </a:lnTo>
                <a:close/>
              </a:path>
              <a:path w="4817109" h="1536700">
                <a:moveTo>
                  <a:pt x="3057525" y="1021257"/>
                </a:moveTo>
                <a:lnTo>
                  <a:pt x="3057067" y="1020140"/>
                </a:lnTo>
                <a:lnTo>
                  <a:pt x="3055201" y="1018286"/>
                </a:lnTo>
                <a:lnTo>
                  <a:pt x="3054083" y="1017816"/>
                </a:lnTo>
                <a:lnTo>
                  <a:pt x="3051454" y="1017816"/>
                </a:lnTo>
                <a:lnTo>
                  <a:pt x="3050324" y="1018286"/>
                </a:lnTo>
                <a:lnTo>
                  <a:pt x="3048470" y="1020140"/>
                </a:lnTo>
                <a:lnTo>
                  <a:pt x="3048000" y="1021257"/>
                </a:lnTo>
                <a:lnTo>
                  <a:pt x="3048000" y="1023899"/>
                </a:lnTo>
                <a:lnTo>
                  <a:pt x="3048470" y="1025017"/>
                </a:lnTo>
                <a:lnTo>
                  <a:pt x="3050324" y="1026871"/>
                </a:lnTo>
                <a:lnTo>
                  <a:pt x="3051454" y="1027341"/>
                </a:lnTo>
                <a:lnTo>
                  <a:pt x="3054083" y="1027341"/>
                </a:lnTo>
                <a:lnTo>
                  <a:pt x="3055201" y="1026871"/>
                </a:lnTo>
                <a:lnTo>
                  <a:pt x="3057067" y="1025017"/>
                </a:lnTo>
                <a:lnTo>
                  <a:pt x="3057525" y="1023899"/>
                </a:lnTo>
                <a:lnTo>
                  <a:pt x="3057525" y="1021257"/>
                </a:lnTo>
                <a:close/>
              </a:path>
              <a:path w="4817109" h="1536700">
                <a:moveTo>
                  <a:pt x="3057525" y="512356"/>
                </a:moveTo>
                <a:lnTo>
                  <a:pt x="3057067" y="511238"/>
                </a:lnTo>
                <a:lnTo>
                  <a:pt x="3055201" y="509371"/>
                </a:lnTo>
                <a:lnTo>
                  <a:pt x="3054083" y="508914"/>
                </a:lnTo>
                <a:lnTo>
                  <a:pt x="3051454" y="508914"/>
                </a:lnTo>
                <a:lnTo>
                  <a:pt x="3050324" y="509371"/>
                </a:lnTo>
                <a:lnTo>
                  <a:pt x="3048470" y="511238"/>
                </a:lnTo>
                <a:lnTo>
                  <a:pt x="3048000" y="512356"/>
                </a:lnTo>
                <a:lnTo>
                  <a:pt x="3048000" y="514985"/>
                </a:lnTo>
                <a:lnTo>
                  <a:pt x="3048470" y="516115"/>
                </a:lnTo>
                <a:lnTo>
                  <a:pt x="3050324" y="517969"/>
                </a:lnTo>
                <a:lnTo>
                  <a:pt x="3051454" y="518439"/>
                </a:lnTo>
                <a:lnTo>
                  <a:pt x="3054083" y="518439"/>
                </a:lnTo>
                <a:lnTo>
                  <a:pt x="3055201" y="517969"/>
                </a:lnTo>
                <a:lnTo>
                  <a:pt x="3057067" y="516115"/>
                </a:lnTo>
                <a:lnTo>
                  <a:pt x="3057525" y="514985"/>
                </a:lnTo>
                <a:lnTo>
                  <a:pt x="3057525" y="512356"/>
                </a:lnTo>
                <a:close/>
              </a:path>
              <a:path w="4817109" h="1536700">
                <a:moveTo>
                  <a:pt x="3057525" y="3454"/>
                </a:moveTo>
                <a:lnTo>
                  <a:pt x="3057067" y="2324"/>
                </a:lnTo>
                <a:lnTo>
                  <a:pt x="3055201" y="469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69"/>
                </a:lnTo>
                <a:lnTo>
                  <a:pt x="3048470" y="2324"/>
                </a:lnTo>
                <a:lnTo>
                  <a:pt x="3048000" y="3454"/>
                </a:lnTo>
                <a:lnTo>
                  <a:pt x="3048000" y="6083"/>
                </a:lnTo>
                <a:lnTo>
                  <a:pt x="3048470" y="7200"/>
                </a:lnTo>
                <a:lnTo>
                  <a:pt x="3050324" y="9067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67"/>
                </a:lnTo>
                <a:lnTo>
                  <a:pt x="3057067" y="7200"/>
                </a:lnTo>
                <a:lnTo>
                  <a:pt x="3057525" y="6083"/>
                </a:lnTo>
                <a:lnTo>
                  <a:pt x="3057525" y="3454"/>
                </a:lnTo>
                <a:close/>
              </a:path>
              <a:path w="4817109" h="1536700">
                <a:moveTo>
                  <a:pt x="3105150" y="1530172"/>
                </a:moveTo>
                <a:lnTo>
                  <a:pt x="3104692" y="1529054"/>
                </a:lnTo>
                <a:lnTo>
                  <a:pt x="3102826" y="1527187"/>
                </a:lnTo>
                <a:lnTo>
                  <a:pt x="3101708" y="1526717"/>
                </a:lnTo>
                <a:lnTo>
                  <a:pt x="3099079" y="1526717"/>
                </a:lnTo>
                <a:lnTo>
                  <a:pt x="3097961" y="1527187"/>
                </a:lnTo>
                <a:lnTo>
                  <a:pt x="3096095" y="1529054"/>
                </a:lnTo>
                <a:lnTo>
                  <a:pt x="3095625" y="1530172"/>
                </a:lnTo>
                <a:lnTo>
                  <a:pt x="3095625" y="1532801"/>
                </a:lnTo>
                <a:lnTo>
                  <a:pt x="3096095" y="1533918"/>
                </a:lnTo>
                <a:lnTo>
                  <a:pt x="3097961" y="1535785"/>
                </a:lnTo>
                <a:lnTo>
                  <a:pt x="3099079" y="1536242"/>
                </a:lnTo>
                <a:lnTo>
                  <a:pt x="3101708" y="1536242"/>
                </a:lnTo>
                <a:lnTo>
                  <a:pt x="3102826" y="1535785"/>
                </a:lnTo>
                <a:lnTo>
                  <a:pt x="3104692" y="1533918"/>
                </a:lnTo>
                <a:lnTo>
                  <a:pt x="3105150" y="1532801"/>
                </a:lnTo>
                <a:lnTo>
                  <a:pt x="3105150" y="1530172"/>
                </a:lnTo>
                <a:close/>
              </a:path>
              <a:path w="4817109" h="1536700">
                <a:moveTo>
                  <a:pt x="3105150" y="1021257"/>
                </a:moveTo>
                <a:lnTo>
                  <a:pt x="3104692" y="1020140"/>
                </a:lnTo>
                <a:lnTo>
                  <a:pt x="3102826" y="1018286"/>
                </a:lnTo>
                <a:lnTo>
                  <a:pt x="3101708" y="1017816"/>
                </a:lnTo>
                <a:lnTo>
                  <a:pt x="3099079" y="1017816"/>
                </a:lnTo>
                <a:lnTo>
                  <a:pt x="3097961" y="1018286"/>
                </a:lnTo>
                <a:lnTo>
                  <a:pt x="3096095" y="1020140"/>
                </a:lnTo>
                <a:lnTo>
                  <a:pt x="3095625" y="1021257"/>
                </a:lnTo>
                <a:lnTo>
                  <a:pt x="3095625" y="1023899"/>
                </a:lnTo>
                <a:lnTo>
                  <a:pt x="3096095" y="1025017"/>
                </a:lnTo>
                <a:lnTo>
                  <a:pt x="3097961" y="1026871"/>
                </a:lnTo>
                <a:lnTo>
                  <a:pt x="3099079" y="1027341"/>
                </a:lnTo>
                <a:lnTo>
                  <a:pt x="3101708" y="1027341"/>
                </a:lnTo>
                <a:lnTo>
                  <a:pt x="3102826" y="1026871"/>
                </a:lnTo>
                <a:lnTo>
                  <a:pt x="3104692" y="1025017"/>
                </a:lnTo>
                <a:lnTo>
                  <a:pt x="3105150" y="1023899"/>
                </a:lnTo>
                <a:lnTo>
                  <a:pt x="3105150" y="1021257"/>
                </a:lnTo>
                <a:close/>
              </a:path>
              <a:path w="4817109" h="1536700">
                <a:moveTo>
                  <a:pt x="3105150" y="512356"/>
                </a:moveTo>
                <a:lnTo>
                  <a:pt x="3104692" y="511238"/>
                </a:lnTo>
                <a:lnTo>
                  <a:pt x="3102826" y="509371"/>
                </a:lnTo>
                <a:lnTo>
                  <a:pt x="3101708" y="508914"/>
                </a:lnTo>
                <a:lnTo>
                  <a:pt x="3099079" y="508914"/>
                </a:lnTo>
                <a:lnTo>
                  <a:pt x="3097961" y="509371"/>
                </a:lnTo>
                <a:lnTo>
                  <a:pt x="3096095" y="511238"/>
                </a:lnTo>
                <a:lnTo>
                  <a:pt x="3095625" y="512356"/>
                </a:lnTo>
                <a:lnTo>
                  <a:pt x="3095625" y="514985"/>
                </a:lnTo>
                <a:lnTo>
                  <a:pt x="3096095" y="516115"/>
                </a:lnTo>
                <a:lnTo>
                  <a:pt x="3097961" y="517969"/>
                </a:lnTo>
                <a:lnTo>
                  <a:pt x="3099079" y="518439"/>
                </a:lnTo>
                <a:lnTo>
                  <a:pt x="3101708" y="518439"/>
                </a:lnTo>
                <a:lnTo>
                  <a:pt x="3102826" y="517969"/>
                </a:lnTo>
                <a:lnTo>
                  <a:pt x="3104692" y="516115"/>
                </a:lnTo>
                <a:lnTo>
                  <a:pt x="3105150" y="514985"/>
                </a:lnTo>
                <a:lnTo>
                  <a:pt x="3105150" y="512356"/>
                </a:lnTo>
                <a:close/>
              </a:path>
              <a:path w="4817109" h="1536700">
                <a:moveTo>
                  <a:pt x="3105150" y="3454"/>
                </a:moveTo>
                <a:lnTo>
                  <a:pt x="3104692" y="2324"/>
                </a:lnTo>
                <a:lnTo>
                  <a:pt x="3102826" y="469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69"/>
                </a:lnTo>
                <a:lnTo>
                  <a:pt x="3096095" y="2324"/>
                </a:lnTo>
                <a:lnTo>
                  <a:pt x="3095625" y="3454"/>
                </a:lnTo>
                <a:lnTo>
                  <a:pt x="3095625" y="6083"/>
                </a:lnTo>
                <a:lnTo>
                  <a:pt x="3096095" y="7200"/>
                </a:lnTo>
                <a:lnTo>
                  <a:pt x="3097961" y="9067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67"/>
                </a:lnTo>
                <a:lnTo>
                  <a:pt x="3104692" y="7200"/>
                </a:lnTo>
                <a:lnTo>
                  <a:pt x="3105150" y="6083"/>
                </a:lnTo>
                <a:lnTo>
                  <a:pt x="3105150" y="3454"/>
                </a:lnTo>
                <a:close/>
              </a:path>
              <a:path w="4817109" h="1536700">
                <a:moveTo>
                  <a:pt x="3152775" y="1530172"/>
                </a:moveTo>
                <a:lnTo>
                  <a:pt x="3152317" y="1529054"/>
                </a:lnTo>
                <a:lnTo>
                  <a:pt x="3150451" y="1527187"/>
                </a:lnTo>
                <a:lnTo>
                  <a:pt x="3149333" y="1526717"/>
                </a:lnTo>
                <a:lnTo>
                  <a:pt x="3146704" y="1526717"/>
                </a:lnTo>
                <a:lnTo>
                  <a:pt x="3145574" y="1527187"/>
                </a:lnTo>
                <a:lnTo>
                  <a:pt x="3143720" y="1529054"/>
                </a:lnTo>
                <a:lnTo>
                  <a:pt x="3143250" y="1530172"/>
                </a:lnTo>
                <a:lnTo>
                  <a:pt x="3143250" y="1532801"/>
                </a:lnTo>
                <a:lnTo>
                  <a:pt x="3143720" y="1533918"/>
                </a:lnTo>
                <a:lnTo>
                  <a:pt x="3145574" y="1535785"/>
                </a:lnTo>
                <a:lnTo>
                  <a:pt x="3146704" y="1536242"/>
                </a:lnTo>
                <a:lnTo>
                  <a:pt x="3149333" y="1536242"/>
                </a:lnTo>
                <a:lnTo>
                  <a:pt x="3150451" y="1535785"/>
                </a:lnTo>
                <a:lnTo>
                  <a:pt x="3152317" y="1533918"/>
                </a:lnTo>
                <a:lnTo>
                  <a:pt x="3152775" y="1532801"/>
                </a:lnTo>
                <a:lnTo>
                  <a:pt x="3152775" y="1530172"/>
                </a:lnTo>
                <a:close/>
              </a:path>
              <a:path w="4817109" h="1536700">
                <a:moveTo>
                  <a:pt x="3152775" y="1021257"/>
                </a:moveTo>
                <a:lnTo>
                  <a:pt x="3152317" y="1020140"/>
                </a:lnTo>
                <a:lnTo>
                  <a:pt x="3150451" y="1018286"/>
                </a:lnTo>
                <a:lnTo>
                  <a:pt x="3149333" y="1017816"/>
                </a:lnTo>
                <a:lnTo>
                  <a:pt x="3146704" y="1017816"/>
                </a:lnTo>
                <a:lnTo>
                  <a:pt x="3145574" y="1018286"/>
                </a:lnTo>
                <a:lnTo>
                  <a:pt x="3143720" y="1020140"/>
                </a:lnTo>
                <a:lnTo>
                  <a:pt x="3143250" y="1021257"/>
                </a:lnTo>
                <a:lnTo>
                  <a:pt x="3143250" y="1023899"/>
                </a:lnTo>
                <a:lnTo>
                  <a:pt x="3143720" y="1025017"/>
                </a:lnTo>
                <a:lnTo>
                  <a:pt x="3145574" y="1026871"/>
                </a:lnTo>
                <a:lnTo>
                  <a:pt x="3146704" y="1027341"/>
                </a:lnTo>
                <a:lnTo>
                  <a:pt x="3149333" y="1027341"/>
                </a:lnTo>
                <a:lnTo>
                  <a:pt x="3150451" y="1026871"/>
                </a:lnTo>
                <a:lnTo>
                  <a:pt x="3152317" y="1025017"/>
                </a:lnTo>
                <a:lnTo>
                  <a:pt x="3152775" y="1023899"/>
                </a:lnTo>
                <a:lnTo>
                  <a:pt x="3152775" y="1021257"/>
                </a:lnTo>
                <a:close/>
              </a:path>
              <a:path w="4817109" h="1536700">
                <a:moveTo>
                  <a:pt x="3152775" y="512356"/>
                </a:moveTo>
                <a:lnTo>
                  <a:pt x="3152317" y="511238"/>
                </a:lnTo>
                <a:lnTo>
                  <a:pt x="3150451" y="509371"/>
                </a:lnTo>
                <a:lnTo>
                  <a:pt x="3149333" y="508914"/>
                </a:lnTo>
                <a:lnTo>
                  <a:pt x="3146704" y="508914"/>
                </a:lnTo>
                <a:lnTo>
                  <a:pt x="3145574" y="509371"/>
                </a:lnTo>
                <a:lnTo>
                  <a:pt x="3143720" y="511238"/>
                </a:lnTo>
                <a:lnTo>
                  <a:pt x="3143250" y="512356"/>
                </a:lnTo>
                <a:lnTo>
                  <a:pt x="3143250" y="514985"/>
                </a:lnTo>
                <a:lnTo>
                  <a:pt x="3143720" y="516115"/>
                </a:lnTo>
                <a:lnTo>
                  <a:pt x="3145574" y="517969"/>
                </a:lnTo>
                <a:lnTo>
                  <a:pt x="3146704" y="518439"/>
                </a:lnTo>
                <a:lnTo>
                  <a:pt x="3149333" y="518439"/>
                </a:lnTo>
                <a:lnTo>
                  <a:pt x="3150451" y="517969"/>
                </a:lnTo>
                <a:lnTo>
                  <a:pt x="3152317" y="516115"/>
                </a:lnTo>
                <a:lnTo>
                  <a:pt x="3152775" y="514985"/>
                </a:lnTo>
                <a:lnTo>
                  <a:pt x="3152775" y="512356"/>
                </a:lnTo>
                <a:close/>
              </a:path>
              <a:path w="4817109" h="1536700">
                <a:moveTo>
                  <a:pt x="3152775" y="3454"/>
                </a:moveTo>
                <a:lnTo>
                  <a:pt x="3152317" y="2324"/>
                </a:lnTo>
                <a:lnTo>
                  <a:pt x="3150451" y="469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69"/>
                </a:lnTo>
                <a:lnTo>
                  <a:pt x="3143720" y="2324"/>
                </a:lnTo>
                <a:lnTo>
                  <a:pt x="3143250" y="3454"/>
                </a:lnTo>
                <a:lnTo>
                  <a:pt x="3143250" y="6083"/>
                </a:lnTo>
                <a:lnTo>
                  <a:pt x="3143720" y="7200"/>
                </a:lnTo>
                <a:lnTo>
                  <a:pt x="3145574" y="9067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67"/>
                </a:lnTo>
                <a:lnTo>
                  <a:pt x="3152317" y="7200"/>
                </a:lnTo>
                <a:lnTo>
                  <a:pt x="3152775" y="6083"/>
                </a:lnTo>
                <a:lnTo>
                  <a:pt x="3152775" y="3454"/>
                </a:lnTo>
                <a:close/>
              </a:path>
              <a:path w="4817109" h="1536700">
                <a:moveTo>
                  <a:pt x="3200400" y="1530172"/>
                </a:moveTo>
                <a:lnTo>
                  <a:pt x="3199942" y="1529054"/>
                </a:lnTo>
                <a:lnTo>
                  <a:pt x="3198076" y="1527187"/>
                </a:lnTo>
                <a:lnTo>
                  <a:pt x="3196958" y="1526717"/>
                </a:lnTo>
                <a:lnTo>
                  <a:pt x="3194329" y="1526717"/>
                </a:lnTo>
                <a:lnTo>
                  <a:pt x="3193199" y="1527187"/>
                </a:lnTo>
                <a:lnTo>
                  <a:pt x="3191345" y="1529054"/>
                </a:lnTo>
                <a:lnTo>
                  <a:pt x="3190875" y="1530172"/>
                </a:lnTo>
                <a:lnTo>
                  <a:pt x="3190875" y="1532801"/>
                </a:lnTo>
                <a:lnTo>
                  <a:pt x="3191345" y="1533918"/>
                </a:lnTo>
                <a:lnTo>
                  <a:pt x="3193199" y="1535785"/>
                </a:lnTo>
                <a:lnTo>
                  <a:pt x="3194329" y="1536242"/>
                </a:lnTo>
                <a:lnTo>
                  <a:pt x="3196958" y="1536242"/>
                </a:lnTo>
                <a:lnTo>
                  <a:pt x="3198076" y="1535785"/>
                </a:lnTo>
                <a:lnTo>
                  <a:pt x="3199942" y="1533918"/>
                </a:lnTo>
                <a:lnTo>
                  <a:pt x="3200400" y="1532801"/>
                </a:lnTo>
                <a:lnTo>
                  <a:pt x="3200400" y="1530172"/>
                </a:lnTo>
                <a:close/>
              </a:path>
              <a:path w="4817109" h="1536700">
                <a:moveTo>
                  <a:pt x="3200400" y="1021257"/>
                </a:moveTo>
                <a:lnTo>
                  <a:pt x="3199942" y="1020140"/>
                </a:lnTo>
                <a:lnTo>
                  <a:pt x="3198076" y="1018286"/>
                </a:lnTo>
                <a:lnTo>
                  <a:pt x="3196958" y="1017816"/>
                </a:lnTo>
                <a:lnTo>
                  <a:pt x="3194329" y="1017816"/>
                </a:lnTo>
                <a:lnTo>
                  <a:pt x="3193199" y="1018286"/>
                </a:lnTo>
                <a:lnTo>
                  <a:pt x="3191345" y="1020140"/>
                </a:lnTo>
                <a:lnTo>
                  <a:pt x="3190875" y="1021257"/>
                </a:lnTo>
                <a:lnTo>
                  <a:pt x="3190875" y="1023899"/>
                </a:lnTo>
                <a:lnTo>
                  <a:pt x="3191345" y="1025017"/>
                </a:lnTo>
                <a:lnTo>
                  <a:pt x="3193199" y="1026871"/>
                </a:lnTo>
                <a:lnTo>
                  <a:pt x="3194329" y="1027341"/>
                </a:lnTo>
                <a:lnTo>
                  <a:pt x="3196958" y="1027341"/>
                </a:lnTo>
                <a:lnTo>
                  <a:pt x="3198076" y="1026871"/>
                </a:lnTo>
                <a:lnTo>
                  <a:pt x="3199942" y="1025017"/>
                </a:lnTo>
                <a:lnTo>
                  <a:pt x="3200400" y="1023899"/>
                </a:lnTo>
                <a:lnTo>
                  <a:pt x="3200400" y="1021257"/>
                </a:lnTo>
                <a:close/>
              </a:path>
              <a:path w="4817109" h="1536700">
                <a:moveTo>
                  <a:pt x="3200400" y="512356"/>
                </a:moveTo>
                <a:lnTo>
                  <a:pt x="3199942" y="511238"/>
                </a:lnTo>
                <a:lnTo>
                  <a:pt x="3198076" y="509371"/>
                </a:lnTo>
                <a:lnTo>
                  <a:pt x="3196958" y="508914"/>
                </a:lnTo>
                <a:lnTo>
                  <a:pt x="3194329" y="508914"/>
                </a:lnTo>
                <a:lnTo>
                  <a:pt x="3193199" y="509371"/>
                </a:lnTo>
                <a:lnTo>
                  <a:pt x="3191345" y="511238"/>
                </a:lnTo>
                <a:lnTo>
                  <a:pt x="3190875" y="512356"/>
                </a:lnTo>
                <a:lnTo>
                  <a:pt x="3190875" y="514985"/>
                </a:lnTo>
                <a:lnTo>
                  <a:pt x="3191345" y="516115"/>
                </a:lnTo>
                <a:lnTo>
                  <a:pt x="3193199" y="517969"/>
                </a:lnTo>
                <a:lnTo>
                  <a:pt x="3194329" y="518439"/>
                </a:lnTo>
                <a:lnTo>
                  <a:pt x="3196958" y="518439"/>
                </a:lnTo>
                <a:lnTo>
                  <a:pt x="3198076" y="517969"/>
                </a:lnTo>
                <a:lnTo>
                  <a:pt x="3199942" y="516115"/>
                </a:lnTo>
                <a:lnTo>
                  <a:pt x="3200400" y="514985"/>
                </a:lnTo>
                <a:lnTo>
                  <a:pt x="3200400" y="512356"/>
                </a:lnTo>
                <a:close/>
              </a:path>
              <a:path w="4817109" h="1536700">
                <a:moveTo>
                  <a:pt x="3200400" y="3454"/>
                </a:moveTo>
                <a:lnTo>
                  <a:pt x="3199942" y="2324"/>
                </a:lnTo>
                <a:lnTo>
                  <a:pt x="3198076" y="469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69"/>
                </a:lnTo>
                <a:lnTo>
                  <a:pt x="3191345" y="2324"/>
                </a:lnTo>
                <a:lnTo>
                  <a:pt x="3190875" y="3454"/>
                </a:lnTo>
                <a:lnTo>
                  <a:pt x="3190875" y="6083"/>
                </a:lnTo>
                <a:lnTo>
                  <a:pt x="3191345" y="7200"/>
                </a:lnTo>
                <a:lnTo>
                  <a:pt x="3193199" y="9067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67"/>
                </a:lnTo>
                <a:lnTo>
                  <a:pt x="3199942" y="7200"/>
                </a:lnTo>
                <a:lnTo>
                  <a:pt x="3200400" y="6083"/>
                </a:lnTo>
                <a:lnTo>
                  <a:pt x="3200400" y="3454"/>
                </a:lnTo>
                <a:close/>
              </a:path>
              <a:path w="4817109" h="1536700">
                <a:moveTo>
                  <a:pt x="3248025" y="1530172"/>
                </a:moveTo>
                <a:lnTo>
                  <a:pt x="3247567" y="1529054"/>
                </a:lnTo>
                <a:lnTo>
                  <a:pt x="3245701" y="1527187"/>
                </a:lnTo>
                <a:lnTo>
                  <a:pt x="3244583" y="1526717"/>
                </a:lnTo>
                <a:lnTo>
                  <a:pt x="3241954" y="1526717"/>
                </a:lnTo>
                <a:lnTo>
                  <a:pt x="3240824" y="1527187"/>
                </a:lnTo>
                <a:lnTo>
                  <a:pt x="3238970" y="1529054"/>
                </a:lnTo>
                <a:lnTo>
                  <a:pt x="3238500" y="1530172"/>
                </a:lnTo>
                <a:lnTo>
                  <a:pt x="3238500" y="1532801"/>
                </a:lnTo>
                <a:lnTo>
                  <a:pt x="3238970" y="1533918"/>
                </a:lnTo>
                <a:lnTo>
                  <a:pt x="3240824" y="1535785"/>
                </a:lnTo>
                <a:lnTo>
                  <a:pt x="3241954" y="1536242"/>
                </a:lnTo>
                <a:lnTo>
                  <a:pt x="3244583" y="1536242"/>
                </a:lnTo>
                <a:lnTo>
                  <a:pt x="3245701" y="1535785"/>
                </a:lnTo>
                <a:lnTo>
                  <a:pt x="3247567" y="1533918"/>
                </a:lnTo>
                <a:lnTo>
                  <a:pt x="3248025" y="1532801"/>
                </a:lnTo>
                <a:lnTo>
                  <a:pt x="3248025" y="1530172"/>
                </a:lnTo>
                <a:close/>
              </a:path>
              <a:path w="4817109" h="1536700">
                <a:moveTo>
                  <a:pt x="3248025" y="1021257"/>
                </a:moveTo>
                <a:lnTo>
                  <a:pt x="3247567" y="1020140"/>
                </a:lnTo>
                <a:lnTo>
                  <a:pt x="3245701" y="1018286"/>
                </a:lnTo>
                <a:lnTo>
                  <a:pt x="3244583" y="1017816"/>
                </a:lnTo>
                <a:lnTo>
                  <a:pt x="3241954" y="1017816"/>
                </a:lnTo>
                <a:lnTo>
                  <a:pt x="3240824" y="1018286"/>
                </a:lnTo>
                <a:lnTo>
                  <a:pt x="3238970" y="1020140"/>
                </a:lnTo>
                <a:lnTo>
                  <a:pt x="3238500" y="1021257"/>
                </a:lnTo>
                <a:lnTo>
                  <a:pt x="3238500" y="1023899"/>
                </a:lnTo>
                <a:lnTo>
                  <a:pt x="3238970" y="1025017"/>
                </a:lnTo>
                <a:lnTo>
                  <a:pt x="3240824" y="1026871"/>
                </a:lnTo>
                <a:lnTo>
                  <a:pt x="3241954" y="1027341"/>
                </a:lnTo>
                <a:lnTo>
                  <a:pt x="3244583" y="1027341"/>
                </a:lnTo>
                <a:lnTo>
                  <a:pt x="3245701" y="1026871"/>
                </a:lnTo>
                <a:lnTo>
                  <a:pt x="3247567" y="1025017"/>
                </a:lnTo>
                <a:lnTo>
                  <a:pt x="3248025" y="1023899"/>
                </a:lnTo>
                <a:lnTo>
                  <a:pt x="3248025" y="1021257"/>
                </a:lnTo>
                <a:close/>
              </a:path>
              <a:path w="4817109" h="1536700">
                <a:moveTo>
                  <a:pt x="3248025" y="512356"/>
                </a:moveTo>
                <a:lnTo>
                  <a:pt x="3247567" y="511238"/>
                </a:lnTo>
                <a:lnTo>
                  <a:pt x="3245701" y="509371"/>
                </a:lnTo>
                <a:lnTo>
                  <a:pt x="3244583" y="508914"/>
                </a:lnTo>
                <a:lnTo>
                  <a:pt x="3241954" y="508914"/>
                </a:lnTo>
                <a:lnTo>
                  <a:pt x="3240824" y="509371"/>
                </a:lnTo>
                <a:lnTo>
                  <a:pt x="3238970" y="511238"/>
                </a:lnTo>
                <a:lnTo>
                  <a:pt x="3238500" y="512356"/>
                </a:lnTo>
                <a:lnTo>
                  <a:pt x="3238500" y="514985"/>
                </a:lnTo>
                <a:lnTo>
                  <a:pt x="3238970" y="516115"/>
                </a:lnTo>
                <a:lnTo>
                  <a:pt x="3240824" y="517969"/>
                </a:lnTo>
                <a:lnTo>
                  <a:pt x="3241954" y="518439"/>
                </a:lnTo>
                <a:lnTo>
                  <a:pt x="3244583" y="518439"/>
                </a:lnTo>
                <a:lnTo>
                  <a:pt x="3245701" y="517969"/>
                </a:lnTo>
                <a:lnTo>
                  <a:pt x="3247567" y="516115"/>
                </a:lnTo>
                <a:lnTo>
                  <a:pt x="3248025" y="514985"/>
                </a:lnTo>
                <a:lnTo>
                  <a:pt x="3248025" y="512356"/>
                </a:lnTo>
                <a:close/>
              </a:path>
              <a:path w="4817109" h="1536700">
                <a:moveTo>
                  <a:pt x="3248025" y="3454"/>
                </a:moveTo>
                <a:lnTo>
                  <a:pt x="3247567" y="2324"/>
                </a:lnTo>
                <a:lnTo>
                  <a:pt x="3245701" y="469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69"/>
                </a:lnTo>
                <a:lnTo>
                  <a:pt x="3238970" y="2324"/>
                </a:lnTo>
                <a:lnTo>
                  <a:pt x="3238500" y="3454"/>
                </a:lnTo>
                <a:lnTo>
                  <a:pt x="3238500" y="6083"/>
                </a:lnTo>
                <a:lnTo>
                  <a:pt x="3238970" y="7200"/>
                </a:lnTo>
                <a:lnTo>
                  <a:pt x="3240824" y="9067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67"/>
                </a:lnTo>
                <a:lnTo>
                  <a:pt x="3247567" y="7200"/>
                </a:lnTo>
                <a:lnTo>
                  <a:pt x="3248025" y="6083"/>
                </a:lnTo>
                <a:lnTo>
                  <a:pt x="3248025" y="3454"/>
                </a:lnTo>
                <a:close/>
              </a:path>
              <a:path w="4817109" h="1536700">
                <a:moveTo>
                  <a:pt x="3295650" y="1530172"/>
                </a:moveTo>
                <a:lnTo>
                  <a:pt x="3295192" y="1529054"/>
                </a:lnTo>
                <a:lnTo>
                  <a:pt x="3293326" y="1527187"/>
                </a:lnTo>
                <a:lnTo>
                  <a:pt x="3292208" y="1526717"/>
                </a:lnTo>
                <a:lnTo>
                  <a:pt x="3289579" y="1526717"/>
                </a:lnTo>
                <a:lnTo>
                  <a:pt x="3288449" y="1527187"/>
                </a:lnTo>
                <a:lnTo>
                  <a:pt x="3286595" y="1529054"/>
                </a:lnTo>
                <a:lnTo>
                  <a:pt x="3286125" y="1530172"/>
                </a:lnTo>
                <a:lnTo>
                  <a:pt x="3286125" y="1532801"/>
                </a:lnTo>
                <a:lnTo>
                  <a:pt x="3286595" y="1533918"/>
                </a:lnTo>
                <a:lnTo>
                  <a:pt x="3288449" y="1535785"/>
                </a:lnTo>
                <a:lnTo>
                  <a:pt x="3289579" y="1536242"/>
                </a:lnTo>
                <a:lnTo>
                  <a:pt x="3292208" y="1536242"/>
                </a:lnTo>
                <a:lnTo>
                  <a:pt x="3293326" y="1535785"/>
                </a:lnTo>
                <a:lnTo>
                  <a:pt x="3295192" y="1533918"/>
                </a:lnTo>
                <a:lnTo>
                  <a:pt x="3295650" y="1532801"/>
                </a:lnTo>
                <a:lnTo>
                  <a:pt x="3295650" y="1530172"/>
                </a:lnTo>
                <a:close/>
              </a:path>
              <a:path w="4817109" h="1536700">
                <a:moveTo>
                  <a:pt x="3295650" y="1021257"/>
                </a:moveTo>
                <a:lnTo>
                  <a:pt x="3295192" y="1020140"/>
                </a:lnTo>
                <a:lnTo>
                  <a:pt x="3293326" y="1018286"/>
                </a:lnTo>
                <a:lnTo>
                  <a:pt x="3292208" y="1017816"/>
                </a:lnTo>
                <a:lnTo>
                  <a:pt x="3289579" y="1017816"/>
                </a:lnTo>
                <a:lnTo>
                  <a:pt x="3288449" y="1018286"/>
                </a:lnTo>
                <a:lnTo>
                  <a:pt x="3286595" y="1020140"/>
                </a:lnTo>
                <a:lnTo>
                  <a:pt x="3286125" y="1021257"/>
                </a:lnTo>
                <a:lnTo>
                  <a:pt x="3286125" y="1023899"/>
                </a:lnTo>
                <a:lnTo>
                  <a:pt x="3286595" y="1025017"/>
                </a:lnTo>
                <a:lnTo>
                  <a:pt x="3288449" y="1026871"/>
                </a:lnTo>
                <a:lnTo>
                  <a:pt x="3289579" y="1027341"/>
                </a:lnTo>
                <a:lnTo>
                  <a:pt x="3292208" y="1027341"/>
                </a:lnTo>
                <a:lnTo>
                  <a:pt x="3293326" y="1026871"/>
                </a:lnTo>
                <a:lnTo>
                  <a:pt x="3295192" y="1025017"/>
                </a:lnTo>
                <a:lnTo>
                  <a:pt x="3295650" y="1023899"/>
                </a:lnTo>
                <a:lnTo>
                  <a:pt x="3295650" y="1021257"/>
                </a:lnTo>
                <a:close/>
              </a:path>
              <a:path w="4817109" h="1536700">
                <a:moveTo>
                  <a:pt x="3295650" y="512356"/>
                </a:moveTo>
                <a:lnTo>
                  <a:pt x="3295192" y="511238"/>
                </a:lnTo>
                <a:lnTo>
                  <a:pt x="3293326" y="509371"/>
                </a:lnTo>
                <a:lnTo>
                  <a:pt x="3292208" y="508914"/>
                </a:lnTo>
                <a:lnTo>
                  <a:pt x="3289579" y="508914"/>
                </a:lnTo>
                <a:lnTo>
                  <a:pt x="3288449" y="509371"/>
                </a:lnTo>
                <a:lnTo>
                  <a:pt x="3286595" y="511238"/>
                </a:lnTo>
                <a:lnTo>
                  <a:pt x="3286125" y="512356"/>
                </a:lnTo>
                <a:lnTo>
                  <a:pt x="3286125" y="514985"/>
                </a:lnTo>
                <a:lnTo>
                  <a:pt x="3286595" y="516115"/>
                </a:lnTo>
                <a:lnTo>
                  <a:pt x="3288449" y="517969"/>
                </a:lnTo>
                <a:lnTo>
                  <a:pt x="3289579" y="518439"/>
                </a:lnTo>
                <a:lnTo>
                  <a:pt x="3292208" y="518439"/>
                </a:lnTo>
                <a:lnTo>
                  <a:pt x="3293326" y="517969"/>
                </a:lnTo>
                <a:lnTo>
                  <a:pt x="3295192" y="516115"/>
                </a:lnTo>
                <a:lnTo>
                  <a:pt x="3295650" y="514985"/>
                </a:lnTo>
                <a:lnTo>
                  <a:pt x="3295650" y="512356"/>
                </a:lnTo>
                <a:close/>
              </a:path>
              <a:path w="4817109" h="1536700">
                <a:moveTo>
                  <a:pt x="3295650" y="3454"/>
                </a:moveTo>
                <a:lnTo>
                  <a:pt x="3295192" y="2324"/>
                </a:lnTo>
                <a:lnTo>
                  <a:pt x="3293326" y="469"/>
                </a:lnTo>
                <a:lnTo>
                  <a:pt x="3292208" y="0"/>
                </a:lnTo>
                <a:lnTo>
                  <a:pt x="3289579" y="0"/>
                </a:lnTo>
                <a:lnTo>
                  <a:pt x="3288449" y="469"/>
                </a:lnTo>
                <a:lnTo>
                  <a:pt x="3286595" y="2324"/>
                </a:lnTo>
                <a:lnTo>
                  <a:pt x="3286125" y="3454"/>
                </a:lnTo>
                <a:lnTo>
                  <a:pt x="3286125" y="6083"/>
                </a:lnTo>
                <a:lnTo>
                  <a:pt x="3286595" y="7200"/>
                </a:lnTo>
                <a:lnTo>
                  <a:pt x="3288449" y="9067"/>
                </a:lnTo>
                <a:lnTo>
                  <a:pt x="3289579" y="9525"/>
                </a:lnTo>
                <a:lnTo>
                  <a:pt x="3292208" y="9525"/>
                </a:lnTo>
                <a:lnTo>
                  <a:pt x="3293326" y="9067"/>
                </a:lnTo>
                <a:lnTo>
                  <a:pt x="3295192" y="7200"/>
                </a:lnTo>
                <a:lnTo>
                  <a:pt x="3295650" y="6083"/>
                </a:lnTo>
                <a:lnTo>
                  <a:pt x="3295650" y="3454"/>
                </a:lnTo>
                <a:close/>
              </a:path>
              <a:path w="4817109" h="1536700">
                <a:moveTo>
                  <a:pt x="3343275" y="1530172"/>
                </a:moveTo>
                <a:lnTo>
                  <a:pt x="3342817" y="1529054"/>
                </a:lnTo>
                <a:lnTo>
                  <a:pt x="3340951" y="1527187"/>
                </a:lnTo>
                <a:lnTo>
                  <a:pt x="3339833" y="1526717"/>
                </a:lnTo>
                <a:lnTo>
                  <a:pt x="3337204" y="1526717"/>
                </a:lnTo>
                <a:lnTo>
                  <a:pt x="3336074" y="1527187"/>
                </a:lnTo>
                <a:lnTo>
                  <a:pt x="3334220" y="1529054"/>
                </a:lnTo>
                <a:lnTo>
                  <a:pt x="3333750" y="1530172"/>
                </a:lnTo>
                <a:lnTo>
                  <a:pt x="3333750" y="1532801"/>
                </a:lnTo>
                <a:lnTo>
                  <a:pt x="3334220" y="1533918"/>
                </a:lnTo>
                <a:lnTo>
                  <a:pt x="3336074" y="1535785"/>
                </a:lnTo>
                <a:lnTo>
                  <a:pt x="3337204" y="1536242"/>
                </a:lnTo>
                <a:lnTo>
                  <a:pt x="3339833" y="1536242"/>
                </a:lnTo>
                <a:lnTo>
                  <a:pt x="3340951" y="1535785"/>
                </a:lnTo>
                <a:lnTo>
                  <a:pt x="3342817" y="1533918"/>
                </a:lnTo>
                <a:lnTo>
                  <a:pt x="3343275" y="1532801"/>
                </a:lnTo>
                <a:lnTo>
                  <a:pt x="3343275" y="1530172"/>
                </a:lnTo>
                <a:close/>
              </a:path>
              <a:path w="4817109" h="1536700">
                <a:moveTo>
                  <a:pt x="3343275" y="1021257"/>
                </a:moveTo>
                <a:lnTo>
                  <a:pt x="3342817" y="1020140"/>
                </a:lnTo>
                <a:lnTo>
                  <a:pt x="3340951" y="1018286"/>
                </a:lnTo>
                <a:lnTo>
                  <a:pt x="3339833" y="1017816"/>
                </a:lnTo>
                <a:lnTo>
                  <a:pt x="3337204" y="1017816"/>
                </a:lnTo>
                <a:lnTo>
                  <a:pt x="3336074" y="1018286"/>
                </a:lnTo>
                <a:lnTo>
                  <a:pt x="3334220" y="1020140"/>
                </a:lnTo>
                <a:lnTo>
                  <a:pt x="3333750" y="1021257"/>
                </a:lnTo>
                <a:lnTo>
                  <a:pt x="3333750" y="1023899"/>
                </a:lnTo>
                <a:lnTo>
                  <a:pt x="3334220" y="1025017"/>
                </a:lnTo>
                <a:lnTo>
                  <a:pt x="3336074" y="1026871"/>
                </a:lnTo>
                <a:lnTo>
                  <a:pt x="3337204" y="1027341"/>
                </a:lnTo>
                <a:lnTo>
                  <a:pt x="3339833" y="1027341"/>
                </a:lnTo>
                <a:lnTo>
                  <a:pt x="3340951" y="1026871"/>
                </a:lnTo>
                <a:lnTo>
                  <a:pt x="3342817" y="1025017"/>
                </a:lnTo>
                <a:lnTo>
                  <a:pt x="3343275" y="1023899"/>
                </a:lnTo>
                <a:lnTo>
                  <a:pt x="3343275" y="1021257"/>
                </a:lnTo>
                <a:close/>
              </a:path>
              <a:path w="4817109" h="1536700">
                <a:moveTo>
                  <a:pt x="3343275" y="512356"/>
                </a:moveTo>
                <a:lnTo>
                  <a:pt x="3342817" y="511238"/>
                </a:lnTo>
                <a:lnTo>
                  <a:pt x="3340951" y="509371"/>
                </a:lnTo>
                <a:lnTo>
                  <a:pt x="3339833" y="508914"/>
                </a:lnTo>
                <a:lnTo>
                  <a:pt x="3337204" y="508914"/>
                </a:lnTo>
                <a:lnTo>
                  <a:pt x="3336074" y="509371"/>
                </a:lnTo>
                <a:lnTo>
                  <a:pt x="3334220" y="511238"/>
                </a:lnTo>
                <a:lnTo>
                  <a:pt x="3333750" y="512356"/>
                </a:lnTo>
                <a:lnTo>
                  <a:pt x="3333750" y="514985"/>
                </a:lnTo>
                <a:lnTo>
                  <a:pt x="3334220" y="516115"/>
                </a:lnTo>
                <a:lnTo>
                  <a:pt x="3336074" y="517969"/>
                </a:lnTo>
                <a:lnTo>
                  <a:pt x="3337204" y="518439"/>
                </a:lnTo>
                <a:lnTo>
                  <a:pt x="3339833" y="518439"/>
                </a:lnTo>
                <a:lnTo>
                  <a:pt x="3340951" y="517969"/>
                </a:lnTo>
                <a:lnTo>
                  <a:pt x="3342817" y="516115"/>
                </a:lnTo>
                <a:lnTo>
                  <a:pt x="3343275" y="514985"/>
                </a:lnTo>
                <a:lnTo>
                  <a:pt x="3343275" y="512356"/>
                </a:lnTo>
                <a:close/>
              </a:path>
              <a:path w="4817109" h="1536700">
                <a:moveTo>
                  <a:pt x="3343275" y="3454"/>
                </a:moveTo>
                <a:lnTo>
                  <a:pt x="3342817" y="2324"/>
                </a:lnTo>
                <a:lnTo>
                  <a:pt x="3340951" y="469"/>
                </a:lnTo>
                <a:lnTo>
                  <a:pt x="3339833" y="0"/>
                </a:lnTo>
                <a:lnTo>
                  <a:pt x="3337204" y="0"/>
                </a:lnTo>
                <a:lnTo>
                  <a:pt x="3336074" y="469"/>
                </a:lnTo>
                <a:lnTo>
                  <a:pt x="3334220" y="2324"/>
                </a:lnTo>
                <a:lnTo>
                  <a:pt x="3333750" y="3454"/>
                </a:lnTo>
                <a:lnTo>
                  <a:pt x="3333750" y="6083"/>
                </a:lnTo>
                <a:lnTo>
                  <a:pt x="3334220" y="7200"/>
                </a:lnTo>
                <a:lnTo>
                  <a:pt x="3336074" y="9067"/>
                </a:lnTo>
                <a:lnTo>
                  <a:pt x="3337204" y="9525"/>
                </a:lnTo>
                <a:lnTo>
                  <a:pt x="3339833" y="9525"/>
                </a:lnTo>
                <a:lnTo>
                  <a:pt x="3340951" y="9067"/>
                </a:lnTo>
                <a:lnTo>
                  <a:pt x="3342817" y="7200"/>
                </a:lnTo>
                <a:lnTo>
                  <a:pt x="3343275" y="6083"/>
                </a:lnTo>
                <a:lnTo>
                  <a:pt x="3343275" y="3454"/>
                </a:lnTo>
                <a:close/>
              </a:path>
              <a:path w="4817109" h="1536700">
                <a:moveTo>
                  <a:pt x="3390900" y="1530172"/>
                </a:moveTo>
                <a:lnTo>
                  <a:pt x="3390442" y="1529054"/>
                </a:lnTo>
                <a:lnTo>
                  <a:pt x="3388576" y="1527187"/>
                </a:lnTo>
                <a:lnTo>
                  <a:pt x="3387458" y="1526717"/>
                </a:lnTo>
                <a:lnTo>
                  <a:pt x="3384829" y="1526717"/>
                </a:lnTo>
                <a:lnTo>
                  <a:pt x="3383699" y="1527187"/>
                </a:lnTo>
                <a:lnTo>
                  <a:pt x="3381845" y="1529054"/>
                </a:lnTo>
                <a:lnTo>
                  <a:pt x="3381375" y="1530172"/>
                </a:lnTo>
                <a:lnTo>
                  <a:pt x="3381375" y="1532801"/>
                </a:lnTo>
                <a:lnTo>
                  <a:pt x="3381845" y="1533918"/>
                </a:lnTo>
                <a:lnTo>
                  <a:pt x="3383699" y="1535785"/>
                </a:lnTo>
                <a:lnTo>
                  <a:pt x="3384829" y="1536242"/>
                </a:lnTo>
                <a:lnTo>
                  <a:pt x="3387458" y="1536242"/>
                </a:lnTo>
                <a:lnTo>
                  <a:pt x="3388576" y="1535785"/>
                </a:lnTo>
                <a:lnTo>
                  <a:pt x="3390442" y="1533918"/>
                </a:lnTo>
                <a:lnTo>
                  <a:pt x="3390900" y="1532801"/>
                </a:lnTo>
                <a:lnTo>
                  <a:pt x="3390900" y="1530172"/>
                </a:lnTo>
                <a:close/>
              </a:path>
              <a:path w="4817109" h="1536700">
                <a:moveTo>
                  <a:pt x="3390900" y="1021257"/>
                </a:moveTo>
                <a:lnTo>
                  <a:pt x="3390442" y="1020140"/>
                </a:lnTo>
                <a:lnTo>
                  <a:pt x="3388576" y="1018286"/>
                </a:lnTo>
                <a:lnTo>
                  <a:pt x="3387458" y="1017816"/>
                </a:lnTo>
                <a:lnTo>
                  <a:pt x="3384829" y="1017816"/>
                </a:lnTo>
                <a:lnTo>
                  <a:pt x="3383699" y="1018286"/>
                </a:lnTo>
                <a:lnTo>
                  <a:pt x="3381845" y="1020140"/>
                </a:lnTo>
                <a:lnTo>
                  <a:pt x="3381375" y="1021257"/>
                </a:lnTo>
                <a:lnTo>
                  <a:pt x="3381375" y="1023899"/>
                </a:lnTo>
                <a:lnTo>
                  <a:pt x="3381845" y="1025017"/>
                </a:lnTo>
                <a:lnTo>
                  <a:pt x="3383699" y="1026871"/>
                </a:lnTo>
                <a:lnTo>
                  <a:pt x="3384829" y="1027341"/>
                </a:lnTo>
                <a:lnTo>
                  <a:pt x="3387458" y="1027341"/>
                </a:lnTo>
                <a:lnTo>
                  <a:pt x="3388576" y="1026871"/>
                </a:lnTo>
                <a:lnTo>
                  <a:pt x="3390442" y="1025017"/>
                </a:lnTo>
                <a:lnTo>
                  <a:pt x="3390900" y="1023899"/>
                </a:lnTo>
                <a:lnTo>
                  <a:pt x="3390900" y="1021257"/>
                </a:lnTo>
                <a:close/>
              </a:path>
              <a:path w="4817109" h="1536700">
                <a:moveTo>
                  <a:pt x="3390900" y="512356"/>
                </a:moveTo>
                <a:lnTo>
                  <a:pt x="3390442" y="511238"/>
                </a:lnTo>
                <a:lnTo>
                  <a:pt x="3388576" y="509371"/>
                </a:lnTo>
                <a:lnTo>
                  <a:pt x="3387458" y="508914"/>
                </a:lnTo>
                <a:lnTo>
                  <a:pt x="3384829" y="508914"/>
                </a:lnTo>
                <a:lnTo>
                  <a:pt x="3383699" y="509371"/>
                </a:lnTo>
                <a:lnTo>
                  <a:pt x="3381845" y="511238"/>
                </a:lnTo>
                <a:lnTo>
                  <a:pt x="3381375" y="512356"/>
                </a:lnTo>
                <a:lnTo>
                  <a:pt x="3381375" y="514985"/>
                </a:lnTo>
                <a:lnTo>
                  <a:pt x="3381845" y="516115"/>
                </a:lnTo>
                <a:lnTo>
                  <a:pt x="3383699" y="517969"/>
                </a:lnTo>
                <a:lnTo>
                  <a:pt x="3384829" y="518439"/>
                </a:lnTo>
                <a:lnTo>
                  <a:pt x="3387458" y="518439"/>
                </a:lnTo>
                <a:lnTo>
                  <a:pt x="3388576" y="517969"/>
                </a:lnTo>
                <a:lnTo>
                  <a:pt x="3390442" y="516115"/>
                </a:lnTo>
                <a:lnTo>
                  <a:pt x="3390900" y="514985"/>
                </a:lnTo>
                <a:lnTo>
                  <a:pt x="3390900" y="512356"/>
                </a:lnTo>
                <a:close/>
              </a:path>
              <a:path w="4817109" h="1536700">
                <a:moveTo>
                  <a:pt x="3390900" y="3454"/>
                </a:moveTo>
                <a:lnTo>
                  <a:pt x="3390442" y="2324"/>
                </a:lnTo>
                <a:lnTo>
                  <a:pt x="3388576" y="469"/>
                </a:lnTo>
                <a:lnTo>
                  <a:pt x="3387458" y="0"/>
                </a:lnTo>
                <a:lnTo>
                  <a:pt x="3384829" y="0"/>
                </a:lnTo>
                <a:lnTo>
                  <a:pt x="3383699" y="469"/>
                </a:lnTo>
                <a:lnTo>
                  <a:pt x="3381845" y="2324"/>
                </a:lnTo>
                <a:lnTo>
                  <a:pt x="3381375" y="3454"/>
                </a:lnTo>
                <a:lnTo>
                  <a:pt x="3381375" y="6083"/>
                </a:lnTo>
                <a:lnTo>
                  <a:pt x="3381845" y="7200"/>
                </a:lnTo>
                <a:lnTo>
                  <a:pt x="3383699" y="9067"/>
                </a:lnTo>
                <a:lnTo>
                  <a:pt x="3384829" y="9525"/>
                </a:lnTo>
                <a:lnTo>
                  <a:pt x="3387458" y="9525"/>
                </a:lnTo>
                <a:lnTo>
                  <a:pt x="3388576" y="9067"/>
                </a:lnTo>
                <a:lnTo>
                  <a:pt x="3390442" y="7200"/>
                </a:lnTo>
                <a:lnTo>
                  <a:pt x="3390900" y="6083"/>
                </a:lnTo>
                <a:lnTo>
                  <a:pt x="3390900" y="3454"/>
                </a:lnTo>
                <a:close/>
              </a:path>
              <a:path w="4817109" h="1536700">
                <a:moveTo>
                  <a:pt x="3438525" y="1530172"/>
                </a:moveTo>
                <a:lnTo>
                  <a:pt x="3438067" y="1529054"/>
                </a:lnTo>
                <a:lnTo>
                  <a:pt x="3436201" y="1527187"/>
                </a:lnTo>
                <a:lnTo>
                  <a:pt x="3435083" y="1526717"/>
                </a:lnTo>
                <a:lnTo>
                  <a:pt x="3432454" y="1526717"/>
                </a:lnTo>
                <a:lnTo>
                  <a:pt x="3431324" y="1527187"/>
                </a:lnTo>
                <a:lnTo>
                  <a:pt x="3429470" y="1529054"/>
                </a:lnTo>
                <a:lnTo>
                  <a:pt x="3429000" y="1530172"/>
                </a:lnTo>
                <a:lnTo>
                  <a:pt x="3429000" y="1532801"/>
                </a:lnTo>
                <a:lnTo>
                  <a:pt x="3429470" y="1533918"/>
                </a:lnTo>
                <a:lnTo>
                  <a:pt x="3431324" y="1535785"/>
                </a:lnTo>
                <a:lnTo>
                  <a:pt x="3432454" y="1536242"/>
                </a:lnTo>
                <a:lnTo>
                  <a:pt x="3435083" y="1536242"/>
                </a:lnTo>
                <a:lnTo>
                  <a:pt x="3436201" y="1535785"/>
                </a:lnTo>
                <a:lnTo>
                  <a:pt x="3438067" y="1533918"/>
                </a:lnTo>
                <a:lnTo>
                  <a:pt x="3438525" y="1532801"/>
                </a:lnTo>
                <a:lnTo>
                  <a:pt x="3438525" y="1530172"/>
                </a:lnTo>
                <a:close/>
              </a:path>
              <a:path w="4817109" h="1536700">
                <a:moveTo>
                  <a:pt x="3438525" y="1021257"/>
                </a:moveTo>
                <a:lnTo>
                  <a:pt x="3438067" y="1020140"/>
                </a:lnTo>
                <a:lnTo>
                  <a:pt x="3436201" y="1018286"/>
                </a:lnTo>
                <a:lnTo>
                  <a:pt x="3435083" y="1017816"/>
                </a:lnTo>
                <a:lnTo>
                  <a:pt x="3432454" y="1017816"/>
                </a:lnTo>
                <a:lnTo>
                  <a:pt x="3431324" y="1018286"/>
                </a:lnTo>
                <a:lnTo>
                  <a:pt x="3429470" y="1020140"/>
                </a:lnTo>
                <a:lnTo>
                  <a:pt x="3429000" y="1021257"/>
                </a:lnTo>
                <a:lnTo>
                  <a:pt x="3429000" y="1023899"/>
                </a:lnTo>
                <a:lnTo>
                  <a:pt x="3429470" y="1025017"/>
                </a:lnTo>
                <a:lnTo>
                  <a:pt x="3431324" y="1026871"/>
                </a:lnTo>
                <a:lnTo>
                  <a:pt x="3432454" y="1027341"/>
                </a:lnTo>
                <a:lnTo>
                  <a:pt x="3435083" y="1027341"/>
                </a:lnTo>
                <a:lnTo>
                  <a:pt x="3436201" y="1026871"/>
                </a:lnTo>
                <a:lnTo>
                  <a:pt x="3438067" y="1025017"/>
                </a:lnTo>
                <a:lnTo>
                  <a:pt x="3438525" y="1023899"/>
                </a:lnTo>
                <a:lnTo>
                  <a:pt x="3438525" y="1021257"/>
                </a:lnTo>
                <a:close/>
              </a:path>
              <a:path w="4817109" h="1536700">
                <a:moveTo>
                  <a:pt x="3438525" y="512356"/>
                </a:moveTo>
                <a:lnTo>
                  <a:pt x="3438067" y="511238"/>
                </a:lnTo>
                <a:lnTo>
                  <a:pt x="3436201" y="509371"/>
                </a:lnTo>
                <a:lnTo>
                  <a:pt x="3435083" y="508914"/>
                </a:lnTo>
                <a:lnTo>
                  <a:pt x="3432454" y="508914"/>
                </a:lnTo>
                <a:lnTo>
                  <a:pt x="3431324" y="509371"/>
                </a:lnTo>
                <a:lnTo>
                  <a:pt x="3429470" y="511238"/>
                </a:lnTo>
                <a:lnTo>
                  <a:pt x="3429000" y="512356"/>
                </a:lnTo>
                <a:lnTo>
                  <a:pt x="3429000" y="514985"/>
                </a:lnTo>
                <a:lnTo>
                  <a:pt x="3429470" y="516115"/>
                </a:lnTo>
                <a:lnTo>
                  <a:pt x="3431324" y="517969"/>
                </a:lnTo>
                <a:lnTo>
                  <a:pt x="3432454" y="518439"/>
                </a:lnTo>
                <a:lnTo>
                  <a:pt x="3435083" y="518439"/>
                </a:lnTo>
                <a:lnTo>
                  <a:pt x="3436201" y="517969"/>
                </a:lnTo>
                <a:lnTo>
                  <a:pt x="3438067" y="516115"/>
                </a:lnTo>
                <a:lnTo>
                  <a:pt x="3438525" y="514985"/>
                </a:lnTo>
                <a:lnTo>
                  <a:pt x="3438525" y="512356"/>
                </a:lnTo>
                <a:close/>
              </a:path>
              <a:path w="4817109" h="1536700">
                <a:moveTo>
                  <a:pt x="3438525" y="3454"/>
                </a:moveTo>
                <a:lnTo>
                  <a:pt x="3438067" y="2324"/>
                </a:lnTo>
                <a:lnTo>
                  <a:pt x="3436201" y="469"/>
                </a:lnTo>
                <a:lnTo>
                  <a:pt x="3435083" y="0"/>
                </a:lnTo>
                <a:lnTo>
                  <a:pt x="3432454" y="0"/>
                </a:lnTo>
                <a:lnTo>
                  <a:pt x="3431324" y="469"/>
                </a:lnTo>
                <a:lnTo>
                  <a:pt x="3429470" y="2324"/>
                </a:lnTo>
                <a:lnTo>
                  <a:pt x="3429000" y="3454"/>
                </a:lnTo>
                <a:lnTo>
                  <a:pt x="3429000" y="6083"/>
                </a:lnTo>
                <a:lnTo>
                  <a:pt x="3429470" y="7200"/>
                </a:lnTo>
                <a:lnTo>
                  <a:pt x="3431324" y="9067"/>
                </a:lnTo>
                <a:lnTo>
                  <a:pt x="3432454" y="9525"/>
                </a:lnTo>
                <a:lnTo>
                  <a:pt x="3435083" y="9525"/>
                </a:lnTo>
                <a:lnTo>
                  <a:pt x="3436201" y="9067"/>
                </a:lnTo>
                <a:lnTo>
                  <a:pt x="3438067" y="7200"/>
                </a:lnTo>
                <a:lnTo>
                  <a:pt x="3438525" y="6083"/>
                </a:lnTo>
                <a:lnTo>
                  <a:pt x="3438525" y="3454"/>
                </a:lnTo>
                <a:close/>
              </a:path>
              <a:path w="4817109" h="1536700">
                <a:moveTo>
                  <a:pt x="3486150" y="1530172"/>
                </a:moveTo>
                <a:lnTo>
                  <a:pt x="3485692" y="1529054"/>
                </a:lnTo>
                <a:lnTo>
                  <a:pt x="3483826" y="1527187"/>
                </a:lnTo>
                <a:lnTo>
                  <a:pt x="3482708" y="1526717"/>
                </a:lnTo>
                <a:lnTo>
                  <a:pt x="3480079" y="1526717"/>
                </a:lnTo>
                <a:lnTo>
                  <a:pt x="3478949" y="1527187"/>
                </a:lnTo>
                <a:lnTo>
                  <a:pt x="3477095" y="1529054"/>
                </a:lnTo>
                <a:lnTo>
                  <a:pt x="3476625" y="1530172"/>
                </a:lnTo>
                <a:lnTo>
                  <a:pt x="3476625" y="1532801"/>
                </a:lnTo>
                <a:lnTo>
                  <a:pt x="3477095" y="1533918"/>
                </a:lnTo>
                <a:lnTo>
                  <a:pt x="3478949" y="1535785"/>
                </a:lnTo>
                <a:lnTo>
                  <a:pt x="3480079" y="1536242"/>
                </a:lnTo>
                <a:lnTo>
                  <a:pt x="3482708" y="1536242"/>
                </a:lnTo>
                <a:lnTo>
                  <a:pt x="3483826" y="1535785"/>
                </a:lnTo>
                <a:lnTo>
                  <a:pt x="3485692" y="1533918"/>
                </a:lnTo>
                <a:lnTo>
                  <a:pt x="3486150" y="1532801"/>
                </a:lnTo>
                <a:lnTo>
                  <a:pt x="3486150" y="1530172"/>
                </a:lnTo>
                <a:close/>
              </a:path>
              <a:path w="4817109" h="1536700">
                <a:moveTo>
                  <a:pt x="3486150" y="1021257"/>
                </a:moveTo>
                <a:lnTo>
                  <a:pt x="3485692" y="1020140"/>
                </a:lnTo>
                <a:lnTo>
                  <a:pt x="3483826" y="1018286"/>
                </a:lnTo>
                <a:lnTo>
                  <a:pt x="3482708" y="1017816"/>
                </a:lnTo>
                <a:lnTo>
                  <a:pt x="3480079" y="1017816"/>
                </a:lnTo>
                <a:lnTo>
                  <a:pt x="3478949" y="1018286"/>
                </a:lnTo>
                <a:lnTo>
                  <a:pt x="3477095" y="1020140"/>
                </a:lnTo>
                <a:lnTo>
                  <a:pt x="3476625" y="1021257"/>
                </a:lnTo>
                <a:lnTo>
                  <a:pt x="3476625" y="1023899"/>
                </a:lnTo>
                <a:lnTo>
                  <a:pt x="3477095" y="1025017"/>
                </a:lnTo>
                <a:lnTo>
                  <a:pt x="3478949" y="1026871"/>
                </a:lnTo>
                <a:lnTo>
                  <a:pt x="3480079" y="1027341"/>
                </a:lnTo>
                <a:lnTo>
                  <a:pt x="3482708" y="1027341"/>
                </a:lnTo>
                <a:lnTo>
                  <a:pt x="3483826" y="1026871"/>
                </a:lnTo>
                <a:lnTo>
                  <a:pt x="3485692" y="1025017"/>
                </a:lnTo>
                <a:lnTo>
                  <a:pt x="3486150" y="1023899"/>
                </a:lnTo>
                <a:lnTo>
                  <a:pt x="3486150" y="1021257"/>
                </a:lnTo>
                <a:close/>
              </a:path>
              <a:path w="4817109" h="1536700">
                <a:moveTo>
                  <a:pt x="3486150" y="512356"/>
                </a:moveTo>
                <a:lnTo>
                  <a:pt x="3485692" y="511238"/>
                </a:lnTo>
                <a:lnTo>
                  <a:pt x="3483826" y="509371"/>
                </a:lnTo>
                <a:lnTo>
                  <a:pt x="3482708" y="508914"/>
                </a:lnTo>
                <a:lnTo>
                  <a:pt x="3480079" y="508914"/>
                </a:lnTo>
                <a:lnTo>
                  <a:pt x="3478949" y="509371"/>
                </a:lnTo>
                <a:lnTo>
                  <a:pt x="3477095" y="511238"/>
                </a:lnTo>
                <a:lnTo>
                  <a:pt x="3476625" y="512356"/>
                </a:lnTo>
                <a:lnTo>
                  <a:pt x="3476625" y="514985"/>
                </a:lnTo>
                <a:lnTo>
                  <a:pt x="3477095" y="516115"/>
                </a:lnTo>
                <a:lnTo>
                  <a:pt x="3478949" y="517969"/>
                </a:lnTo>
                <a:lnTo>
                  <a:pt x="3480079" y="518439"/>
                </a:lnTo>
                <a:lnTo>
                  <a:pt x="3482708" y="518439"/>
                </a:lnTo>
                <a:lnTo>
                  <a:pt x="3483826" y="517969"/>
                </a:lnTo>
                <a:lnTo>
                  <a:pt x="3485692" y="516115"/>
                </a:lnTo>
                <a:lnTo>
                  <a:pt x="3486150" y="514985"/>
                </a:lnTo>
                <a:lnTo>
                  <a:pt x="3486150" y="512356"/>
                </a:lnTo>
                <a:close/>
              </a:path>
              <a:path w="4817109" h="1536700">
                <a:moveTo>
                  <a:pt x="3486150" y="3454"/>
                </a:moveTo>
                <a:lnTo>
                  <a:pt x="3485692" y="2324"/>
                </a:lnTo>
                <a:lnTo>
                  <a:pt x="3483826" y="469"/>
                </a:lnTo>
                <a:lnTo>
                  <a:pt x="3482708" y="0"/>
                </a:lnTo>
                <a:lnTo>
                  <a:pt x="3480079" y="0"/>
                </a:lnTo>
                <a:lnTo>
                  <a:pt x="3478949" y="469"/>
                </a:lnTo>
                <a:lnTo>
                  <a:pt x="3477095" y="2324"/>
                </a:lnTo>
                <a:lnTo>
                  <a:pt x="3476625" y="3454"/>
                </a:lnTo>
                <a:lnTo>
                  <a:pt x="3476625" y="6083"/>
                </a:lnTo>
                <a:lnTo>
                  <a:pt x="3477095" y="7200"/>
                </a:lnTo>
                <a:lnTo>
                  <a:pt x="3478949" y="9067"/>
                </a:lnTo>
                <a:lnTo>
                  <a:pt x="3480079" y="9525"/>
                </a:lnTo>
                <a:lnTo>
                  <a:pt x="3482708" y="9525"/>
                </a:lnTo>
                <a:lnTo>
                  <a:pt x="3483826" y="9067"/>
                </a:lnTo>
                <a:lnTo>
                  <a:pt x="3485692" y="7200"/>
                </a:lnTo>
                <a:lnTo>
                  <a:pt x="3486150" y="6083"/>
                </a:lnTo>
                <a:lnTo>
                  <a:pt x="3486150" y="3454"/>
                </a:lnTo>
                <a:close/>
              </a:path>
              <a:path w="4817109" h="1536700">
                <a:moveTo>
                  <a:pt x="3533775" y="1530172"/>
                </a:moveTo>
                <a:lnTo>
                  <a:pt x="3533317" y="1529054"/>
                </a:lnTo>
                <a:lnTo>
                  <a:pt x="3531451" y="1527187"/>
                </a:lnTo>
                <a:lnTo>
                  <a:pt x="3530333" y="1526717"/>
                </a:lnTo>
                <a:lnTo>
                  <a:pt x="3527704" y="1526717"/>
                </a:lnTo>
                <a:lnTo>
                  <a:pt x="3526574" y="1527187"/>
                </a:lnTo>
                <a:lnTo>
                  <a:pt x="3524720" y="1529054"/>
                </a:lnTo>
                <a:lnTo>
                  <a:pt x="3524250" y="1530172"/>
                </a:lnTo>
                <a:lnTo>
                  <a:pt x="3524250" y="1532801"/>
                </a:lnTo>
                <a:lnTo>
                  <a:pt x="3524720" y="1533918"/>
                </a:lnTo>
                <a:lnTo>
                  <a:pt x="3526574" y="1535785"/>
                </a:lnTo>
                <a:lnTo>
                  <a:pt x="3527704" y="1536242"/>
                </a:lnTo>
                <a:lnTo>
                  <a:pt x="3530333" y="1536242"/>
                </a:lnTo>
                <a:lnTo>
                  <a:pt x="3531451" y="1535785"/>
                </a:lnTo>
                <a:lnTo>
                  <a:pt x="3533317" y="1533918"/>
                </a:lnTo>
                <a:lnTo>
                  <a:pt x="3533775" y="1532801"/>
                </a:lnTo>
                <a:lnTo>
                  <a:pt x="3533775" y="1530172"/>
                </a:lnTo>
                <a:close/>
              </a:path>
              <a:path w="4817109" h="1536700">
                <a:moveTo>
                  <a:pt x="3533775" y="1021257"/>
                </a:moveTo>
                <a:lnTo>
                  <a:pt x="3533317" y="1020140"/>
                </a:lnTo>
                <a:lnTo>
                  <a:pt x="3531451" y="1018286"/>
                </a:lnTo>
                <a:lnTo>
                  <a:pt x="3530333" y="1017816"/>
                </a:lnTo>
                <a:lnTo>
                  <a:pt x="3527704" y="1017816"/>
                </a:lnTo>
                <a:lnTo>
                  <a:pt x="3526574" y="1018286"/>
                </a:lnTo>
                <a:lnTo>
                  <a:pt x="3524720" y="1020140"/>
                </a:lnTo>
                <a:lnTo>
                  <a:pt x="3524250" y="1021257"/>
                </a:lnTo>
                <a:lnTo>
                  <a:pt x="3524250" y="1023899"/>
                </a:lnTo>
                <a:lnTo>
                  <a:pt x="3524720" y="1025017"/>
                </a:lnTo>
                <a:lnTo>
                  <a:pt x="3526574" y="1026871"/>
                </a:lnTo>
                <a:lnTo>
                  <a:pt x="3527704" y="1027341"/>
                </a:lnTo>
                <a:lnTo>
                  <a:pt x="3530333" y="1027341"/>
                </a:lnTo>
                <a:lnTo>
                  <a:pt x="3531451" y="1026871"/>
                </a:lnTo>
                <a:lnTo>
                  <a:pt x="3533317" y="1025017"/>
                </a:lnTo>
                <a:lnTo>
                  <a:pt x="3533775" y="1023899"/>
                </a:lnTo>
                <a:lnTo>
                  <a:pt x="3533775" y="1021257"/>
                </a:lnTo>
                <a:close/>
              </a:path>
              <a:path w="4817109" h="1536700">
                <a:moveTo>
                  <a:pt x="3533775" y="512356"/>
                </a:moveTo>
                <a:lnTo>
                  <a:pt x="3533317" y="511238"/>
                </a:lnTo>
                <a:lnTo>
                  <a:pt x="3531451" y="509371"/>
                </a:lnTo>
                <a:lnTo>
                  <a:pt x="3530333" y="508914"/>
                </a:lnTo>
                <a:lnTo>
                  <a:pt x="3527704" y="508914"/>
                </a:lnTo>
                <a:lnTo>
                  <a:pt x="3526574" y="509371"/>
                </a:lnTo>
                <a:lnTo>
                  <a:pt x="3524720" y="511238"/>
                </a:lnTo>
                <a:lnTo>
                  <a:pt x="3524250" y="512356"/>
                </a:lnTo>
                <a:lnTo>
                  <a:pt x="3524250" y="514985"/>
                </a:lnTo>
                <a:lnTo>
                  <a:pt x="3524720" y="516115"/>
                </a:lnTo>
                <a:lnTo>
                  <a:pt x="3526574" y="517969"/>
                </a:lnTo>
                <a:lnTo>
                  <a:pt x="3527704" y="518439"/>
                </a:lnTo>
                <a:lnTo>
                  <a:pt x="3530333" y="518439"/>
                </a:lnTo>
                <a:lnTo>
                  <a:pt x="3531451" y="517969"/>
                </a:lnTo>
                <a:lnTo>
                  <a:pt x="3533317" y="516115"/>
                </a:lnTo>
                <a:lnTo>
                  <a:pt x="3533775" y="514985"/>
                </a:lnTo>
                <a:lnTo>
                  <a:pt x="3533775" y="512356"/>
                </a:lnTo>
                <a:close/>
              </a:path>
              <a:path w="4817109" h="1536700">
                <a:moveTo>
                  <a:pt x="3533775" y="3454"/>
                </a:moveTo>
                <a:lnTo>
                  <a:pt x="3533317" y="2324"/>
                </a:lnTo>
                <a:lnTo>
                  <a:pt x="3531451" y="469"/>
                </a:lnTo>
                <a:lnTo>
                  <a:pt x="3530333" y="0"/>
                </a:lnTo>
                <a:lnTo>
                  <a:pt x="3527704" y="0"/>
                </a:lnTo>
                <a:lnTo>
                  <a:pt x="3526574" y="469"/>
                </a:lnTo>
                <a:lnTo>
                  <a:pt x="3524720" y="2324"/>
                </a:lnTo>
                <a:lnTo>
                  <a:pt x="3524250" y="3454"/>
                </a:lnTo>
                <a:lnTo>
                  <a:pt x="3524250" y="6083"/>
                </a:lnTo>
                <a:lnTo>
                  <a:pt x="3524720" y="7200"/>
                </a:lnTo>
                <a:lnTo>
                  <a:pt x="3526574" y="9067"/>
                </a:lnTo>
                <a:lnTo>
                  <a:pt x="3527704" y="9525"/>
                </a:lnTo>
                <a:lnTo>
                  <a:pt x="3530333" y="9525"/>
                </a:lnTo>
                <a:lnTo>
                  <a:pt x="3531451" y="9067"/>
                </a:lnTo>
                <a:lnTo>
                  <a:pt x="3533317" y="7200"/>
                </a:lnTo>
                <a:lnTo>
                  <a:pt x="3533775" y="6083"/>
                </a:lnTo>
                <a:lnTo>
                  <a:pt x="3533775" y="3454"/>
                </a:lnTo>
                <a:close/>
              </a:path>
              <a:path w="4817109" h="1536700">
                <a:moveTo>
                  <a:pt x="3581400" y="1530172"/>
                </a:moveTo>
                <a:lnTo>
                  <a:pt x="3580942" y="1529054"/>
                </a:lnTo>
                <a:lnTo>
                  <a:pt x="3579076" y="1527187"/>
                </a:lnTo>
                <a:lnTo>
                  <a:pt x="3577958" y="1526717"/>
                </a:lnTo>
                <a:lnTo>
                  <a:pt x="3575329" y="1526717"/>
                </a:lnTo>
                <a:lnTo>
                  <a:pt x="3574211" y="1527187"/>
                </a:lnTo>
                <a:lnTo>
                  <a:pt x="3572345" y="1529054"/>
                </a:lnTo>
                <a:lnTo>
                  <a:pt x="3571875" y="1530172"/>
                </a:lnTo>
                <a:lnTo>
                  <a:pt x="3571875" y="1532801"/>
                </a:lnTo>
                <a:lnTo>
                  <a:pt x="3572345" y="1533918"/>
                </a:lnTo>
                <a:lnTo>
                  <a:pt x="3574211" y="1535785"/>
                </a:lnTo>
                <a:lnTo>
                  <a:pt x="3575329" y="1536242"/>
                </a:lnTo>
                <a:lnTo>
                  <a:pt x="3577958" y="1536242"/>
                </a:lnTo>
                <a:lnTo>
                  <a:pt x="3579076" y="1535785"/>
                </a:lnTo>
                <a:lnTo>
                  <a:pt x="3580942" y="1533918"/>
                </a:lnTo>
                <a:lnTo>
                  <a:pt x="3581400" y="1532801"/>
                </a:lnTo>
                <a:lnTo>
                  <a:pt x="3581400" y="1530172"/>
                </a:lnTo>
                <a:close/>
              </a:path>
              <a:path w="4817109" h="1536700">
                <a:moveTo>
                  <a:pt x="3581400" y="1021257"/>
                </a:moveTo>
                <a:lnTo>
                  <a:pt x="3580942" y="1020140"/>
                </a:lnTo>
                <a:lnTo>
                  <a:pt x="3579076" y="1018286"/>
                </a:lnTo>
                <a:lnTo>
                  <a:pt x="3577958" y="1017816"/>
                </a:lnTo>
                <a:lnTo>
                  <a:pt x="3575329" y="1017816"/>
                </a:lnTo>
                <a:lnTo>
                  <a:pt x="3574211" y="1018286"/>
                </a:lnTo>
                <a:lnTo>
                  <a:pt x="3572345" y="1020140"/>
                </a:lnTo>
                <a:lnTo>
                  <a:pt x="3571875" y="1021257"/>
                </a:lnTo>
                <a:lnTo>
                  <a:pt x="3571875" y="1023899"/>
                </a:lnTo>
                <a:lnTo>
                  <a:pt x="3572345" y="1025017"/>
                </a:lnTo>
                <a:lnTo>
                  <a:pt x="3574211" y="1026871"/>
                </a:lnTo>
                <a:lnTo>
                  <a:pt x="3575329" y="1027341"/>
                </a:lnTo>
                <a:lnTo>
                  <a:pt x="3577958" y="1027341"/>
                </a:lnTo>
                <a:lnTo>
                  <a:pt x="3579076" y="1026871"/>
                </a:lnTo>
                <a:lnTo>
                  <a:pt x="3580942" y="1025017"/>
                </a:lnTo>
                <a:lnTo>
                  <a:pt x="3581400" y="1023899"/>
                </a:lnTo>
                <a:lnTo>
                  <a:pt x="3581400" y="1021257"/>
                </a:lnTo>
                <a:close/>
              </a:path>
              <a:path w="4817109" h="1536700">
                <a:moveTo>
                  <a:pt x="3581400" y="512356"/>
                </a:moveTo>
                <a:lnTo>
                  <a:pt x="3580942" y="511238"/>
                </a:lnTo>
                <a:lnTo>
                  <a:pt x="3579076" y="509371"/>
                </a:lnTo>
                <a:lnTo>
                  <a:pt x="3577958" y="508914"/>
                </a:lnTo>
                <a:lnTo>
                  <a:pt x="3575329" y="508914"/>
                </a:lnTo>
                <a:lnTo>
                  <a:pt x="3574211" y="509371"/>
                </a:lnTo>
                <a:lnTo>
                  <a:pt x="3572345" y="511238"/>
                </a:lnTo>
                <a:lnTo>
                  <a:pt x="3571875" y="512356"/>
                </a:lnTo>
                <a:lnTo>
                  <a:pt x="3571875" y="514985"/>
                </a:lnTo>
                <a:lnTo>
                  <a:pt x="3572345" y="516115"/>
                </a:lnTo>
                <a:lnTo>
                  <a:pt x="3574211" y="517969"/>
                </a:lnTo>
                <a:lnTo>
                  <a:pt x="3575329" y="518439"/>
                </a:lnTo>
                <a:lnTo>
                  <a:pt x="3577958" y="518439"/>
                </a:lnTo>
                <a:lnTo>
                  <a:pt x="3579076" y="517969"/>
                </a:lnTo>
                <a:lnTo>
                  <a:pt x="3580942" y="516115"/>
                </a:lnTo>
                <a:lnTo>
                  <a:pt x="3581400" y="514985"/>
                </a:lnTo>
                <a:lnTo>
                  <a:pt x="3581400" y="512356"/>
                </a:lnTo>
                <a:close/>
              </a:path>
              <a:path w="4817109" h="1536700">
                <a:moveTo>
                  <a:pt x="3581400" y="3454"/>
                </a:moveTo>
                <a:lnTo>
                  <a:pt x="3580942" y="2324"/>
                </a:lnTo>
                <a:lnTo>
                  <a:pt x="3579076" y="469"/>
                </a:lnTo>
                <a:lnTo>
                  <a:pt x="3577958" y="0"/>
                </a:lnTo>
                <a:lnTo>
                  <a:pt x="3575329" y="0"/>
                </a:lnTo>
                <a:lnTo>
                  <a:pt x="3574211" y="469"/>
                </a:lnTo>
                <a:lnTo>
                  <a:pt x="3572345" y="2324"/>
                </a:lnTo>
                <a:lnTo>
                  <a:pt x="3571875" y="3454"/>
                </a:lnTo>
                <a:lnTo>
                  <a:pt x="3571875" y="6083"/>
                </a:lnTo>
                <a:lnTo>
                  <a:pt x="3572345" y="7200"/>
                </a:lnTo>
                <a:lnTo>
                  <a:pt x="3574211" y="9067"/>
                </a:lnTo>
                <a:lnTo>
                  <a:pt x="3575329" y="9525"/>
                </a:lnTo>
                <a:lnTo>
                  <a:pt x="3577958" y="9525"/>
                </a:lnTo>
                <a:lnTo>
                  <a:pt x="3579076" y="9067"/>
                </a:lnTo>
                <a:lnTo>
                  <a:pt x="3580942" y="7200"/>
                </a:lnTo>
                <a:lnTo>
                  <a:pt x="3581400" y="6083"/>
                </a:lnTo>
                <a:lnTo>
                  <a:pt x="3581400" y="3454"/>
                </a:lnTo>
                <a:close/>
              </a:path>
              <a:path w="4817109" h="1536700">
                <a:moveTo>
                  <a:pt x="3629025" y="1530172"/>
                </a:moveTo>
                <a:lnTo>
                  <a:pt x="3628567" y="1529054"/>
                </a:lnTo>
                <a:lnTo>
                  <a:pt x="3626701" y="1527187"/>
                </a:lnTo>
                <a:lnTo>
                  <a:pt x="3625583" y="1526717"/>
                </a:lnTo>
                <a:lnTo>
                  <a:pt x="3622954" y="1526717"/>
                </a:lnTo>
                <a:lnTo>
                  <a:pt x="3621824" y="1527187"/>
                </a:lnTo>
                <a:lnTo>
                  <a:pt x="3619970" y="1529054"/>
                </a:lnTo>
                <a:lnTo>
                  <a:pt x="3619500" y="1530172"/>
                </a:lnTo>
                <a:lnTo>
                  <a:pt x="3619500" y="1532801"/>
                </a:lnTo>
                <a:lnTo>
                  <a:pt x="3619970" y="1533918"/>
                </a:lnTo>
                <a:lnTo>
                  <a:pt x="3621824" y="1535785"/>
                </a:lnTo>
                <a:lnTo>
                  <a:pt x="3622954" y="1536242"/>
                </a:lnTo>
                <a:lnTo>
                  <a:pt x="3625583" y="1536242"/>
                </a:lnTo>
                <a:lnTo>
                  <a:pt x="3626701" y="1535785"/>
                </a:lnTo>
                <a:lnTo>
                  <a:pt x="3628567" y="1533918"/>
                </a:lnTo>
                <a:lnTo>
                  <a:pt x="3629025" y="1532801"/>
                </a:lnTo>
                <a:lnTo>
                  <a:pt x="3629025" y="1530172"/>
                </a:lnTo>
                <a:close/>
              </a:path>
              <a:path w="4817109" h="1536700">
                <a:moveTo>
                  <a:pt x="3629025" y="1021257"/>
                </a:moveTo>
                <a:lnTo>
                  <a:pt x="3628567" y="1020140"/>
                </a:lnTo>
                <a:lnTo>
                  <a:pt x="3626701" y="1018286"/>
                </a:lnTo>
                <a:lnTo>
                  <a:pt x="3625583" y="1017816"/>
                </a:lnTo>
                <a:lnTo>
                  <a:pt x="3622954" y="1017816"/>
                </a:lnTo>
                <a:lnTo>
                  <a:pt x="3621824" y="1018286"/>
                </a:lnTo>
                <a:lnTo>
                  <a:pt x="3619970" y="1020140"/>
                </a:lnTo>
                <a:lnTo>
                  <a:pt x="3619500" y="1021257"/>
                </a:lnTo>
                <a:lnTo>
                  <a:pt x="3619500" y="1023899"/>
                </a:lnTo>
                <a:lnTo>
                  <a:pt x="3619970" y="1025017"/>
                </a:lnTo>
                <a:lnTo>
                  <a:pt x="3621824" y="1026871"/>
                </a:lnTo>
                <a:lnTo>
                  <a:pt x="3622954" y="1027341"/>
                </a:lnTo>
                <a:lnTo>
                  <a:pt x="3625583" y="1027341"/>
                </a:lnTo>
                <a:lnTo>
                  <a:pt x="3626701" y="1026871"/>
                </a:lnTo>
                <a:lnTo>
                  <a:pt x="3628567" y="1025017"/>
                </a:lnTo>
                <a:lnTo>
                  <a:pt x="3629025" y="1023899"/>
                </a:lnTo>
                <a:lnTo>
                  <a:pt x="3629025" y="1021257"/>
                </a:lnTo>
                <a:close/>
              </a:path>
              <a:path w="4817109" h="1536700">
                <a:moveTo>
                  <a:pt x="3629025" y="512356"/>
                </a:moveTo>
                <a:lnTo>
                  <a:pt x="3628567" y="511238"/>
                </a:lnTo>
                <a:lnTo>
                  <a:pt x="3626701" y="509371"/>
                </a:lnTo>
                <a:lnTo>
                  <a:pt x="3625583" y="508914"/>
                </a:lnTo>
                <a:lnTo>
                  <a:pt x="3622954" y="508914"/>
                </a:lnTo>
                <a:lnTo>
                  <a:pt x="3621824" y="509371"/>
                </a:lnTo>
                <a:lnTo>
                  <a:pt x="3619970" y="511238"/>
                </a:lnTo>
                <a:lnTo>
                  <a:pt x="3619500" y="512356"/>
                </a:lnTo>
                <a:lnTo>
                  <a:pt x="3619500" y="514985"/>
                </a:lnTo>
                <a:lnTo>
                  <a:pt x="3619970" y="516115"/>
                </a:lnTo>
                <a:lnTo>
                  <a:pt x="3621824" y="517969"/>
                </a:lnTo>
                <a:lnTo>
                  <a:pt x="3622954" y="518439"/>
                </a:lnTo>
                <a:lnTo>
                  <a:pt x="3625583" y="518439"/>
                </a:lnTo>
                <a:lnTo>
                  <a:pt x="3626701" y="517969"/>
                </a:lnTo>
                <a:lnTo>
                  <a:pt x="3628567" y="516115"/>
                </a:lnTo>
                <a:lnTo>
                  <a:pt x="3629025" y="514985"/>
                </a:lnTo>
                <a:lnTo>
                  <a:pt x="3629025" y="512356"/>
                </a:lnTo>
                <a:close/>
              </a:path>
              <a:path w="4817109" h="1536700">
                <a:moveTo>
                  <a:pt x="3629025" y="3454"/>
                </a:moveTo>
                <a:lnTo>
                  <a:pt x="3628567" y="2324"/>
                </a:lnTo>
                <a:lnTo>
                  <a:pt x="3626701" y="469"/>
                </a:lnTo>
                <a:lnTo>
                  <a:pt x="3625583" y="0"/>
                </a:lnTo>
                <a:lnTo>
                  <a:pt x="3622954" y="0"/>
                </a:lnTo>
                <a:lnTo>
                  <a:pt x="3621824" y="469"/>
                </a:lnTo>
                <a:lnTo>
                  <a:pt x="3619970" y="2324"/>
                </a:lnTo>
                <a:lnTo>
                  <a:pt x="3619500" y="3454"/>
                </a:lnTo>
                <a:lnTo>
                  <a:pt x="3619500" y="6083"/>
                </a:lnTo>
                <a:lnTo>
                  <a:pt x="3619970" y="7200"/>
                </a:lnTo>
                <a:lnTo>
                  <a:pt x="3621824" y="9067"/>
                </a:lnTo>
                <a:lnTo>
                  <a:pt x="3622954" y="9525"/>
                </a:lnTo>
                <a:lnTo>
                  <a:pt x="3625583" y="9525"/>
                </a:lnTo>
                <a:lnTo>
                  <a:pt x="3626701" y="9067"/>
                </a:lnTo>
                <a:lnTo>
                  <a:pt x="3628567" y="7200"/>
                </a:lnTo>
                <a:lnTo>
                  <a:pt x="3629025" y="6083"/>
                </a:lnTo>
                <a:lnTo>
                  <a:pt x="3629025" y="3454"/>
                </a:lnTo>
                <a:close/>
              </a:path>
              <a:path w="4817109" h="1536700">
                <a:moveTo>
                  <a:pt x="3676650" y="1530172"/>
                </a:moveTo>
                <a:lnTo>
                  <a:pt x="3676192" y="1529054"/>
                </a:lnTo>
                <a:lnTo>
                  <a:pt x="3674326" y="1527187"/>
                </a:lnTo>
                <a:lnTo>
                  <a:pt x="3673208" y="1526717"/>
                </a:lnTo>
                <a:lnTo>
                  <a:pt x="3670579" y="1526717"/>
                </a:lnTo>
                <a:lnTo>
                  <a:pt x="3669449" y="1527187"/>
                </a:lnTo>
                <a:lnTo>
                  <a:pt x="3667595" y="1529054"/>
                </a:lnTo>
                <a:lnTo>
                  <a:pt x="3667125" y="1530172"/>
                </a:lnTo>
                <a:lnTo>
                  <a:pt x="3667125" y="1532801"/>
                </a:lnTo>
                <a:lnTo>
                  <a:pt x="3667595" y="1533918"/>
                </a:lnTo>
                <a:lnTo>
                  <a:pt x="3669449" y="1535785"/>
                </a:lnTo>
                <a:lnTo>
                  <a:pt x="3670579" y="1536242"/>
                </a:lnTo>
                <a:lnTo>
                  <a:pt x="3673208" y="1536242"/>
                </a:lnTo>
                <a:lnTo>
                  <a:pt x="3674326" y="1535785"/>
                </a:lnTo>
                <a:lnTo>
                  <a:pt x="3676192" y="1533918"/>
                </a:lnTo>
                <a:lnTo>
                  <a:pt x="3676650" y="1532801"/>
                </a:lnTo>
                <a:lnTo>
                  <a:pt x="3676650" y="1530172"/>
                </a:lnTo>
                <a:close/>
              </a:path>
              <a:path w="4817109" h="1536700">
                <a:moveTo>
                  <a:pt x="3676650" y="1021257"/>
                </a:moveTo>
                <a:lnTo>
                  <a:pt x="3676192" y="1020140"/>
                </a:lnTo>
                <a:lnTo>
                  <a:pt x="3674326" y="1018286"/>
                </a:lnTo>
                <a:lnTo>
                  <a:pt x="3673208" y="1017816"/>
                </a:lnTo>
                <a:lnTo>
                  <a:pt x="3670579" y="1017816"/>
                </a:lnTo>
                <a:lnTo>
                  <a:pt x="3669449" y="1018286"/>
                </a:lnTo>
                <a:lnTo>
                  <a:pt x="3667595" y="1020140"/>
                </a:lnTo>
                <a:lnTo>
                  <a:pt x="3667125" y="1021257"/>
                </a:lnTo>
                <a:lnTo>
                  <a:pt x="3667125" y="1023899"/>
                </a:lnTo>
                <a:lnTo>
                  <a:pt x="3667595" y="1025017"/>
                </a:lnTo>
                <a:lnTo>
                  <a:pt x="3669449" y="1026871"/>
                </a:lnTo>
                <a:lnTo>
                  <a:pt x="3670579" y="1027341"/>
                </a:lnTo>
                <a:lnTo>
                  <a:pt x="3673208" y="1027341"/>
                </a:lnTo>
                <a:lnTo>
                  <a:pt x="3674326" y="1026871"/>
                </a:lnTo>
                <a:lnTo>
                  <a:pt x="3676192" y="1025017"/>
                </a:lnTo>
                <a:lnTo>
                  <a:pt x="3676650" y="1023899"/>
                </a:lnTo>
                <a:lnTo>
                  <a:pt x="3676650" y="1021257"/>
                </a:lnTo>
                <a:close/>
              </a:path>
              <a:path w="4817109" h="1536700">
                <a:moveTo>
                  <a:pt x="3676650" y="512356"/>
                </a:moveTo>
                <a:lnTo>
                  <a:pt x="3676192" y="511238"/>
                </a:lnTo>
                <a:lnTo>
                  <a:pt x="3674326" y="509371"/>
                </a:lnTo>
                <a:lnTo>
                  <a:pt x="3673208" y="508914"/>
                </a:lnTo>
                <a:lnTo>
                  <a:pt x="3670579" y="508914"/>
                </a:lnTo>
                <a:lnTo>
                  <a:pt x="3669449" y="509371"/>
                </a:lnTo>
                <a:lnTo>
                  <a:pt x="3667595" y="511238"/>
                </a:lnTo>
                <a:lnTo>
                  <a:pt x="3667125" y="512356"/>
                </a:lnTo>
                <a:lnTo>
                  <a:pt x="3667125" y="514985"/>
                </a:lnTo>
                <a:lnTo>
                  <a:pt x="3667595" y="516115"/>
                </a:lnTo>
                <a:lnTo>
                  <a:pt x="3669449" y="517969"/>
                </a:lnTo>
                <a:lnTo>
                  <a:pt x="3670579" y="518439"/>
                </a:lnTo>
                <a:lnTo>
                  <a:pt x="3673208" y="518439"/>
                </a:lnTo>
                <a:lnTo>
                  <a:pt x="3674326" y="517969"/>
                </a:lnTo>
                <a:lnTo>
                  <a:pt x="3676192" y="516115"/>
                </a:lnTo>
                <a:lnTo>
                  <a:pt x="3676650" y="514985"/>
                </a:lnTo>
                <a:lnTo>
                  <a:pt x="3676650" y="512356"/>
                </a:lnTo>
                <a:close/>
              </a:path>
              <a:path w="4817109" h="1536700">
                <a:moveTo>
                  <a:pt x="3676650" y="3454"/>
                </a:moveTo>
                <a:lnTo>
                  <a:pt x="3676192" y="2324"/>
                </a:lnTo>
                <a:lnTo>
                  <a:pt x="3674326" y="469"/>
                </a:lnTo>
                <a:lnTo>
                  <a:pt x="3673208" y="0"/>
                </a:lnTo>
                <a:lnTo>
                  <a:pt x="3670579" y="0"/>
                </a:lnTo>
                <a:lnTo>
                  <a:pt x="3669449" y="469"/>
                </a:lnTo>
                <a:lnTo>
                  <a:pt x="3667595" y="2324"/>
                </a:lnTo>
                <a:lnTo>
                  <a:pt x="3667125" y="3454"/>
                </a:lnTo>
                <a:lnTo>
                  <a:pt x="3667125" y="6083"/>
                </a:lnTo>
                <a:lnTo>
                  <a:pt x="3667595" y="7200"/>
                </a:lnTo>
                <a:lnTo>
                  <a:pt x="3669449" y="9067"/>
                </a:lnTo>
                <a:lnTo>
                  <a:pt x="3670579" y="9525"/>
                </a:lnTo>
                <a:lnTo>
                  <a:pt x="3673208" y="9525"/>
                </a:lnTo>
                <a:lnTo>
                  <a:pt x="3674326" y="9067"/>
                </a:lnTo>
                <a:lnTo>
                  <a:pt x="3676192" y="7200"/>
                </a:lnTo>
                <a:lnTo>
                  <a:pt x="3676650" y="6083"/>
                </a:lnTo>
                <a:lnTo>
                  <a:pt x="3676650" y="3454"/>
                </a:lnTo>
                <a:close/>
              </a:path>
              <a:path w="4817109" h="1536700">
                <a:moveTo>
                  <a:pt x="3724275" y="1530172"/>
                </a:moveTo>
                <a:lnTo>
                  <a:pt x="3723817" y="1529054"/>
                </a:lnTo>
                <a:lnTo>
                  <a:pt x="3721951" y="1527187"/>
                </a:lnTo>
                <a:lnTo>
                  <a:pt x="3720833" y="1526717"/>
                </a:lnTo>
                <a:lnTo>
                  <a:pt x="3718204" y="1526717"/>
                </a:lnTo>
                <a:lnTo>
                  <a:pt x="3717074" y="1527187"/>
                </a:lnTo>
                <a:lnTo>
                  <a:pt x="3715220" y="1529054"/>
                </a:lnTo>
                <a:lnTo>
                  <a:pt x="3714750" y="1530172"/>
                </a:lnTo>
                <a:lnTo>
                  <a:pt x="3714750" y="1532801"/>
                </a:lnTo>
                <a:lnTo>
                  <a:pt x="3715220" y="1533918"/>
                </a:lnTo>
                <a:lnTo>
                  <a:pt x="3717074" y="1535785"/>
                </a:lnTo>
                <a:lnTo>
                  <a:pt x="3718204" y="1536242"/>
                </a:lnTo>
                <a:lnTo>
                  <a:pt x="3720833" y="1536242"/>
                </a:lnTo>
                <a:lnTo>
                  <a:pt x="3721951" y="1535785"/>
                </a:lnTo>
                <a:lnTo>
                  <a:pt x="3723817" y="1533918"/>
                </a:lnTo>
                <a:lnTo>
                  <a:pt x="3724275" y="1532801"/>
                </a:lnTo>
                <a:lnTo>
                  <a:pt x="3724275" y="1530172"/>
                </a:lnTo>
                <a:close/>
              </a:path>
              <a:path w="4817109" h="1536700">
                <a:moveTo>
                  <a:pt x="3724275" y="1021257"/>
                </a:moveTo>
                <a:lnTo>
                  <a:pt x="3723817" y="1020140"/>
                </a:lnTo>
                <a:lnTo>
                  <a:pt x="3721951" y="1018286"/>
                </a:lnTo>
                <a:lnTo>
                  <a:pt x="3720833" y="1017816"/>
                </a:lnTo>
                <a:lnTo>
                  <a:pt x="3718204" y="1017816"/>
                </a:lnTo>
                <a:lnTo>
                  <a:pt x="3717074" y="1018286"/>
                </a:lnTo>
                <a:lnTo>
                  <a:pt x="3715220" y="1020140"/>
                </a:lnTo>
                <a:lnTo>
                  <a:pt x="3714750" y="1021257"/>
                </a:lnTo>
                <a:lnTo>
                  <a:pt x="3714750" y="1023899"/>
                </a:lnTo>
                <a:lnTo>
                  <a:pt x="3715220" y="1025017"/>
                </a:lnTo>
                <a:lnTo>
                  <a:pt x="3717074" y="1026871"/>
                </a:lnTo>
                <a:lnTo>
                  <a:pt x="3718204" y="1027341"/>
                </a:lnTo>
                <a:lnTo>
                  <a:pt x="3720833" y="1027341"/>
                </a:lnTo>
                <a:lnTo>
                  <a:pt x="3721951" y="1026871"/>
                </a:lnTo>
                <a:lnTo>
                  <a:pt x="3723817" y="1025017"/>
                </a:lnTo>
                <a:lnTo>
                  <a:pt x="3724275" y="1023899"/>
                </a:lnTo>
                <a:lnTo>
                  <a:pt x="3724275" y="1021257"/>
                </a:lnTo>
                <a:close/>
              </a:path>
              <a:path w="4817109" h="1536700">
                <a:moveTo>
                  <a:pt x="3724275" y="512356"/>
                </a:moveTo>
                <a:lnTo>
                  <a:pt x="3723817" y="511238"/>
                </a:lnTo>
                <a:lnTo>
                  <a:pt x="3721951" y="509371"/>
                </a:lnTo>
                <a:lnTo>
                  <a:pt x="3720833" y="508914"/>
                </a:lnTo>
                <a:lnTo>
                  <a:pt x="3718204" y="508914"/>
                </a:lnTo>
                <a:lnTo>
                  <a:pt x="3717074" y="509371"/>
                </a:lnTo>
                <a:lnTo>
                  <a:pt x="3715220" y="511238"/>
                </a:lnTo>
                <a:lnTo>
                  <a:pt x="3714750" y="512356"/>
                </a:lnTo>
                <a:lnTo>
                  <a:pt x="3714750" y="514985"/>
                </a:lnTo>
                <a:lnTo>
                  <a:pt x="3715220" y="516115"/>
                </a:lnTo>
                <a:lnTo>
                  <a:pt x="3717074" y="517969"/>
                </a:lnTo>
                <a:lnTo>
                  <a:pt x="3718204" y="518439"/>
                </a:lnTo>
                <a:lnTo>
                  <a:pt x="3720833" y="518439"/>
                </a:lnTo>
                <a:lnTo>
                  <a:pt x="3721951" y="517969"/>
                </a:lnTo>
                <a:lnTo>
                  <a:pt x="3723817" y="516115"/>
                </a:lnTo>
                <a:lnTo>
                  <a:pt x="3724275" y="514985"/>
                </a:lnTo>
                <a:lnTo>
                  <a:pt x="3724275" y="512356"/>
                </a:lnTo>
                <a:close/>
              </a:path>
              <a:path w="4817109" h="1536700">
                <a:moveTo>
                  <a:pt x="3724275" y="3454"/>
                </a:moveTo>
                <a:lnTo>
                  <a:pt x="3723817" y="2324"/>
                </a:lnTo>
                <a:lnTo>
                  <a:pt x="3721951" y="469"/>
                </a:lnTo>
                <a:lnTo>
                  <a:pt x="3720833" y="0"/>
                </a:lnTo>
                <a:lnTo>
                  <a:pt x="3718204" y="0"/>
                </a:lnTo>
                <a:lnTo>
                  <a:pt x="3717074" y="469"/>
                </a:lnTo>
                <a:lnTo>
                  <a:pt x="3715220" y="2324"/>
                </a:lnTo>
                <a:lnTo>
                  <a:pt x="3714750" y="3454"/>
                </a:lnTo>
                <a:lnTo>
                  <a:pt x="3714750" y="6083"/>
                </a:lnTo>
                <a:lnTo>
                  <a:pt x="3715220" y="7200"/>
                </a:lnTo>
                <a:lnTo>
                  <a:pt x="3717074" y="9067"/>
                </a:lnTo>
                <a:lnTo>
                  <a:pt x="3718204" y="9525"/>
                </a:lnTo>
                <a:lnTo>
                  <a:pt x="3720833" y="9525"/>
                </a:lnTo>
                <a:lnTo>
                  <a:pt x="3721951" y="9067"/>
                </a:lnTo>
                <a:lnTo>
                  <a:pt x="3723817" y="7200"/>
                </a:lnTo>
                <a:lnTo>
                  <a:pt x="3724275" y="6083"/>
                </a:lnTo>
                <a:lnTo>
                  <a:pt x="3724275" y="3454"/>
                </a:lnTo>
                <a:close/>
              </a:path>
              <a:path w="4817109" h="1536700">
                <a:moveTo>
                  <a:pt x="3771900" y="1530172"/>
                </a:moveTo>
                <a:lnTo>
                  <a:pt x="3771442" y="1529054"/>
                </a:lnTo>
                <a:lnTo>
                  <a:pt x="3769576" y="1527187"/>
                </a:lnTo>
                <a:lnTo>
                  <a:pt x="3768458" y="1526717"/>
                </a:lnTo>
                <a:lnTo>
                  <a:pt x="3765829" y="1526717"/>
                </a:lnTo>
                <a:lnTo>
                  <a:pt x="3764699" y="1527187"/>
                </a:lnTo>
                <a:lnTo>
                  <a:pt x="3762845" y="1529054"/>
                </a:lnTo>
                <a:lnTo>
                  <a:pt x="3762375" y="1530172"/>
                </a:lnTo>
                <a:lnTo>
                  <a:pt x="3762375" y="1532801"/>
                </a:lnTo>
                <a:lnTo>
                  <a:pt x="3762845" y="1533918"/>
                </a:lnTo>
                <a:lnTo>
                  <a:pt x="3764699" y="1535785"/>
                </a:lnTo>
                <a:lnTo>
                  <a:pt x="3765829" y="1536242"/>
                </a:lnTo>
                <a:lnTo>
                  <a:pt x="3768458" y="1536242"/>
                </a:lnTo>
                <a:lnTo>
                  <a:pt x="3769576" y="1535785"/>
                </a:lnTo>
                <a:lnTo>
                  <a:pt x="3771442" y="1533918"/>
                </a:lnTo>
                <a:lnTo>
                  <a:pt x="3771900" y="1532801"/>
                </a:lnTo>
                <a:lnTo>
                  <a:pt x="3771900" y="1530172"/>
                </a:lnTo>
                <a:close/>
              </a:path>
              <a:path w="4817109" h="1536700">
                <a:moveTo>
                  <a:pt x="3771900" y="1021257"/>
                </a:moveTo>
                <a:lnTo>
                  <a:pt x="3771442" y="1020140"/>
                </a:lnTo>
                <a:lnTo>
                  <a:pt x="3769576" y="1018286"/>
                </a:lnTo>
                <a:lnTo>
                  <a:pt x="3768458" y="1017816"/>
                </a:lnTo>
                <a:lnTo>
                  <a:pt x="3765829" y="1017816"/>
                </a:lnTo>
                <a:lnTo>
                  <a:pt x="3764699" y="1018286"/>
                </a:lnTo>
                <a:lnTo>
                  <a:pt x="3762845" y="1020140"/>
                </a:lnTo>
                <a:lnTo>
                  <a:pt x="3762375" y="1021257"/>
                </a:lnTo>
                <a:lnTo>
                  <a:pt x="3762375" y="1023899"/>
                </a:lnTo>
                <a:lnTo>
                  <a:pt x="3762845" y="1025017"/>
                </a:lnTo>
                <a:lnTo>
                  <a:pt x="3764699" y="1026871"/>
                </a:lnTo>
                <a:lnTo>
                  <a:pt x="3765829" y="1027341"/>
                </a:lnTo>
                <a:lnTo>
                  <a:pt x="3768458" y="1027341"/>
                </a:lnTo>
                <a:lnTo>
                  <a:pt x="3769576" y="1026871"/>
                </a:lnTo>
                <a:lnTo>
                  <a:pt x="3771442" y="1025017"/>
                </a:lnTo>
                <a:lnTo>
                  <a:pt x="3771900" y="1023899"/>
                </a:lnTo>
                <a:lnTo>
                  <a:pt x="3771900" y="1021257"/>
                </a:lnTo>
                <a:close/>
              </a:path>
              <a:path w="4817109" h="1536700">
                <a:moveTo>
                  <a:pt x="3771900" y="512356"/>
                </a:moveTo>
                <a:lnTo>
                  <a:pt x="3771442" y="511238"/>
                </a:lnTo>
                <a:lnTo>
                  <a:pt x="3769576" y="509371"/>
                </a:lnTo>
                <a:lnTo>
                  <a:pt x="3768458" y="508914"/>
                </a:lnTo>
                <a:lnTo>
                  <a:pt x="3765829" y="508914"/>
                </a:lnTo>
                <a:lnTo>
                  <a:pt x="3764699" y="509371"/>
                </a:lnTo>
                <a:lnTo>
                  <a:pt x="3762845" y="511238"/>
                </a:lnTo>
                <a:lnTo>
                  <a:pt x="3762375" y="512356"/>
                </a:lnTo>
                <a:lnTo>
                  <a:pt x="3762375" y="514985"/>
                </a:lnTo>
                <a:lnTo>
                  <a:pt x="3762845" y="516115"/>
                </a:lnTo>
                <a:lnTo>
                  <a:pt x="3764699" y="517969"/>
                </a:lnTo>
                <a:lnTo>
                  <a:pt x="3765829" y="518439"/>
                </a:lnTo>
                <a:lnTo>
                  <a:pt x="3768458" y="518439"/>
                </a:lnTo>
                <a:lnTo>
                  <a:pt x="3769576" y="517969"/>
                </a:lnTo>
                <a:lnTo>
                  <a:pt x="3771442" y="516115"/>
                </a:lnTo>
                <a:lnTo>
                  <a:pt x="3771900" y="514985"/>
                </a:lnTo>
                <a:lnTo>
                  <a:pt x="3771900" y="512356"/>
                </a:lnTo>
                <a:close/>
              </a:path>
              <a:path w="4817109" h="1536700">
                <a:moveTo>
                  <a:pt x="3771900" y="3454"/>
                </a:moveTo>
                <a:lnTo>
                  <a:pt x="3771442" y="2324"/>
                </a:lnTo>
                <a:lnTo>
                  <a:pt x="3769576" y="469"/>
                </a:lnTo>
                <a:lnTo>
                  <a:pt x="3768458" y="0"/>
                </a:lnTo>
                <a:lnTo>
                  <a:pt x="3765829" y="0"/>
                </a:lnTo>
                <a:lnTo>
                  <a:pt x="3764699" y="469"/>
                </a:lnTo>
                <a:lnTo>
                  <a:pt x="3762845" y="2324"/>
                </a:lnTo>
                <a:lnTo>
                  <a:pt x="3762375" y="3454"/>
                </a:lnTo>
                <a:lnTo>
                  <a:pt x="3762375" y="6083"/>
                </a:lnTo>
                <a:lnTo>
                  <a:pt x="3762845" y="7200"/>
                </a:lnTo>
                <a:lnTo>
                  <a:pt x="3764699" y="9067"/>
                </a:lnTo>
                <a:lnTo>
                  <a:pt x="3765829" y="9525"/>
                </a:lnTo>
                <a:lnTo>
                  <a:pt x="3768458" y="9525"/>
                </a:lnTo>
                <a:lnTo>
                  <a:pt x="3769576" y="9067"/>
                </a:lnTo>
                <a:lnTo>
                  <a:pt x="3771442" y="7200"/>
                </a:lnTo>
                <a:lnTo>
                  <a:pt x="3771900" y="6083"/>
                </a:lnTo>
                <a:lnTo>
                  <a:pt x="3771900" y="3454"/>
                </a:lnTo>
                <a:close/>
              </a:path>
              <a:path w="4817109" h="1536700">
                <a:moveTo>
                  <a:pt x="3819525" y="1530172"/>
                </a:moveTo>
                <a:lnTo>
                  <a:pt x="3819067" y="1529054"/>
                </a:lnTo>
                <a:lnTo>
                  <a:pt x="3817201" y="1527187"/>
                </a:lnTo>
                <a:lnTo>
                  <a:pt x="3816083" y="1526717"/>
                </a:lnTo>
                <a:lnTo>
                  <a:pt x="3813454" y="1526717"/>
                </a:lnTo>
                <a:lnTo>
                  <a:pt x="3812324" y="1527187"/>
                </a:lnTo>
                <a:lnTo>
                  <a:pt x="3810470" y="1529054"/>
                </a:lnTo>
                <a:lnTo>
                  <a:pt x="3810000" y="1530172"/>
                </a:lnTo>
                <a:lnTo>
                  <a:pt x="3810000" y="1532801"/>
                </a:lnTo>
                <a:lnTo>
                  <a:pt x="3810470" y="1533918"/>
                </a:lnTo>
                <a:lnTo>
                  <a:pt x="3812324" y="1535785"/>
                </a:lnTo>
                <a:lnTo>
                  <a:pt x="3813454" y="1536242"/>
                </a:lnTo>
                <a:lnTo>
                  <a:pt x="3816083" y="1536242"/>
                </a:lnTo>
                <a:lnTo>
                  <a:pt x="3817201" y="1535785"/>
                </a:lnTo>
                <a:lnTo>
                  <a:pt x="3819067" y="1533918"/>
                </a:lnTo>
                <a:lnTo>
                  <a:pt x="3819525" y="1532801"/>
                </a:lnTo>
                <a:lnTo>
                  <a:pt x="3819525" y="1530172"/>
                </a:lnTo>
                <a:close/>
              </a:path>
              <a:path w="4817109" h="1536700">
                <a:moveTo>
                  <a:pt x="3819525" y="1021257"/>
                </a:moveTo>
                <a:lnTo>
                  <a:pt x="3819067" y="1020140"/>
                </a:lnTo>
                <a:lnTo>
                  <a:pt x="3817201" y="1018286"/>
                </a:lnTo>
                <a:lnTo>
                  <a:pt x="3816083" y="1017816"/>
                </a:lnTo>
                <a:lnTo>
                  <a:pt x="3813454" y="1017816"/>
                </a:lnTo>
                <a:lnTo>
                  <a:pt x="3812324" y="1018286"/>
                </a:lnTo>
                <a:lnTo>
                  <a:pt x="3810470" y="1020140"/>
                </a:lnTo>
                <a:lnTo>
                  <a:pt x="3810000" y="1021257"/>
                </a:lnTo>
                <a:lnTo>
                  <a:pt x="3810000" y="1023899"/>
                </a:lnTo>
                <a:lnTo>
                  <a:pt x="3810470" y="1025017"/>
                </a:lnTo>
                <a:lnTo>
                  <a:pt x="3812324" y="1026871"/>
                </a:lnTo>
                <a:lnTo>
                  <a:pt x="3813454" y="1027341"/>
                </a:lnTo>
                <a:lnTo>
                  <a:pt x="3816083" y="1027341"/>
                </a:lnTo>
                <a:lnTo>
                  <a:pt x="3817201" y="1026871"/>
                </a:lnTo>
                <a:lnTo>
                  <a:pt x="3819067" y="1025017"/>
                </a:lnTo>
                <a:lnTo>
                  <a:pt x="3819525" y="1023899"/>
                </a:lnTo>
                <a:lnTo>
                  <a:pt x="3819525" y="1021257"/>
                </a:lnTo>
                <a:close/>
              </a:path>
              <a:path w="4817109" h="1536700">
                <a:moveTo>
                  <a:pt x="3819525" y="512356"/>
                </a:moveTo>
                <a:lnTo>
                  <a:pt x="3819067" y="511238"/>
                </a:lnTo>
                <a:lnTo>
                  <a:pt x="3817201" y="509371"/>
                </a:lnTo>
                <a:lnTo>
                  <a:pt x="3816083" y="508914"/>
                </a:lnTo>
                <a:lnTo>
                  <a:pt x="3813454" y="508914"/>
                </a:lnTo>
                <a:lnTo>
                  <a:pt x="3812324" y="509371"/>
                </a:lnTo>
                <a:lnTo>
                  <a:pt x="3810470" y="511238"/>
                </a:lnTo>
                <a:lnTo>
                  <a:pt x="3810000" y="512356"/>
                </a:lnTo>
                <a:lnTo>
                  <a:pt x="3810000" y="514985"/>
                </a:lnTo>
                <a:lnTo>
                  <a:pt x="3810470" y="516115"/>
                </a:lnTo>
                <a:lnTo>
                  <a:pt x="3812324" y="517969"/>
                </a:lnTo>
                <a:lnTo>
                  <a:pt x="3813454" y="518439"/>
                </a:lnTo>
                <a:lnTo>
                  <a:pt x="3816083" y="518439"/>
                </a:lnTo>
                <a:lnTo>
                  <a:pt x="3817201" y="517969"/>
                </a:lnTo>
                <a:lnTo>
                  <a:pt x="3819067" y="516115"/>
                </a:lnTo>
                <a:lnTo>
                  <a:pt x="3819525" y="514985"/>
                </a:lnTo>
                <a:lnTo>
                  <a:pt x="3819525" y="512356"/>
                </a:lnTo>
                <a:close/>
              </a:path>
              <a:path w="4817109" h="1536700">
                <a:moveTo>
                  <a:pt x="3819525" y="3454"/>
                </a:moveTo>
                <a:lnTo>
                  <a:pt x="3819067" y="2324"/>
                </a:lnTo>
                <a:lnTo>
                  <a:pt x="3817201" y="469"/>
                </a:lnTo>
                <a:lnTo>
                  <a:pt x="3816083" y="0"/>
                </a:lnTo>
                <a:lnTo>
                  <a:pt x="3813454" y="0"/>
                </a:lnTo>
                <a:lnTo>
                  <a:pt x="3812324" y="469"/>
                </a:lnTo>
                <a:lnTo>
                  <a:pt x="3810470" y="2324"/>
                </a:lnTo>
                <a:lnTo>
                  <a:pt x="3810000" y="3454"/>
                </a:lnTo>
                <a:lnTo>
                  <a:pt x="3810000" y="6083"/>
                </a:lnTo>
                <a:lnTo>
                  <a:pt x="3810470" y="7200"/>
                </a:lnTo>
                <a:lnTo>
                  <a:pt x="3812324" y="9067"/>
                </a:lnTo>
                <a:lnTo>
                  <a:pt x="3813454" y="9525"/>
                </a:lnTo>
                <a:lnTo>
                  <a:pt x="3816083" y="9525"/>
                </a:lnTo>
                <a:lnTo>
                  <a:pt x="3817201" y="9067"/>
                </a:lnTo>
                <a:lnTo>
                  <a:pt x="3819067" y="7200"/>
                </a:lnTo>
                <a:lnTo>
                  <a:pt x="3819525" y="6083"/>
                </a:lnTo>
                <a:lnTo>
                  <a:pt x="3819525" y="3454"/>
                </a:lnTo>
                <a:close/>
              </a:path>
              <a:path w="4817109" h="1536700">
                <a:moveTo>
                  <a:pt x="3867150" y="1530172"/>
                </a:moveTo>
                <a:lnTo>
                  <a:pt x="3866692" y="1529054"/>
                </a:lnTo>
                <a:lnTo>
                  <a:pt x="3864826" y="1527187"/>
                </a:lnTo>
                <a:lnTo>
                  <a:pt x="3863708" y="1526717"/>
                </a:lnTo>
                <a:lnTo>
                  <a:pt x="3861079" y="1526717"/>
                </a:lnTo>
                <a:lnTo>
                  <a:pt x="3859949" y="1527187"/>
                </a:lnTo>
                <a:lnTo>
                  <a:pt x="3858095" y="1529054"/>
                </a:lnTo>
                <a:lnTo>
                  <a:pt x="3857625" y="1530172"/>
                </a:lnTo>
                <a:lnTo>
                  <a:pt x="3857625" y="1532801"/>
                </a:lnTo>
                <a:lnTo>
                  <a:pt x="3858095" y="1533918"/>
                </a:lnTo>
                <a:lnTo>
                  <a:pt x="3859949" y="1535785"/>
                </a:lnTo>
                <a:lnTo>
                  <a:pt x="3861079" y="1536242"/>
                </a:lnTo>
                <a:lnTo>
                  <a:pt x="3863708" y="1536242"/>
                </a:lnTo>
                <a:lnTo>
                  <a:pt x="3864826" y="1535785"/>
                </a:lnTo>
                <a:lnTo>
                  <a:pt x="3866692" y="1533918"/>
                </a:lnTo>
                <a:lnTo>
                  <a:pt x="3867150" y="1532801"/>
                </a:lnTo>
                <a:lnTo>
                  <a:pt x="3867150" y="1530172"/>
                </a:lnTo>
                <a:close/>
              </a:path>
              <a:path w="4817109" h="1536700">
                <a:moveTo>
                  <a:pt x="3867150" y="1021257"/>
                </a:moveTo>
                <a:lnTo>
                  <a:pt x="3866692" y="1020140"/>
                </a:lnTo>
                <a:lnTo>
                  <a:pt x="3864826" y="1018286"/>
                </a:lnTo>
                <a:lnTo>
                  <a:pt x="3863708" y="1017816"/>
                </a:lnTo>
                <a:lnTo>
                  <a:pt x="3861079" y="1017816"/>
                </a:lnTo>
                <a:lnTo>
                  <a:pt x="3859949" y="1018286"/>
                </a:lnTo>
                <a:lnTo>
                  <a:pt x="3858095" y="1020140"/>
                </a:lnTo>
                <a:lnTo>
                  <a:pt x="3857625" y="1021257"/>
                </a:lnTo>
                <a:lnTo>
                  <a:pt x="3857625" y="1023899"/>
                </a:lnTo>
                <a:lnTo>
                  <a:pt x="3858095" y="1025017"/>
                </a:lnTo>
                <a:lnTo>
                  <a:pt x="3859949" y="1026871"/>
                </a:lnTo>
                <a:lnTo>
                  <a:pt x="3861079" y="1027341"/>
                </a:lnTo>
                <a:lnTo>
                  <a:pt x="3863708" y="1027341"/>
                </a:lnTo>
                <a:lnTo>
                  <a:pt x="3864826" y="1026871"/>
                </a:lnTo>
                <a:lnTo>
                  <a:pt x="3866692" y="1025017"/>
                </a:lnTo>
                <a:lnTo>
                  <a:pt x="3867150" y="1023899"/>
                </a:lnTo>
                <a:lnTo>
                  <a:pt x="3867150" y="1021257"/>
                </a:lnTo>
                <a:close/>
              </a:path>
              <a:path w="4817109" h="1536700">
                <a:moveTo>
                  <a:pt x="3867150" y="512356"/>
                </a:moveTo>
                <a:lnTo>
                  <a:pt x="3866692" y="511238"/>
                </a:lnTo>
                <a:lnTo>
                  <a:pt x="3864826" y="509371"/>
                </a:lnTo>
                <a:lnTo>
                  <a:pt x="3863708" y="508914"/>
                </a:lnTo>
                <a:lnTo>
                  <a:pt x="3861079" y="508914"/>
                </a:lnTo>
                <a:lnTo>
                  <a:pt x="3859949" y="509371"/>
                </a:lnTo>
                <a:lnTo>
                  <a:pt x="3858095" y="511238"/>
                </a:lnTo>
                <a:lnTo>
                  <a:pt x="3857625" y="512356"/>
                </a:lnTo>
                <a:lnTo>
                  <a:pt x="3857625" y="514985"/>
                </a:lnTo>
                <a:lnTo>
                  <a:pt x="3858095" y="516115"/>
                </a:lnTo>
                <a:lnTo>
                  <a:pt x="3859949" y="517969"/>
                </a:lnTo>
                <a:lnTo>
                  <a:pt x="3861079" y="518439"/>
                </a:lnTo>
                <a:lnTo>
                  <a:pt x="3863708" y="518439"/>
                </a:lnTo>
                <a:lnTo>
                  <a:pt x="3864826" y="517969"/>
                </a:lnTo>
                <a:lnTo>
                  <a:pt x="3866692" y="516115"/>
                </a:lnTo>
                <a:lnTo>
                  <a:pt x="3867150" y="514985"/>
                </a:lnTo>
                <a:lnTo>
                  <a:pt x="3867150" y="512356"/>
                </a:lnTo>
                <a:close/>
              </a:path>
              <a:path w="4817109" h="1536700">
                <a:moveTo>
                  <a:pt x="3867150" y="3454"/>
                </a:moveTo>
                <a:lnTo>
                  <a:pt x="3866692" y="2324"/>
                </a:lnTo>
                <a:lnTo>
                  <a:pt x="3864826" y="469"/>
                </a:lnTo>
                <a:lnTo>
                  <a:pt x="3863708" y="0"/>
                </a:lnTo>
                <a:lnTo>
                  <a:pt x="3861079" y="0"/>
                </a:lnTo>
                <a:lnTo>
                  <a:pt x="3859949" y="469"/>
                </a:lnTo>
                <a:lnTo>
                  <a:pt x="3858095" y="2324"/>
                </a:lnTo>
                <a:lnTo>
                  <a:pt x="3857625" y="3454"/>
                </a:lnTo>
                <a:lnTo>
                  <a:pt x="3857625" y="6083"/>
                </a:lnTo>
                <a:lnTo>
                  <a:pt x="3858095" y="7200"/>
                </a:lnTo>
                <a:lnTo>
                  <a:pt x="3859949" y="9067"/>
                </a:lnTo>
                <a:lnTo>
                  <a:pt x="3861079" y="9525"/>
                </a:lnTo>
                <a:lnTo>
                  <a:pt x="3863708" y="9525"/>
                </a:lnTo>
                <a:lnTo>
                  <a:pt x="3864826" y="9067"/>
                </a:lnTo>
                <a:lnTo>
                  <a:pt x="3866692" y="7200"/>
                </a:lnTo>
                <a:lnTo>
                  <a:pt x="3867150" y="6083"/>
                </a:lnTo>
                <a:lnTo>
                  <a:pt x="3867150" y="3454"/>
                </a:lnTo>
                <a:close/>
              </a:path>
              <a:path w="4817109" h="1536700">
                <a:moveTo>
                  <a:pt x="3914775" y="1530172"/>
                </a:moveTo>
                <a:lnTo>
                  <a:pt x="3914317" y="1529054"/>
                </a:lnTo>
                <a:lnTo>
                  <a:pt x="3912451" y="1527187"/>
                </a:lnTo>
                <a:lnTo>
                  <a:pt x="3911333" y="1526717"/>
                </a:lnTo>
                <a:lnTo>
                  <a:pt x="3908704" y="1526717"/>
                </a:lnTo>
                <a:lnTo>
                  <a:pt x="3907574" y="1527187"/>
                </a:lnTo>
                <a:lnTo>
                  <a:pt x="3905720" y="1529054"/>
                </a:lnTo>
                <a:lnTo>
                  <a:pt x="3905250" y="1530172"/>
                </a:lnTo>
                <a:lnTo>
                  <a:pt x="3905250" y="1532801"/>
                </a:lnTo>
                <a:lnTo>
                  <a:pt x="3905720" y="1533918"/>
                </a:lnTo>
                <a:lnTo>
                  <a:pt x="3907574" y="1535785"/>
                </a:lnTo>
                <a:lnTo>
                  <a:pt x="3908704" y="1536242"/>
                </a:lnTo>
                <a:lnTo>
                  <a:pt x="3911333" y="1536242"/>
                </a:lnTo>
                <a:lnTo>
                  <a:pt x="3912451" y="1535785"/>
                </a:lnTo>
                <a:lnTo>
                  <a:pt x="3914317" y="1533918"/>
                </a:lnTo>
                <a:lnTo>
                  <a:pt x="3914775" y="1532801"/>
                </a:lnTo>
                <a:lnTo>
                  <a:pt x="3914775" y="1530172"/>
                </a:lnTo>
                <a:close/>
              </a:path>
              <a:path w="4817109" h="1536700">
                <a:moveTo>
                  <a:pt x="3914775" y="1021257"/>
                </a:moveTo>
                <a:lnTo>
                  <a:pt x="3914317" y="1020140"/>
                </a:lnTo>
                <a:lnTo>
                  <a:pt x="3912451" y="1018286"/>
                </a:lnTo>
                <a:lnTo>
                  <a:pt x="3911333" y="1017816"/>
                </a:lnTo>
                <a:lnTo>
                  <a:pt x="3908704" y="1017816"/>
                </a:lnTo>
                <a:lnTo>
                  <a:pt x="3907574" y="1018286"/>
                </a:lnTo>
                <a:lnTo>
                  <a:pt x="3905720" y="1020140"/>
                </a:lnTo>
                <a:lnTo>
                  <a:pt x="3905250" y="1021257"/>
                </a:lnTo>
                <a:lnTo>
                  <a:pt x="3905250" y="1023899"/>
                </a:lnTo>
                <a:lnTo>
                  <a:pt x="3905720" y="1025017"/>
                </a:lnTo>
                <a:lnTo>
                  <a:pt x="3907574" y="1026871"/>
                </a:lnTo>
                <a:lnTo>
                  <a:pt x="3908704" y="1027341"/>
                </a:lnTo>
                <a:lnTo>
                  <a:pt x="3911333" y="1027341"/>
                </a:lnTo>
                <a:lnTo>
                  <a:pt x="3912451" y="1026871"/>
                </a:lnTo>
                <a:lnTo>
                  <a:pt x="3914317" y="1025017"/>
                </a:lnTo>
                <a:lnTo>
                  <a:pt x="3914775" y="1023899"/>
                </a:lnTo>
                <a:lnTo>
                  <a:pt x="3914775" y="1021257"/>
                </a:lnTo>
                <a:close/>
              </a:path>
              <a:path w="4817109" h="1536700">
                <a:moveTo>
                  <a:pt x="3914775" y="512356"/>
                </a:moveTo>
                <a:lnTo>
                  <a:pt x="3914317" y="511238"/>
                </a:lnTo>
                <a:lnTo>
                  <a:pt x="3912451" y="509371"/>
                </a:lnTo>
                <a:lnTo>
                  <a:pt x="3911333" y="508914"/>
                </a:lnTo>
                <a:lnTo>
                  <a:pt x="3908704" y="508914"/>
                </a:lnTo>
                <a:lnTo>
                  <a:pt x="3907574" y="509371"/>
                </a:lnTo>
                <a:lnTo>
                  <a:pt x="3905720" y="511238"/>
                </a:lnTo>
                <a:lnTo>
                  <a:pt x="3905250" y="512356"/>
                </a:lnTo>
                <a:lnTo>
                  <a:pt x="3905250" y="514985"/>
                </a:lnTo>
                <a:lnTo>
                  <a:pt x="3905720" y="516115"/>
                </a:lnTo>
                <a:lnTo>
                  <a:pt x="3907574" y="517969"/>
                </a:lnTo>
                <a:lnTo>
                  <a:pt x="3908704" y="518439"/>
                </a:lnTo>
                <a:lnTo>
                  <a:pt x="3911333" y="518439"/>
                </a:lnTo>
                <a:lnTo>
                  <a:pt x="3912451" y="517969"/>
                </a:lnTo>
                <a:lnTo>
                  <a:pt x="3914317" y="516115"/>
                </a:lnTo>
                <a:lnTo>
                  <a:pt x="3914775" y="514985"/>
                </a:lnTo>
                <a:lnTo>
                  <a:pt x="3914775" y="512356"/>
                </a:lnTo>
                <a:close/>
              </a:path>
              <a:path w="4817109" h="1536700">
                <a:moveTo>
                  <a:pt x="3914775" y="3454"/>
                </a:moveTo>
                <a:lnTo>
                  <a:pt x="3914317" y="2324"/>
                </a:lnTo>
                <a:lnTo>
                  <a:pt x="3912451" y="469"/>
                </a:lnTo>
                <a:lnTo>
                  <a:pt x="3911333" y="0"/>
                </a:lnTo>
                <a:lnTo>
                  <a:pt x="3908704" y="0"/>
                </a:lnTo>
                <a:lnTo>
                  <a:pt x="3907574" y="469"/>
                </a:lnTo>
                <a:lnTo>
                  <a:pt x="3905720" y="2324"/>
                </a:lnTo>
                <a:lnTo>
                  <a:pt x="3905250" y="3454"/>
                </a:lnTo>
                <a:lnTo>
                  <a:pt x="3905250" y="6083"/>
                </a:lnTo>
                <a:lnTo>
                  <a:pt x="3905720" y="7200"/>
                </a:lnTo>
                <a:lnTo>
                  <a:pt x="3907574" y="9067"/>
                </a:lnTo>
                <a:lnTo>
                  <a:pt x="3908704" y="9525"/>
                </a:lnTo>
                <a:lnTo>
                  <a:pt x="3911333" y="9525"/>
                </a:lnTo>
                <a:lnTo>
                  <a:pt x="3912451" y="9067"/>
                </a:lnTo>
                <a:lnTo>
                  <a:pt x="3914317" y="7200"/>
                </a:lnTo>
                <a:lnTo>
                  <a:pt x="3914775" y="6083"/>
                </a:lnTo>
                <a:lnTo>
                  <a:pt x="3914775" y="3454"/>
                </a:lnTo>
                <a:close/>
              </a:path>
              <a:path w="4817109" h="1536700">
                <a:moveTo>
                  <a:pt x="3962400" y="1530172"/>
                </a:moveTo>
                <a:lnTo>
                  <a:pt x="3961942" y="1529054"/>
                </a:lnTo>
                <a:lnTo>
                  <a:pt x="3960076" y="1527187"/>
                </a:lnTo>
                <a:lnTo>
                  <a:pt x="3958958" y="1526717"/>
                </a:lnTo>
                <a:lnTo>
                  <a:pt x="3956329" y="1526717"/>
                </a:lnTo>
                <a:lnTo>
                  <a:pt x="3955199" y="1527187"/>
                </a:lnTo>
                <a:lnTo>
                  <a:pt x="3953345" y="1529054"/>
                </a:lnTo>
                <a:lnTo>
                  <a:pt x="3952875" y="1530172"/>
                </a:lnTo>
                <a:lnTo>
                  <a:pt x="3952875" y="1532801"/>
                </a:lnTo>
                <a:lnTo>
                  <a:pt x="3953345" y="1533918"/>
                </a:lnTo>
                <a:lnTo>
                  <a:pt x="3955199" y="1535785"/>
                </a:lnTo>
                <a:lnTo>
                  <a:pt x="3956329" y="1536242"/>
                </a:lnTo>
                <a:lnTo>
                  <a:pt x="3958958" y="1536242"/>
                </a:lnTo>
                <a:lnTo>
                  <a:pt x="3960076" y="1535785"/>
                </a:lnTo>
                <a:lnTo>
                  <a:pt x="3961942" y="1533918"/>
                </a:lnTo>
                <a:lnTo>
                  <a:pt x="3962400" y="1532801"/>
                </a:lnTo>
                <a:lnTo>
                  <a:pt x="3962400" y="1530172"/>
                </a:lnTo>
                <a:close/>
              </a:path>
              <a:path w="4817109" h="1536700">
                <a:moveTo>
                  <a:pt x="3962400" y="1021257"/>
                </a:moveTo>
                <a:lnTo>
                  <a:pt x="3961942" y="1020140"/>
                </a:lnTo>
                <a:lnTo>
                  <a:pt x="3960076" y="1018286"/>
                </a:lnTo>
                <a:lnTo>
                  <a:pt x="3958958" y="1017816"/>
                </a:lnTo>
                <a:lnTo>
                  <a:pt x="3956329" y="1017816"/>
                </a:lnTo>
                <a:lnTo>
                  <a:pt x="3955199" y="1018286"/>
                </a:lnTo>
                <a:lnTo>
                  <a:pt x="3953345" y="1020140"/>
                </a:lnTo>
                <a:lnTo>
                  <a:pt x="3952875" y="1021257"/>
                </a:lnTo>
                <a:lnTo>
                  <a:pt x="3952875" y="1023899"/>
                </a:lnTo>
                <a:lnTo>
                  <a:pt x="3953345" y="1025017"/>
                </a:lnTo>
                <a:lnTo>
                  <a:pt x="3955199" y="1026871"/>
                </a:lnTo>
                <a:lnTo>
                  <a:pt x="3956329" y="1027341"/>
                </a:lnTo>
                <a:lnTo>
                  <a:pt x="3958958" y="1027341"/>
                </a:lnTo>
                <a:lnTo>
                  <a:pt x="3960076" y="1026871"/>
                </a:lnTo>
                <a:lnTo>
                  <a:pt x="3961942" y="1025017"/>
                </a:lnTo>
                <a:lnTo>
                  <a:pt x="3962400" y="1023899"/>
                </a:lnTo>
                <a:lnTo>
                  <a:pt x="3962400" y="1021257"/>
                </a:lnTo>
                <a:close/>
              </a:path>
              <a:path w="4817109" h="1536700">
                <a:moveTo>
                  <a:pt x="3962400" y="512356"/>
                </a:moveTo>
                <a:lnTo>
                  <a:pt x="3961942" y="511238"/>
                </a:lnTo>
                <a:lnTo>
                  <a:pt x="3960076" y="509371"/>
                </a:lnTo>
                <a:lnTo>
                  <a:pt x="3958958" y="508914"/>
                </a:lnTo>
                <a:lnTo>
                  <a:pt x="3956329" y="508914"/>
                </a:lnTo>
                <a:lnTo>
                  <a:pt x="3955199" y="509371"/>
                </a:lnTo>
                <a:lnTo>
                  <a:pt x="3953345" y="511238"/>
                </a:lnTo>
                <a:lnTo>
                  <a:pt x="3952875" y="512356"/>
                </a:lnTo>
                <a:lnTo>
                  <a:pt x="3952875" y="514985"/>
                </a:lnTo>
                <a:lnTo>
                  <a:pt x="3953345" y="516115"/>
                </a:lnTo>
                <a:lnTo>
                  <a:pt x="3955199" y="517969"/>
                </a:lnTo>
                <a:lnTo>
                  <a:pt x="3956329" y="518439"/>
                </a:lnTo>
                <a:lnTo>
                  <a:pt x="3958958" y="518439"/>
                </a:lnTo>
                <a:lnTo>
                  <a:pt x="3960076" y="517969"/>
                </a:lnTo>
                <a:lnTo>
                  <a:pt x="3961942" y="516115"/>
                </a:lnTo>
                <a:lnTo>
                  <a:pt x="3962400" y="514985"/>
                </a:lnTo>
                <a:lnTo>
                  <a:pt x="3962400" y="512356"/>
                </a:lnTo>
                <a:close/>
              </a:path>
              <a:path w="4817109" h="1536700">
                <a:moveTo>
                  <a:pt x="3962400" y="3454"/>
                </a:moveTo>
                <a:lnTo>
                  <a:pt x="3961942" y="2324"/>
                </a:lnTo>
                <a:lnTo>
                  <a:pt x="3960076" y="469"/>
                </a:lnTo>
                <a:lnTo>
                  <a:pt x="3958958" y="0"/>
                </a:lnTo>
                <a:lnTo>
                  <a:pt x="3956329" y="0"/>
                </a:lnTo>
                <a:lnTo>
                  <a:pt x="3955199" y="469"/>
                </a:lnTo>
                <a:lnTo>
                  <a:pt x="3953345" y="2324"/>
                </a:lnTo>
                <a:lnTo>
                  <a:pt x="3952875" y="3454"/>
                </a:lnTo>
                <a:lnTo>
                  <a:pt x="3952875" y="6083"/>
                </a:lnTo>
                <a:lnTo>
                  <a:pt x="3953345" y="7200"/>
                </a:lnTo>
                <a:lnTo>
                  <a:pt x="3955199" y="9067"/>
                </a:lnTo>
                <a:lnTo>
                  <a:pt x="3956329" y="9525"/>
                </a:lnTo>
                <a:lnTo>
                  <a:pt x="3958958" y="9525"/>
                </a:lnTo>
                <a:lnTo>
                  <a:pt x="3960076" y="9067"/>
                </a:lnTo>
                <a:lnTo>
                  <a:pt x="3961942" y="7200"/>
                </a:lnTo>
                <a:lnTo>
                  <a:pt x="3962400" y="6083"/>
                </a:lnTo>
                <a:lnTo>
                  <a:pt x="3962400" y="3454"/>
                </a:lnTo>
                <a:close/>
              </a:path>
              <a:path w="4817109" h="1536700">
                <a:moveTo>
                  <a:pt x="4010025" y="1530172"/>
                </a:moveTo>
                <a:lnTo>
                  <a:pt x="4009567" y="1529054"/>
                </a:lnTo>
                <a:lnTo>
                  <a:pt x="4007701" y="1527187"/>
                </a:lnTo>
                <a:lnTo>
                  <a:pt x="4006583" y="1526717"/>
                </a:lnTo>
                <a:lnTo>
                  <a:pt x="4003954" y="1526717"/>
                </a:lnTo>
                <a:lnTo>
                  <a:pt x="4002824" y="1527187"/>
                </a:lnTo>
                <a:lnTo>
                  <a:pt x="4000970" y="1529054"/>
                </a:lnTo>
                <a:lnTo>
                  <a:pt x="4000500" y="1530172"/>
                </a:lnTo>
                <a:lnTo>
                  <a:pt x="4000500" y="1532801"/>
                </a:lnTo>
                <a:lnTo>
                  <a:pt x="4000970" y="1533918"/>
                </a:lnTo>
                <a:lnTo>
                  <a:pt x="4002824" y="1535785"/>
                </a:lnTo>
                <a:lnTo>
                  <a:pt x="4003954" y="1536242"/>
                </a:lnTo>
                <a:lnTo>
                  <a:pt x="4006583" y="1536242"/>
                </a:lnTo>
                <a:lnTo>
                  <a:pt x="4007701" y="1535785"/>
                </a:lnTo>
                <a:lnTo>
                  <a:pt x="4009567" y="1533918"/>
                </a:lnTo>
                <a:lnTo>
                  <a:pt x="4010025" y="1532801"/>
                </a:lnTo>
                <a:lnTo>
                  <a:pt x="4010025" y="1530172"/>
                </a:lnTo>
                <a:close/>
              </a:path>
              <a:path w="4817109" h="1536700">
                <a:moveTo>
                  <a:pt x="4010025" y="1021257"/>
                </a:moveTo>
                <a:lnTo>
                  <a:pt x="4009567" y="1020140"/>
                </a:lnTo>
                <a:lnTo>
                  <a:pt x="4007701" y="1018286"/>
                </a:lnTo>
                <a:lnTo>
                  <a:pt x="4006583" y="1017816"/>
                </a:lnTo>
                <a:lnTo>
                  <a:pt x="4003954" y="1017816"/>
                </a:lnTo>
                <a:lnTo>
                  <a:pt x="4002824" y="1018286"/>
                </a:lnTo>
                <a:lnTo>
                  <a:pt x="4000970" y="1020140"/>
                </a:lnTo>
                <a:lnTo>
                  <a:pt x="4000500" y="1021257"/>
                </a:lnTo>
                <a:lnTo>
                  <a:pt x="4000500" y="1023899"/>
                </a:lnTo>
                <a:lnTo>
                  <a:pt x="4000970" y="1025017"/>
                </a:lnTo>
                <a:lnTo>
                  <a:pt x="4002824" y="1026871"/>
                </a:lnTo>
                <a:lnTo>
                  <a:pt x="4003954" y="1027341"/>
                </a:lnTo>
                <a:lnTo>
                  <a:pt x="4006583" y="1027341"/>
                </a:lnTo>
                <a:lnTo>
                  <a:pt x="4007701" y="1026871"/>
                </a:lnTo>
                <a:lnTo>
                  <a:pt x="4009567" y="1025017"/>
                </a:lnTo>
                <a:lnTo>
                  <a:pt x="4010025" y="1023899"/>
                </a:lnTo>
                <a:lnTo>
                  <a:pt x="4010025" y="1021257"/>
                </a:lnTo>
                <a:close/>
              </a:path>
              <a:path w="4817109" h="1536700">
                <a:moveTo>
                  <a:pt x="4010025" y="512356"/>
                </a:moveTo>
                <a:lnTo>
                  <a:pt x="4009567" y="511238"/>
                </a:lnTo>
                <a:lnTo>
                  <a:pt x="4007701" y="509371"/>
                </a:lnTo>
                <a:lnTo>
                  <a:pt x="4006583" y="508914"/>
                </a:lnTo>
                <a:lnTo>
                  <a:pt x="4003954" y="508914"/>
                </a:lnTo>
                <a:lnTo>
                  <a:pt x="4002824" y="509371"/>
                </a:lnTo>
                <a:lnTo>
                  <a:pt x="4000970" y="511238"/>
                </a:lnTo>
                <a:lnTo>
                  <a:pt x="4000500" y="512356"/>
                </a:lnTo>
                <a:lnTo>
                  <a:pt x="4000500" y="514985"/>
                </a:lnTo>
                <a:lnTo>
                  <a:pt x="4000970" y="516115"/>
                </a:lnTo>
                <a:lnTo>
                  <a:pt x="4002824" y="517969"/>
                </a:lnTo>
                <a:lnTo>
                  <a:pt x="4003954" y="518439"/>
                </a:lnTo>
                <a:lnTo>
                  <a:pt x="4006583" y="518439"/>
                </a:lnTo>
                <a:lnTo>
                  <a:pt x="4007701" y="517969"/>
                </a:lnTo>
                <a:lnTo>
                  <a:pt x="4009567" y="516115"/>
                </a:lnTo>
                <a:lnTo>
                  <a:pt x="4010025" y="514985"/>
                </a:lnTo>
                <a:lnTo>
                  <a:pt x="4010025" y="512356"/>
                </a:lnTo>
                <a:close/>
              </a:path>
              <a:path w="4817109" h="1536700">
                <a:moveTo>
                  <a:pt x="4010025" y="3454"/>
                </a:moveTo>
                <a:lnTo>
                  <a:pt x="4009567" y="2324"/>
                </a:lnTo>
                <a:lnTo>
                  <a:pt x="4007701" y="469"/>
                </a:lnTo>
                <a:lnTo>
                  <a:pt x="4006583" y="0"/>
                </a:lnTo>
                <a:lnTo>
                  <a:pt x="4003954" y="0"/>
                </a:lnTo>
                <a:lnTo>
                  <a:pt x="4002824" y="469"/>
                </a:lnTo>
                <a:lnTo>
                  <a:pt x="4000970" y="2324"/>
                </a:lnTo>
                <a:lnTo>
                  <a:pt x="4000500" y="3454"/>
                </a:lnTo>
                <a:lnTo>
                  <a:pt x="4000500" y="6083"/>
                </a:lnTo>
                <a:lnTo>
                  <a:pt x="4000970" y="7200"/>
                </a:lnTo>
                <a:lnTo>
                  <a:pt x="4002824" y="9067"/>
                </a:lnTo>
                <a:lnTo>
                  <a:pt x="4003954" y="9525"/>
                </a:lnTo>
                <a:lnTo>
                  <a:pt x="4006583" y="9525"/>
                </a:lnTo>
                <a:lnTo>
                  <a:pt x="4007701" y="9067"/>
                </a:lnTo>
                <a:lnTo>
                  <a:pt x="4009567" y="7200"/>
                </a:lnTo>
                <a:lnTo>
                  <a:pt x="4010025" y="6083"/>
                </a:lnTo>
                <a:lnTo>
                  <a:pt x="4010025" y="3454"/>
                </a:lnTo>
                <a:close/>
              </a:path>
              <a:path w="4817109" h="1536700">
                <a:moveTo>
                  <a:pt x="4057650" y="1530172"/>
                </a:moveTo>
                <a:lnTo>
                  <a:pt x="4057192" y="1529054"/>
                </a:lnTo>
                <a:lnTo>
                  <a:pt x="4055326" y="1527187"/>
                </a:lnTo>
                <a:lnTo>
                  <a:pt x="4054208" y="1526717"/>
                </a:lnTo>
                <a:lnTo>
                  <a:pt x="4051579" y="1526717"/>
                </a:lnTo>
                <a:lnTo>
                  <a:pt x="4050449" y="1527187"/>
                </a:lnTo>
                <a:lnTo>
                  <a:pt x="4048595" y="1529054"/>
                </a:lnTo>
                <a:lnTo>
                  <a:pt x="4048125" y="1530172"/>
                </a:lnTo>
                <a:lnTo>
                  <a:pt x="4048125" y="1532801"/>
                </a:lnTo>
                <a:lnTo>
                  <a:pt x="4048595" y="1533918"/>
                </a:lnTo>
                <a:lnTo>
                  <a:pt x="4050449" y="1535785"/>
                </a:lnTo>
                <a:lnTo>
                  <a:pt x="4051579" y="1536242"/>
                </a:lnTo>
                <a:lnTo>
                  <a:pt x="4054208" y="1536242"/>
                </a:lnTo>
                <a:lnTo>
                  <a:pt x="4055326" y="1535785"/>
                </a:lnTo>
                <a:lnTo>
                  <a:pt x="4057192" y="1533918"/>
                </a:lnTo>
                <a:lnTo>
                  <a:pt x="4057650" y="1532801"/>
                </a:lnTo>
                <a:lnTo>
                  <a:pt x="4057650" y="1530172"/>
                </a:lnTo>
                <a:close/>
              </a:path>
              <a:path w="4817109" h="1536700">
                <a:moveTo>
                  <a:pt x="4057650" y="1021257"/>
                </a:moveTo>
                <a:lnTo>
                  <a:pt x="4057192" y="1020140"/>
                </a:lnTo>
                <a:lnTo>
                  <a:pt x="4055326" y="1018286"/>
                </a:lnTo>
                <a:lnTo>
                  <a:pt x="4054208" y="1017816"/>
                </a:lnTo>
                <a:lnTo>
                  <a:pt x="4051579" y="1017816"/>
                </a:lnTo>
                <a:lnTo>
                  <a:pt x="4050449" y="1018286"/>
                </a:lnTo>
                <a:lnTo>
                  <a:pt x="4048595" y="1020140"/>
                </a:lnTo>
                <a:lnTo>
                  <a:pt x="4048125" y="1021257"/>
                </a:lnTo>
                <a:lnTo>
                  <a:pt x="4048125" y="1023899"/>
                </a:lnTo>
                <a:lnTo>
                  <a:pt x="4048595" y="1025017"/>
                </a:lnTo>
                <a:lnTo>
                  <a:pt x="4050449" y="1026871"/>
                </a:lnTo>
                <a:lnTo>
                  <a:pt x="4051579" y="1027341"/>
                </a:lnTo>
                <a:lnTo>
                  <a:pt x="4054208" y="1027341"/>
                </a:lnTo>
                <a:lnTo>
                  <a:pt x="4055326" y="1026871"/>
                </a:lnTo>
                <a:lnTo>
                  <a:pt x="4057192" y="1025017"/>
                </a:lnTo>
                <a:lnTo>
                  <a:pt x="4057650" y="1023899"/>
                </a:lnTo>
                <a:lnTo>
                  <a:pt x="4057650" y="1021257"/>
                </a:lnTo>
                <a:close/>
              </a:path>
              <a:path w="4817109" h="1536700">
                <a:moveTo>
                  <a:pt x="4057650" y="512356"/>
                </a:moveTo>
                <a:lnTo>
                  <a:pt x="4057192" y="511238"/>
                </a:lnTo>
                <a:lnTo>
                  <a:pt x="4055326" y="509371"/>
                </a:lnTo>
                <a:lnTo>
                  <a:pt x="4054208" y="508914"/>
                </a:lnTo>
                <a:lnTo>
                  <a:pt x="4051579" y="508914"/>
                </a:lnTo>
                <a:lnTo>
                  <a:pt x="4050449" y="509371"/>
                </a:lnTo>
                <a:lnTo>
                  <a:pt x="4048595" y="511238"/>
                </a:lnTo>
                <a:lnTo>
                  <a:pt x="4048125" y="512356"/>
                </a:lnTo>
                <a:lnTo>
                  <a:pt x="4048125" y="514985"/>
                </a:lnTo>
                <a:lnTo>
                  <a:pt x="4048595" y="516115"/>
                </a:lnTo>
                <a:lnTo>
                  <a:pt x="4050449" y="517969"/>
                </a:lnTo>
                <a:lnTo>
                  <a:pt x="4051579" y="518439"/>
                </a:lnTo>
                <a:lnTo>
                  <a:pt x="4054208" y="518439"/>
                </a:lnTo>
                <a:lnTo>
                  <a:pt x="4055326" y="517969"/>
                </a:lnTo>
                <a:lnTo>
                  <a:pt x="4057192" y="516115"/>
                </a:lnTo>
                <a:lnTo>
                  <a:pt x="4057650" y="514985"/>
                </a:lnTo>
                <a:lnTo>
                  <a:pt x="4057650" y="512356"/>
                </a:lnTo>
                <a:close/>
              </a:path>
              <a:path w="4817109" h="1536700">
                <a:moveTo>
                  <a:pt x="4057650" y="3454"/>
                </a:moveTo>
                <a:lnTo>
                  <a:pt x="4057192" y="2324"/>
                </a:lnTo>
                <a:lnTo>
                  <a:pt x="4055326" y="469"/>
                </a:lnTo>
                <a:lnTo>
                  <a:pt x="4054208" y="0"/>
                </a:lnTo>
                <a:lnTo>
                  <a:pt x="4051579" y="0"/>
                </a:lnTo>
                <a:lnTo>
                  <a:pt x="4050449" y="469"/>
                </a:lnTo>
                <a:lnTo>
                  <a:pt x="4048595" y="2324"/>
                </a:lnTo>
                <a:lnTo>
                  <a:pt x="4048125" y="3454"/>
                </a:lnTo>
                <a:lnTo>
                  <a:pt x="4048125" y="6083"/>
                </a:lnTo>
                <a:lnTo>
                  <a:pt x="4048595" y="7200"/>
                </a:lnTo>
                <a:lnTo>
                  <a:pt x="4050449" y="9067"/>
                </a:lnTo>
                <a:lnTo>
                  <a:pt x="4051579" y="9525"/>
                </a:lnTo>
                <a:lnTo>
                  <a:pt x="4054208" y="9525"/>
                </a:lnTo>
                <a:lnTo>
                  <a:pt x="4055326" y="9067"/>
                </a:lnTo>
                <a:lnTo>
                  <a:pt x="4057192" y="7200"/>
                </a:lnTo>
                <a:lnTo>
                  <a:pt x="4057650" y="6083"/>
                </a:lnTo>
                <a:lnTo>
                  <a:pt x="4057650" y="3454"/>
                </a:lnTo>
                <a:close/>
              </a:path>
              <a:path w="4817109" h="1536700">
                <a:moveTo>
                  <a:pt x="4105275" y="1530172"/>
                </a:moveTo>
                <a:lnTo>
                  <a:pt x="4104817" y="1529054"/>
                </a:lnTo>
                <a:lnTo>
                  <a:pt x="4102951" y="1527187"/>
                </a:lnTo>
                <a:lnTo>
                  <a:pt x="4101833" y="1526717"/>
                </a:lnTo>
                <a:lnTo>
                  <a:pt x="4099204" y="1526717"/>
                </a:lnTo>
                <a:lnTo>
                  <a:pt x="4098074" y="1527187"/>
                </a:lnTo>
                <a:lnTo>
                  <a:pt x="4096220" y="1529054"/>
                </a:lnTo>
                <a:lnTo>
                  <a:pt x="4095750" y="1530172"/>
                </a:lnTo>
                <a:lnTo>
                  <a:pt x="4095750" y="1532801"/>
                </a:lnTo>
                <a:lnTo>
                  <a:pt x="4096220" y="1533918"/>
                </a:lnTo>
                <a:lnTo>
                  <a:pt x="4098074" y="1535785"/>
                </a:lnTo>
                <a:lnTo>
                  <a:pt x="4099204" y="1536242"/>
                </a:lnTo>
                <a:lnTo>
                  <a:pt x="4101833" y="1536242"/>
                </a:lnTo>
                <a:lnTo>
                  <a:pt x="4102951" y="1535785"/>
                </a:lnTo>
                <a:lnTo>
                  <a:pt x="4104817" y="1533918"/>
                </a:lnTo>
                <a:lnTo>
                  <a:pt x="4105275" y="1532801"/>
                </a:lnTo>
                <a:lnTo>
                  <a:pt x="4105275" y="1530172"/>
                </a:lnTo>
                <a:close/>
              </a:path>
              <a:path w="4817109" h="1536700">
                <a:moveTo>
                  <a:pt x="4105275" y="1021257"/>
                </a:moveTo>
                <a:lnTo>
                  <a:pt x="4104817" y="1020140"/>
                </a:lnTo>
                <a:lnTo>
                  <a:pt x="4102951" y="1018286"/>
                </a:lnTo>
                <a:lnTo>
                  <a:pt x="4101833" y="1017816"/>
                </a:lnTo>
                <a:lnTo>
                  <a:pt x="4099204" y="1017816"/>
                </a:lnTo>
                <a:lnTo>
                  <a:pt x="4098074" y="1018286"/>
                </a:lnTo>
                <a:lnTo>
                  <a:pt x="4096220" y="1020140"/>
                </a:lnTo>
                <a:lnTo>
                  <a:pt x="4095750" y="1021257"/>
                </a:lnTo>
                <a:lnTo>
                  <a:pt x="4095750" y="1023899"/>
                </a:lnTo>
                <a:lnTo>
                  <a:pt x="4096220" y="1025017"/>
                </a:lnTo>
                <a:lnTo>
                  <a:pt x="4098074" y="1026871"/>
                </a:lnTo>
                <a:lnTo>
                  <a:pt x="4099204" y="1027341"/>
                </a:lnTo>
                <a:lnTo>
                  <a:pt x="4101833" y="1027341"/>
                </a:lnTo>
                <a:lnTo>
                  <a:pt x="4102951" y="1026871"/>
                </a:lnTo>
                <a:lnTo>
                  <a:pt x="4104817" y="1025017"/>
                </a:lnTo>
                <a:lnTo>
                  <a:pt x="4105275" y="1023899"/>
                </a:lnTo>
                <a:lnTo>
                  <a:pt x="4105275" y="1021257"/>
                </a:lnTo>
                <a:close/>
              </a:path>
              <a:path w="4817109" h="1536700">
                <a:moveTo>
                  <a:pt x="4105275" y="512356"/>
                </a:moveTo>
                <a:lnTo>
                  <a:pt x="4104817" y="511238"/>
                </a:lnTo>
                <a:lnTo>
                  <a:pt x="4102951" y="509371"/>
                </a:lnTo>
                <a:lnTo>
                  <a:pt x="4101833" y="508914"/>
                </a:lnTo>
                <a:lnTo>
                  <a:pt x="4099204" y="508914"/>
                </a:lnTo>
                <a:lnTo>
                  <a:pt x="4098074" y="509371"/>
                </a:lnTo>
                <a:lnTo>
                  <a:pt x="4096220" y="511238"/>
                </a:lnTo>
                <a:lnTo>
                  <a:pt x="4095750" y="512356"/>
                </a:lnTo>
                <a:lnTo>
                  <a:pt x="4095750" y="514985"/>
                </a:lnTo>
                <a:lnTo>
                  <a:pt x="4096220" y="516115"/>
                </a:lnTo>
                <a:lnTo>
                  <a:pt x="4098074" y="517969"/>
                </a:lnTo>
                <a:lnTo>
                  <a:pt x="4099204" y="518439"/>
                </a:lnTo>
                <a:lnTo>
                  <a:pt x="4101833" y="518439"/>
                </a:lnTo>
                <a:lnTo>
                  <a:pt x="4102951" y="517969"/>
                </a:lnTo>
                <a:lnTo>
                  <a:pt x="4104817" y="516115"/>
                </a:lnTo>
                <a:lnTo>
                  <a:pt x="4105275" y="514985"/>
                </a:lnTo>
                <a:lnTo>
                  <a:pt x="4105275" y="512356"/>
                </a:lnTo>
                <a:close/>
              </a:path>
              <a:path w="4817109" h="1536700">
                <a:moveTo>
                  <a:pt x="4105275" y="3454"/>
                </a:moveTo>
                <a:lnTo>
                  <a:pt x="4104817" y="2324"/>
                </a:lnTo>
                <a:lnTo>
                  <a:pt x="4102951" y="469"/>
                </a:lnTo>
                <a:lnTo>
                  <a:pt x="4101833" y="0"/>
                </a:lnTo>
                <a:lnTo>
                  <a:pt x="4099204" y="0"/>
                </a:lnTo>
                <a:lnTo>
                  <a:pt x="4098074" y="469"/>
                </a:lnTo>
                <a:lnTo>
                  <a:pt x="4096220" y="2324"/>
                </a:lnTo>
                <a:lnTo>
                  <a:pt x="4095750" y="3454"/>
                </a:lnTo>
                <a:lnTo>
                  <a:pt x="4095750" y="6083"/>
                </a:lnTo>
                <a:lnTo>
                  <a:pt x="4096220" y="7200"/>
                </a:lnTo>
                <a:lnTo>
                  <a:pt x="4098074" y="9067"/>
                </a:lnTo>
                <a:lnTo>
                  <a:pt x="4099204" y="9525"/>
                </a:lnTo>
                <a:lnTo>
                  <a:pt x="4101833" y="9525"/>
                </a:lnTo>
                <a:lnTo>
                  <a:pt x="4102951" y="9067"/>
                </a:lnTo>
                <a:lnTo>
                  <a:pt x="4104817" y="7200"/>
                </a:lnTo>
                <a:lnTo>
                  <a:pt x="4105275" y="6083"/>
                </a:lnTo>
                <a:lnTo>
                  <a:pt x="4105275" y="3454"/>
                </a:lnTo>
                <a:close/>
              </a:path>
              <a:path w="4817109" h="1536700">
                <a:moveTo>
                  <a:pt x="4152900" y="1530172"/>
                </a:moveTo>
                <a:lnTo>
                  <a:pt x="4152442" y="1529054"/>
                </a:lnTo>
                <a:lnTo>
                  <a:pt x="4150576" y="1527187"/>
                </a:lnTo>
                <a:lnTo>
                  <a:pt x="4149458" y="1526717"/>
                </a:lnTo>
                <a:lnTo>
                  <a:pt x="4146829" y="1526717"/>
                </a:lnTo>
                <a:lnTo>
                  <a:pt x="4145699" y="1527187"/>
                </a:lnTo>
                <a:lnTo>
                  <a:pt x="4143845" y="1529054"/>
                </a:lnTo>
                <a:lnTo>
                  <a:pt x="4143375" y="1530172"/>
                </a:lnTo>
                <a:lnTo>
                  <a:pt x="4143375" y="1532801"/>
                </a:lnTo>
                <a:lnTo>
                  <a:pt x="4143845" y="1533918"/>
                </a:lnTo>
                <a:lnTo>
                  <a:pt x="4145699" y="1535785"/>
                </a:lnTo>
                <a:lnTo>
                  <a:pt x="4146829" y="1536242"/>
                </a:lnTo>
                <a:lnTo>
                  <a:pt x="4149458" y="1536242"/>
                </a:lnTo>
                <a:lnTo>
                  <a:pt x="4150576" y="1535785"/>
                </a:lnTo>
                <a:lnTo>
                  <a:pt x="4152442" y="1533918"/>
                </a:lnTo>
                <a:lnTo>
                  <a:pt x="4152900" y="1532801"/>
                </a:lnTo>
                <a:lnTo>
                  <a:pt x="4152900" y="1530172"/>
                </a:lnTo>
                <a:close/>
              </a:path>
              <a:path w="4817109" h="1536700">
                <a:moveTo>
                  <a:pt x="4152900" y="1021257"/>
                </a:moveTo>
                <a:lnTo>
                  <a:pt x="4152442" y="1020140"/>
                </a:lnTo>
                <a:lnTo>
                  <a:pt x="4150576" y="1018286"/>
                </a:lnTo>
                <a:lnTo>
                  <a:pt x="4149458" y="1017816"/>
                </a:lnTo>
                <a:lnTo>
                  <a:pt x="4146829" y="1017816"/>
                </a:lnTo>
                <a:lnTo>
                  <a:pt x="4145699" y="1018286"/>
                </a:lnTo>
                <a:lnTo>
                  <a:pt x="4143845" y="1020140"/>
                </a:lnTo>
                <a:lnTo>
                  <a:pt x="4143375" y="1021257"/>
                </a:lnTo>
                <a:lnTo>
                  <a:pt x="4143375" y="1023899"/>
                </a:lnTo>
                <a:lnTo>
                  <a:pt x="4143845" y="1025017"/>
                </a:lnTo>
                <a:lnTo>
                  <a:pt x="4145699" y="1026871"/>
                </a:lnTo>
                <a:lnTo>
                  <a:pt x="4146829" y="1027341"/>
                </a:lnTo>
                <a:lnTo>
                  <a:pt x="4149458" y="1027341"/>
                </a:lnTo>
                <a:lnTo>
                  <a:pt x="4150576" y="1026871"/>
                </a:lnTo>
                <a:lnTo>
                  <a:pt x="4152442" y="1025017"/>
                </a:lnTo>
                <a:lnTo>
                  <a:pt x="4152900" y="1023899"/>
                </a:lnTo>
                <a:lnTo>
                  <a:pt x="4152900" y="1021257"/>
                </a:lnTo>
                <a:close/>
              </a:path>
              <a:path w="4817109" h="1536700">
                <a:moveTo>
                  <a:pt x="4152900" y="512356"/>
                </a:moveTo>
                <a:lnTo>
                  <a:pt x="4152442" y="511238"/>
                </a:lnTo>
                <a:lnTo>
                  <a:pt x="4150576" y="509371"/>
                </a:lnTo>
                <a:lnTo>
                  <a:pt x="4149458" y="508914"/>
                </a:lnTo>
                <a:lnTo>
                  <a:pt x="4146829" y="508914"/>
                </a:lnTo>
                <a:lnTo>
                  <a:pt x="4145699" y="509371"/>
                </a:lnTo>
                <a:lnTo>
                  <a:pt x="4143845" y="511238"/>
                </a:lnTo>
                <a:lnTo>
                  <a:pt x="4143375" y="512356"/>
                </a:lnTo>
                <a:lnTo>
                  <a:pt x="4143375" y="514985"/>
                </a:lnTo>
                <a:lnTo>
                  <a:pt x="4143845" y="516115"/>
                </a:lnTo>
                <a:lnTo>
                  <a:pt x="4145699" y="517969"/>
                </a:lnTo>
                <a:lnTo>
                  <a:pt x="4146829" y="518439"/>
                </a:lnTo>
                <a:lnTo>
                  <a:pt x="4149458" y="518439"/>
                </a:lnTo>
                <a:lnTo>
                  <a:pt x="4150576" y="517969"/>
                </a:lnTo>
                <a:lnTo>
                  <a:pt x="4152442" y="516115"/>
                </a:lnTo>
                <a:lnTo>
                  <a:pt x="4152900" y="514985"/>
                </a:lnTo>
                <a:lnTo>
                  <a:pt x="4152900" y="512356"/>
                </a:lnTo>
                <a:close/>
              </a:path>
              <a:path w="4817109" h="1536700">
                <a:moveTo>
                  <a:pt x="4152900" y="3454"/>
                </a:moveTo>
                <a:lnTo>
                  <a:pt x="4152442" y="2324"/>
                </a:lnTo>
                <a:lnTo>
                  <a:pt x="4150576" y="469"/>
                </a:lnTo>
                <a:lnTo>
                  <a:pt x="4149458" y="0"/>
                </a:lnTo>
                <a:lnTo>
                  <a:pt x="4146829" y="0"/>
                </a:lnTo>
                <a:lnTo>
                  <a:pt x="4145699" y="469"/>
                </a:lnTo>
                <a:lnTo>
                  <a:pt x="4143845" y="2324"/>
                </a:lnTo>
                <a:lnTo>
                  <a:pt x="4143375" y="3454"/>
                </a:lnTo>
                <a:lnTo>
                  <a:pt x="4143375" y="6083"/>
                </a:lnTo>
                <a:lnTo>
                  <a:pt x="4143845" y="7200"/>
                </a:lnTo>
                <a:lnTo>
                  <a:pt x="4145699" y="9067"/>
                </a:lnTo>
                <a:lnTo>
                  <a:pt x="4146829" y="9525"/>
                </a:lnTo>
                <a:lnTo>
                  <a:pt x="4149458" y="9525"/>
                </a:lnTo>
                <a:lnTo>
                  <a:pt x="4150576" y="9067"/>
                </a:lnTo>
                <a:lnTo>
                  <a:pt x="4152442" y="7200"/>
                </a:lnTo>
                <a:lnTo>
                  <a:pt x="4152900" y="6083"/>
                </a:lnTo>
                <a:lnTo>
                  <a:pt x="4152900" y="3454"/>
                </a:lnTo>
                <a:close/>
              </a:path>
              <a:path w="4817109" h="1536700">
                <a:moveTo>
                  <a:pt x="4200525" y="1530172"/>
                </a:moveTo>
                <a:lnTo>
                  <a:pt x="4200067" y="1529054"/>
                </a:lnTo>
                <a:lnTo>
                  <a:pt x="4198201" y="1527187"/>
                </a:lnTo>
                <a:lnTo>
                  <a:pt x="4197083" y="1526717"/>
                </a:lnTo>
                <a:lnTo>
                  <a:pt x="4194454" y="1526717"/>
                </a:lnTo>
                <a:lnTo>
                  <a:pt x="4193324" y="1527187"/>
                </a:lnTo>
                <a:lnTo>
                  <a:pt x="4191470" y="1529054"/>
                </a:lnTo>
                <a:lnTo>
                  <a:pt x="4191000" y="1530172"/>
                </a:lnTo>
                <a:lnTo>
                  <a:pt x="4191000" y="1532801"/>
                </a:lnTo>
                <a:lnTo>
                  <a:pt x="4191470" y="1533918"/>
                </a:lnTo>
                <a:lnTo>
                  <a:pt x="4193324" y="1535785"/>
                </a:lnTo>
                <a:lnTo>
                  <a:pt x="4194454" y="1536242"/>
                </a:lnTo>
                <a:lnTo>
                  <a:pt x="4197083" y="1536242"/>
                </a:lnTo>
                <a:lnTo>
                  <a:pt x="4198201" y="1535785"/>
                </a:lnTo>
                <a:lnTo>
                  <a:pt x="4200067" y="1533918"/>
                </a:lnTo>
                <a:lnTo>
                  <a:pt x="4200525" y="1532801"/>
                </a:lnTo>
                <a:lnTo>
                  <a:pt x="4200525" y="1530172"/>
                </a:lnTo>
                <a:close/>
              </a:path>
              <a:path w="4817109" h="1536700">
                <a:moveTo>
                  <a:pt x="4200525" y="1021257"/>
                </a:moveTo>
                <a:lnTo>
                  <a:pt x="4200067" y="1020140"/>
                </a:lnTo>
                <a:lnTo>
                  <a:pt x="4198201" y="1018286"/>
                </a:lnTo>
                <a:lnTo>
                  <a:pt x="4197083" y="1017816"/>
                </a:lnTo>
                <a:lnTo>
                  <a:pt x="4194454" y="1017816"/>
                </a:lnTo>
                <a:lnTo>
                  <a:pt x="4193324" y="1018286"/>
                </a:lnTo>
                <a:lnTo>
                  <a:pt x="4191470" y="1020140"/>
                </a:lnTo>
                <a:lnTo>
                  <a:pt x="4191000" y="1021257"/>
                </a:lnTo>
                <a:lnTo>
                  <a:pt x="4191000" y="1023899"/>
                </a:lnTo>
                <a:lnTo>
                  <a:pt x="4191470" y="1025017"/>
                </a:lnTo>
                <a:lnTo>
                  <a:pt x="4193324" y="1026871"/>
                </a:lnTo>
                <a:lnTo>
                  <a:pt x="4194454" y="1027341"/>
                </a:lnTo>
                <a:lnTo>
                  <a:pt x="4197083" y="1027341"/>
                </a:lnTo>
                <a:lnTo>
                  <a:pt x="4198201" y="1026871"/>
                </a:lnTo>
                <a:lnTo>
                  <a:pt x="4200067" y="1025017"/>
                </a:lnTo>
                <a:lnTo>
                  <a:pt x="4200525" y="1023899"/>
                </a:lnTo>
                <a:lnTo>
                  <a:pt x="4200525" y="1021257"/>
                </a:lnTo>
                <a:close/>
              </a:path>
              <a:path w="4817109" h="1536700">
                <a:moveTo>
                  <a:pt x="4200525" y="512356"/>
                </a:moveTo>
                <a:lnTo>
                  <a:pt x="4200067" y="511238"/>
                </a:lnTo>
                <a:lnTo>
                  <a:pt x="4198201" y="509371"/>
                </a:lnTo>
                <a:lnTo>
                  <a:pt x="4197083" y="508914"/>
                </a:lnTo>
                <a:lnTo>
                  <a:pt x="4194454" y="508914"/>
                </a:lnTo>
                <a:lnTo>
                  <a:pt x="4193324" y="509371"/>
                </a:lnTo>
                <a:lnTo>
                  <a:pt x="4191470" y="511238"/>
                </a:lnTo>
                <a:lnTo>
                  <a:pt x="4191000" y="512356"/>
                </a:lnTo>
                <a:lnTo>
                  <a:pt x="4191000" y="514985"/>
                </a:lnTo>
                <a:lnTo>
                  <a:pt x="4191470" y="516115"/>
                </a:lnTo>
                <a:lnTo>
                  <a:pt x="4193324" y="517969"/>
                </a:lnTo>
                <a:lnTo>
                  <a:pt x="4194454" y="518439"/>
                </a:lnTo>
                <a:lnTo>
                  <a:pt x="4197083" y="518439"/>
                </a:lnTo>
                <a:lnTo>
                  <a:pt x="4198201" y="517969"/>
                </a:lnTo>
                <a:lnTo>
                  <a:pt x="4200067" y="516115"/>
                </a:lnTo>
                <a:lnTo>
                  <a:pt x="4200525" y="514985"/>
                </a:lnTo>
                <a:lnTo>
                  <a:pt x="4200525" y="512356"/>
                </a:lnTo>
                <a:close/>
              </a:path>
              <a:path w="4817109" h="1536700">
                <a:moveTo>
                  <a:pt x="4200525" y="3454"/>
                </a:moveTo>
                <a:lnTo>
                  <a:pt x="4200067" y="2324"/>
                </a:lnTo>
                <a:lnTo>
                  <a:pt x="4198201" y="469"/>
                </a:lnTo>
                <a:lnTo>
                  <a:pt x="4197083" y="0"/>
                </a:lnTo>
                <a:lnTo>
                  <a:pt x="4194454" y="0"/>
                </a:lnTo>
                <a:lnTo>
                  <a:pt x="4193324" y="469"/>
                </a:lnTo>
                <a:lnTo>
                  <a:pt x="4191470" y="2324"/>
                </a:lnTo>
                <a:lnTo>
                  <a:pt x="4191000" y="3454"/>
                </a:lnTo>
                <a:lnTo>
                  <a:pt x="4191000" y="6083"/>
                </a:lnTo>
                <a:lnTo>
                  <a:pt x="4191470" y="7200"/>
                </a:lnTo>
                <a:lnTo>
                  <a:pt x="4193324" y="9067"/>
                </a:lnTo>
                <a:lnTo>
                  <a:pt x="4194454" y="9525"/>
                </a:lnTo>
                <a:lnTo>
                  <a:pt x="4197083" y="9525"/>
                </a:lnTo>
                <a:lnTo>
                  <a:pt x="4198201" y="9067"/>
                </a:lnTo>
                <a:lnTo>
                  <a:pt x="4200067" y="7200"/>
                </a:lnTo>
                <a:lnTo>
                  <a:pt x="4200525" y="6083"/>
                </a:lnTo>
                <a:lnTo>
                  <a:pt x="4200525" y="3454"/>
                </a:lnTo>
                <a:close/>
              </a:path>
              <a:path w="4817109" h="1536700">
                <a:moveTo>
                  <a:pt x="4248150" y="1530172"/>
                </a:moveTo>
                <a:lnTo>
                  <a:pt x="4247693" y="1529054"/>
                </a:lnTo>
                <a:lnTo>
                  <a:pt x="4245826" y="1527187"/>
                </a:lnTo>
                <a:lnTo>
                  <a:pt x="4244708" y="1526717"/>
                </a:lnTo>
                <a:lnTo>
                  <a:pt x="4242079" y="1526717"/>
                </a:lnTo>
                <a:lnTo>
                  <a:pt x="4240949" y="1527187"/>
                </a:lnTo>
                <a:lnTo>
                  <a:pt x="4239095" y="1529054"/>
                </a:lnTo>
                <a:lnTo>
                  <a:pt x="4238625" y="1530172"/>
                </a:lnTo>
                <a:lnTo>
                  <a:pt x="4238625" y="1532801"/>
                </a:lnTo>
                <a:lnTo>
                  <a:pt x="4239095" y="1533918"/>
                </a:lnTo>
                <a:lnTo>
                  <a:pt x="4240949" y="1535785"/>
                </a:lnTo>
                <a:lnTo>
                  <a:pt x="4242079" y="1536242"/>
                </a:lnTo>
                <a:lnTo>
                  <a:pt x="4244708" y="1536242"/>
                </a:lnTo>
                <a:lnTo>
                  <a:pt x="4245826" y="1535785"/>
                </a:lnTo>
                <a:lnTo>
                  <a:pt x="4247693" y="1533918"/>
                </a:lnTo>
                <a:lnTo>
                  <a:pt x="4248150" y="1532801"/>
                </a:lnTo>
                <a:lnTo>
                  <a:pt x="4248150" y="1530172"/>
                </a:lnTo>
                <a:close/>
              </a:path>
              <a:path w="4817109" h="1536700">
                <a:moveTo>
                  <a:pt x="4248150" y="1021257"/>
                </a:moveTo>
                <a:lnTo>
                  <a:pt x="4247693" y="1020140"/>
                </a:lnTo>
                <a:lnTo>
                  <a:pt x="4245826" y="1018286"/>
                </a:lnTo>
                <a:lnTo>
                  <a:pt x="4244708" y="1017816"/>
                </a:lnTo>
                <a:lnTo>
                  <a:pt x="4242079" y="1017816"/>
                </a:lnTo>
                <a:lnTo>
                  <a:pt x="4240949" y="1018286"/>
                </a:lnTo>
                <a:lnTo>
                  <a:pt x="4239095" y="1020140"/>
                </a:lnTo>
                <a:lnTo>
                  <a:pt x="4238625" y="1021257"/>
                </a:lnTo>
                <a:lnTo>
                  <a:pt x="4238625" y="1023899"/>
                </a:lnTo>
                <a:lnTo>
                  <a:pt x="4239095" y="1025017"/>
                </a:lnTo>
                <a:lnTo>
                  <a:pt x="4240949" y="1026871"/>
                </a:lnTo>
                <a:lnTo>
                  <a:pt x="4242079" y="1027341"/>
                </a:lnTo>
                <a:lnTo>
                  <a:pt x="4244708" y="1027341"/>
                </a:lnTo>
                <a:lnTo>
                  <a:pt x="4245826" y="1026871"/>
                </a:lnTo>
                <a:lnTo>
                  <a:pt x="4247693" y="1025017"/>
                </a:lnTo>
                <a:lnTo>
                  <a:pt x="4248150" y="1023899"/>
                </a:lnTo>
                <a:lnTo>
                  <a:pt x="4248150" y="1021257"/>
                </a:lnTo>
                <a:close/>
              </a:path>
              <a:path w="4817109" h="1536700">
                <a:moveTo>
                  <a:pt x="4248150" y="512356"/>
                </a:moveTo>
                <a:lnTo>
                  <a:pt x="4247693" y="511238"/>
                </a:lnTo>
                <a:lnTo>
                  <a:pt x="4245826" y="509371"/>
                </a:lnTo>
                <a:lnTo>
                  <a:pt x="4244708" y="508914"/>
                </a:lnTo>
                <a:lnTo>
                  <a:pt x="4242079" y="508914"/>
                </a:lnTo>
                <a:lnTo>
                  <a:pt x="4240949" y="509371"/>
                </a:lnTo>
                <a:lnTo>
                  <a:pt x="4239095" y="511238"/>
                </a:lnTo>
                <a:lnTo>
                  <a:pt x="4238625" y="512356"/>
                </a:lnTo>
                <a:lnTo>
                  <a:pt x="4238625" y="514985"/>
                </a:lnTo>
                <a:lnTo>
                  <a:pt x="4239095" y="516115"/>
                </a:lnTo>
                <a:lnTo>
                  <a:pt x="4240949" y="517969"/>
                </a:lnTo>
                <a:lnTo>
                  <a:pt x="4242079" y="518439"/>
                </a:lnTo>
                <a:lnTo>
                  <a:pt x="4244708" y="518439"/>
                </a:lnTo>
                <a:lnTo>
                  <a:pt x="4245826" y="517969"/>
                </a:lnTo>
                <a:lnTo>
                  <a:pt x="4247693" y="516115"/>
                </a:lnTo>
                <a:lnTo>
                  <a:pt x="4248150" y="514985"/>
                </a:lnTo>
                <a:lnTo>
                  <a:pt x="4248150" y="512356"/>
                </a:lnTo>
                <a:close/>
              </a:path>
              <a:path w="4817109" h="1536700">
                <a:moveTo>
                  <a:pt x="4248150" y="3454"/>
                </a:moveTo>
                <a:lnTo>
                  <a:pt x="4247693" y="2324"/>
                </a:lnTo>
                <a:lnTo>
                  <a:pt x="4245826" y="469"/>
                </a:lnTo>
                <a:lnTo>
                  <a:pt x="4244708" y="0"/>
                </a:lnTo>
                <a:lnTo>
                  <a:pt x="4242079" y="0"/>
                </a:lnTo>
                <a:lnTo>
                  <a:pt x="4240949" y="469"/>
                </a:lnTo>
                <a:lnTo>
                  <a:pt x="4239095" y="2324"/>
                </a:lnTo>
                <a:lnTo>
                  <a:pt x="4238625" y="3454"/>
                </a:lnTo>
                <a:lnTo>
                  <a:pt x="4238625" y="6083"/>
                </a:lnTo>
                <a:lnTo>
                  <a:pt x="4239095" y="7200"/>
                </a:lnTo>
                <a:lnTo>
                  <a:pt x="4240949" y="9067"/>
                </a:lnTo>
                <a:lnTo>
                  <a:pt x="4242079" y="9525"/>
                </a:lnTo>
                <a:lnTo>
                  <a:pt x="4244708" y="9525"/>
                </a:lnTo>
                <a:lnTo>
                  <a:pt x="4245826" y="9067"/>
                </a:lnTo>
                <a:lnTo>
                  <a:pt x="4247693" y="7200"/>
                </a:lnTo>
                <a:lnTo>
                  <a:pt x="4248150" y="6083"/>
                </a:lnTo>
                <a:lnTo>
                  <a:pt x="4248150" y="3454"/>
                </a:lnTo>
                <a:close/>
              </a:path>
              <a:path w="4817109" h="1536700">
                <a:moveTo>
                  <a:pt x="4295775" y="1530172"/>
                </a:moveTo>
                <a:lnTo>
                  <a:pt x="4295318" y="1529054"/>
                </a:lnTo>
                <a:lnTo>
                  <a:pt x="4293451" y="1527187"/>
                </a:lnTo>
                <a:lnTo>
                  <a:pt x="4292333" y="1526717"/>
                </a:lnTo>
                <a:lnTo>
                  <a:pt x="4289704" y="1526717"/>
                </a:lnTo>
                <a:lnTo>
                  <a:pt x="4288574" y="1527187"/>
                </a:lnTo>
                <a:lnTo>
                  <a:pt x="4286720" y="1529054"/>
                </a:lnTo>
                <a:lnTo>
                  <a:pt x="4286250" y="1530172"/>
                </a:lnTo>
                <a:lnTo>
                  <a:pt x="4286250" y="1532801"/>
                </a:lnTo>
                <a:lnTo>
                  <a:pt x="4286720" y="1533918"/>
                </a:lnTo>
                <a:lnTo>
                  <a:pt x="4288574" y="1535785"/>
                </a:lnTo>
                <a:lnTo>
                  <a:pt x="4289704" y="1536242"/>
                </a:lnTo>
                <a:lnTo>
                  <a:pt x="4292333" y="1536242"/>
                </a:lnTo>
                <a:lnTo>
                  <a:pt x="4293451" y="1535785"/>
                </a:lnTo>
                <a:lnTo>
                  <a:pt x="4295318" y="1533918"/>
                </a:lnTo>
                <a:lnTo>
                  <a:pt x="4295775" y="1532801"/>
                </a:lnTo>
                <a:lnTo>
                  <a:pt x="4295775" y="1530172"/>
                </a:lnTo>
                <a:close/>
              </a:path>
              <a:path w="4817109" h="1536700">
                <a:moveTo>
                  <a:pt x="4295775" y="1021257"/>
                </a:moveTo>
                <a:lnTo>
                  <a:pt x="4295318" y="1020140"/>
                </a:lnTo>
                <a:lnTo>
                  <a:pt x="4293451" y="1018286"/>
                </a:lnTo>
                <a:lnTo>
                  <a:pt x="4292333" y="1017816"/>
                </a:lnTo>
                <a:lnTo>
                  <a:pt x="4289704" y="1017816"/>
                </a:lnTo>
                <a:lnTo>
                  <a:pt x="4288574" y="1018286"/>
                </a:lnTo>
                <a:lnTo>
                  <a:pt x="4286720" y="1020140"/>
                </a:lnTo>
                <a:lnTo>
                  <a:pt x="4286250" y="1021257"/>
                </a:lnTo>
                <a:lnTo>
                  <a:pt x="4286250" y="1023899"/>
                </a:lnTo>
                <a:lnTo>
                  <a:pt x="4286720" y="1025017"/>
                </a:lnTo>
                <a:lnTo>
                  <a:pt x="4288574" y="1026871"/>
                </a:lnTo>
                <a:lnTo>
                  <a:pt x="4289704" y="1027341"/>
                </a:lnTo>
                <a:lnTo>
                  <a:pt x="4292333" y="1027341"/>
                </a:lnTo>
                <a:lnTo>
                  <a:pt x="4293451" y="1026871"/>
                </a:lnTo>
                <a:lnTo>
                  <a:pt x="4295318" y="1025017"/>
                </a:lnTo>
                <a:lnTo>
                  <a:pt x="4295775" y="1023899"/>
                </a:lnTo>
                <a:lnTo>
                  <a:pt x="4295775" y="1021257"/>
                </a:lnTo>
                <a:close/>
              </a:path>
              <a:path w="4817109" h="1536700">
                <a:moveTo>
                  <a:pt x="4295775" y="512356"/>
                </a:moveTo>
                <a:lnTo>
                  <a:pt x="4295318" y="511238"/>
                </a:lnTo>
                <a:lnTo>
                  <a:pt x="4293451" y="509371"/>
                </a:lnTo>
                <a:lnTo>
                  <a:pt x="4292333" y="508914"/>
                </a:lnTo>
                <a:lnTo>
                  <a:pt x="4289704" y="508914"/>
                </a:lnTo>
                <a:lnTo>
                  <a:pt x="4288574" y="509371"/>
                </a:lnTo>
                <a:lnTo>
                  <a:pt x="4286720" y="511238"/>
                </a:lnTo>
                <a:lnTo>
                  <a:pt x="4286250" y="512356"/>
                </a:lnTo>
                <a:lnTo>
                  <a:pt x="4286250" y="514985"/>
                </a:lnTo>
                <a:lnTo>
                  <a:pt x="4286720" y="516115"/>
                </a:lnTo>
                <a:lnTo>
                  <a:pt x="4288574" y="517969"/>
                </a:lnTo>
                <a:lnTo>
                  <a:pt x="4289704" y="518439"/>
                </a:lnTo>
                <a:lnTo>
                  <a:pt x="4292333" y="518439"/>
                </a:lnTo>
                <a:lnTo>
                  <a:pt x="4293451" y="517969"/>
                </a:lnTo>
                <a:lnTo>
                  <a:pt x="4295318" y="516115"/>
                </a:lnTo>
                <a:lnTo>
                  <a:pt x="4295775" y="514985"/>
                </a:lnTo>
                <a:lnTo>
                  <a:pt x="4295775" y="512356"/>
                </a:lnTo>
                <a:close/>
              </a:path>
              <a:path w="4817109" h="1536700">
                <a:moveTo>
                  <a:pt x="4295775" y="3454"/>
                </a:moveTo>
                <a:lnTo>
                  <a:pt x="4295318" y="2324"/>
                </a:lnTo>
                <a:lnTo>
                  <a:pt x="4293451" y="469"/>
                </a:lnTo>
                <a:lnTo>
                  <a:pt x="4292333" y="0"/>
                </a:lnTo>
                <a:lnTo>
                  <a:pt x="4289704" y="0"/>
                </a:lnTo>
                <a:lnTo>
                  <a:pt x="4288574" y="469"/>
                </a:lnTo>
                <a:lnTo>
                  <a:pt x="4286720" y="2324"/>
                </a:lnTo>
                <a:lnTo>
                  <a:pt x="4286250" y="3454"/>
                </a:lnTo>
                <a:lnTo>
                  <a:pt x="4286250" y="6083"/>
                </a:lnTo>
                <a:lnTo>
                  <a:pt x="4286720" y="7200"/>
                </a:lnTo>
                <a:lnTo>
                  <a:pt x="4288574" y="9067"/>
                </a:lnTo>
                <a:lnTo>
                  <a:pt x="4289704" y="9525"/>
                </a:lnTo>
                <a:lnTo>
                  <a:pt x="4292333" y="9525"/>
                </a:lnTo>
                <a:lnTo>
                  <a:pt x="4293451" y="9067"/>
                </a:lnTo>
                <a:lnTo>
                  <a:pt x="4295318" y="7200"/>
                </a:lnTo>
                <a:lnTo>
                  <a:pt x="4295775" y="6083"/>
                </a:lnTo>
                <a:lnTo>
                  <a:pt x="4295775" y="3454"/>
                </a:lnTo>
                <a:close/>
              </a:path>
              <a:path w="4817109" h="1536700">
                <a:moveTo>
                  <a:pt x="4343400" y="1530172"/>
                </a:moveTo>
                <a:lnTo>
                  <a:pt x="4342943" y="1529054"/>
                </a:lnTo>
                <a:lnTo>
                  <a:pt x="4341076" y="1527187"/>
                </a:lnTo>
                <a:lnTo>
                  <a:pt x="4339958" y="1526717"/>
                </a:lnTo>
                <a:lnTo>
                  <a:pt x="4337329" y="1526717"/>
                </a:lnTo>
                <a:lnTo>
                  <a:pt x="4336199" y="1527187"/>
                </a:lnTo>
                <a:lnTo>
                  <a:pt x="4334345" y="1529054"/>
                </a:lnTo>
                <a:lnTo>
                  <a:pt x="4333875" y="1530172"/>
                </a:lnTo>
                <a:lnTo>
                  <a:pt x="4333875" y="1532801"/>
                </a:lnTo>
                <a:lnTo>
                  <a:pt x="4334345" y="1533918"/>
                </a:lnTo>
                <a:lnTo>
                  <a:pt x="4336199" y="1535785"/>
                </a:lnTo>
                <a:lnTo>
                  <a:pt x="4337329" y="1536242"/>
                </a:lnTo>
                <a:lnTo>
                  <a:pt x="4339958" y="1536242"/>
                </a:lnTo>
                <a:lnTo>
                  <a:pt x="4341076" y="1535785"/>
                </a:lnTo>
                <a:lnTo>
                  <a:pt x="4342943" y="1533918"/>
                </a:lnTo>
                <a:lnTo>
                  <a:pt x="4343400" y="1532801"/>
                </a:lnTo>
                <a:lnTo>
                  <a:pt x="4343400" y="1530172"/>
                </a:lnTo>
                <a:close/>
              </a:path>
              <a:path w="4817109" h="1536700">
                <a:moveTo>
                  <a:pt x="4343400" y="1021257"/>
                </a:moveTo>
                <a:lnTo>
                  <a:pt x="4342943" y="1020140"/>
                </a:lnTo>
                <a:lnTo>
                  <a:pt x="4341076" y="1018286"/>
                </a:lnTo>
                <a:lnTo>
                  <a:pt x="4339958" y="1017816"/>
                </a:lnTo>
                <a:lnTo>
                  <a:pt x="4337329" y="1017816"/>
                </a:lnTo>
                <a:lnTo>
                  <a:pt x="4336199" y="1018286"/>
                </a:lnTo>
                <a:lnTo>
                  <a:pt x="4334345" y="1020140"/>
                </a:lnTo>
                <a:lnTo>
                  <a:pt x="4333875" y="1021257"/>
                </a:lnTo>
                <a:lnTo>
                  <a:pt x="4333875" y="1023899"/>
                </a:lnTo>
                <a:lnTo>
                  <a:pt x="4334345" y="1025017"/>
                </a:lnTo>
                <a:lnTo>
                  <a:pt x="4336199" y="1026871"/>
                </a:lnTo>
                <a:lnTo>
                  <a:pt x="4337329" y="1027341"/>
                </a:lnTo>
                <a:lnTo>
                  <a:pt x="4339958" y="1027341"/>
                </a:lnTo>
                <a:lnTo>
                  <a:pt x="4341076" y="1026871"/>
                </a:lnTo>
                <a:lnTo>
                  <a:pt x="4342943" y="1025017"/>
                </a:lnTo>
                <a:lnTo>
                  <a:pt x="4343400" y="1023899"/>
                </a:lnTo>
                <a:lnTo>
                  <a:pt x="4343400" y="1021257"/>
                </a:lnTo>
                <a:close/>
              </a:path>
              <a:path w="4817109" h="1536700">
                <a:moveTo>
                  <a:pt x="4343400" y="512356"/>
                </a:moveTo>
                <a:lnTo>
                  <a:pt x="4342943" y="511238"/>
                </a:lnTo>
                <a:lnTo>
                  <a:pt x="4341076" y="509371"/>
                </a:lnTo>
                <a:lnTo>
                  <a:pt x="4339958" y="508914"/>
                </a:lnTo>
                <a:lnTo>
                  <a:pt x="4337329" y="508914"/>
                </a:lnTo>
                <a:lnTo>
                  <a:pt x="4336199" y="509371"/>
                </a:lnTo>
                <a:lnTo>
                  <a:pt x="4334345" y="511238"/>
                </a:lnTo>
                <a:lnTo>
                  <a:pt x="4333875" y="512356"/>
                </a:lnTo>
                <a:lnTo>
                  <a:pt x="4333875" y="514985"/>
                </a:lnTo>
                <a:lnTo>
                  <a:pt x="4334345" y="516115"/>
                </a:lnTo>
                <a:lnTo>
                  <a:pt x="4336199" y="517969"/>
                </a:lnTo>
                <a:lnTo>
                  <a:pt x="4337329" y="518439"/>
                </a:lnTo>
                <a:lnTo>
                  <a:pt x="4339958" y="518439"/>
                </a:lnTo>
                <a:lnTo>
                  <a:pt x="4341076" y="517969"/>
                </a:lnTo>
                <a:lnTo>
                  <a:pt x="4342943" y="516115"/>
                </a:lnTo>
                <a:lnTo>
                  <a:pt x="4343400" y="514985"/>
                </a:lnTo>
                <a:lnTo>
                  <a:pt x="4343400" y="512356"/>
                </a:lnTo>
                <a:close/>
              </a:path>
              <a:path w="4817109" h="1536700">
                <a:moveTo>
                  <a:pt x="4343400" y="3454"/>
                </a:moveTo>
                <a:lnTo>
                  <a:pt x="4342943" y="2324"/>
                </a:lnTo>
                <a:lnTo>
                  <a:pt x="4341076" y="469"/>
                </a:lnTo>
                <a:lnTo>
                  <a:pt x="4339958" y="0"/>
                </a:lnTo>
                <a:lnTo>
                  <a:pt x="4337329" y="0"/>
                </a:lnTo>
                <a:lnTo>
                  <a:pt x="4336199" y="469"/>
                </a:lnTo>
                <a:lnTo>
                  <a:pt x="4334345" y="2324"/>
                </a:lnTo>
                <a:lnTo>
                  <a:pt x="4333875" y="3454"/>
                </a:lnTo>
                <a:lnTo>
                  <a:pt x="4333875" y="6083"/>
                </a:lnTo>
                <a:lnTo>
                  <a:pt x="4334345" y="7200"/>
                </a:lnTo>
                <a:lnTo>
                  <a:pt x="4336199" y="9067"/>
                </a:lnTo>
                <a:lnTo>
                  <a:pt x="4337329" y="9525"/>
                </a:lnTo>
                <a:lnTo>
                  <a:pt x="4339958" y="9525"/>
                </a:lnTo>
                <a:lnTo>
                  <a:pt x="4341076" y="9067"/>
                </a:lnTo>
                <a:lnTo>
                  <a:pt x="4342943" y="7200"/>
                </a:lnTo>
                <a:lnTo>
                  <a:pt x="4343400" y="6083"/>
                </a:lnTo>
                <a:lnTo>
                  <a:pt x="4343400" y="3454"/>
                </a:lnTo>
                <a:close/>
              </a:path>
              <a:path w="4817109" h="1536700">
                <a:moveTo>
                  <a:pt x="4391025" y="1530172"/>
                </a:moveTo>
                <a:lnTo>
                  <a:pt x="4390568" y="1529054"/>
                </a:lnTo>
                <a:lnTo>
                  <a:pt x="4388701" y="1527187"/>
                </a:lnTo>
                <a:lnTo>
                  <a:pt x="4387583" y="1526717"/>
                </a:lnTo>
                <a:lnTo>
                  <a:pt x="4384954" y="1526717"/>
                </a:lnTo>
                <a:lnTo>
                  <a:pt x="4383824" y="1527187"/>
                </a:lnTo>
                <a:lnTo>
                  <a:pt x="4381970" y="1529054"/>
                </a:lnTo>
                <a:lnTo>
                  <a:pt x="4381500" y="1530172"/>
                </a:lnTo>
                <a:lnTo>
                  <a:pt x="4381500" y="1532801"/>
                </a:lnTo>
                <a:lnTo>
                  <a:pt x="4381970" y="1533918"/>
                </a:lnTo>
                <a:lnTo>
                  <a:pt x="4383824" y="1535785"/>
                </a:lnTo>
                <a:lnTo>
                  <a:pt x="4384954" y="1536242"/>
                </a:lnTo>
                <a:lnTo>
                  <a:pt x="4387583" y="1536242"/>
                </a:lnTo>
                <a:lnTo>
                  <a:pt x="4388701" y="1535785"/>
                </a:lnTo>
                <a:lnTo>
                  <a:pt x="4390568" y="1533918"/>
                </a:lnTo>
                <a:lnTo>
                  <a:pt x="4391025" y="1532801"/>
                </a:lnTo>
                <a:lnTo>
                  <a:pt x="4391025" y="1530172"/>
                </a:lnTo>
                <a:close/>
              </a:path>
              <a:path w="4817109" h="1536700">
                <a:moveTo>
                  <a:pt x="4391025" y="1021257"/>
                </a:moveTo>
                <a:lnTo>
                  <a:pt x="4390568" y="1020140"/>
                </a:lnTo>
                <a:lnTo>
                  <a:pt x="4388701" y="1018286"/>
                </a:lnTo>
                <a:lnTo>
                  <a:pt x="4387583" y="1017816"/>
                </a:lnTo>
                <a:lnTo>
                  <a:pt x="4384954" y="1017816"/>
                </a:lnTo>
                <a:lnTo>
                  <a:pt x="4383824" y="1018286"/>
                </a:lnTo>
                <a:lnTo>
                  <a:pt x="4381970" y="1020140"/>
                </a:lnTo>
                <a:lnTo>
                  <a:pt x="4381500" y="1021257"/>
                </a:lnTo>
                <a:lnTo>
                  <a:pt x="4381500" y="1023899"/>
                </a:lnTo>
                <a:lnTo>
                  <a:pt x="4381970" y="1025017"/>
                </a:lnTo>
                <a:lnTo>
                  <a:pt x="4383824" y="1026871"/>
                </a:lnTo>
                <a:lnTo>
                  <a:pt x="4384954" y="1027341"/>
                </a:lnTo>
                <a:lnTo>
                  <a:pt x="4387583" y="1027341"/>
                </a:lnTo>
                <a:lnTo>
                  <a:pt x="4388701" y="1026871"/>
                </a:lnTo>
                <a:lnTo>
                  <a:pt x="4390568" y="1025017"/>
                </a:lnTo>
                <a:lnTo>
                  <a:pt x="4391025" y="1023899"/>
                </a:lnTo>
                <a:lnTo>
                  <a:pt x="4391025" y="1021257"/>
                </a:lnTo>
                <a:close/>
              </a:path>
              <a:path w="4817109" h="1536700">
                <a:moveTo>
                  <a:pt x="4391025" y="512356"/>
                </a:moveTo>
                <a:lnTo>
                  <a:pt x="4390568" y="511238"/>
                </a:lnTo>
                <a:lnTo>
                  <a:pt x="4388701" y="509371"/>
                </a:lnTo>
                <a:lnTo>
                  <a:pt x="4387583" y="508914"/>
                </a:lnTo>
                <a:lnTo>
                  <a:pt x="4384954" y="508914"/>
                </a:lnTo>
                <a:lnTo>
                  <a:pt x="4383824" y="509371"/>
                </a:lnTo>
                <a:lnTo>
                  <a:pt x="4381970" y="511238"/>
                </a:lnTo>
                <a:lnTo>
                  <a:pt x="4381500" y="512356"/>
                </a:lnTo>
                <a:lnTo>
                  <a:pt x="4381500" y="514985"/>
                </a:lnTo>
                <a:lnTo>
                  <a:pt x="4381970" y="516115"/>
                </a:lnTo>
                <a:lnTo>
                  <a:pt x="4383824" y="517969"/>
                </a:lnTo>
                <a:lnTo>
                  <a:pt x="4384954" y="518439"/>
                </a:lnTo>
                <a:lnTo>
                  <a:pt x="4387583" y="518439"/>
                </a:lnTo>
                <a:lnTo>
                  <a:pt x="4388701" y="517969"/>
                </a:lnTo>
                <a:lnTo>
                  <a:pt x="4390568" y="516115"/>
                </a:lnTo>
                <a:lnTo>
                  <a:pt x="4391025" y="514985"/>
                </a:lnTo>
                <a:lnTo>
                  <a:pt x="4391025" y="512356"/>
                </a:lnTo>
                <a:close/>
              </a:path>
              <a:path w="4817109" h="1536700">
                <a:moveTo>
                  <a:pt x="4391025" y="3454"/>
                </a:moveTo>
                <a:lnTo>
                  <a:pt x="4390568" y="2324"/>
                </a:lnTo>
                <a:lnTo>
                  <a:pt x="4388701" y="469"/>
                </a:lnTo>
                <a:lnTo>
                  <a:pt x="4387583" y="0"/>
                </a:lnTo>
                <a:lnTo>
                  <a:pt x="4384954" y="0"/>
                </a:lnTo>
                <a:lnTo>
                  <a:pt x="4383824" y="469"/>
                </a:lnTo>
                <a:lnTo>
                  <a:pt x="4381970" y="2324"/>
                </a:lnTo>
                <a:lnTo>
                  <a:pt x="4381500" y="3454"/>
                </a:lnTo>
                <a:lnTo>
                  <a:pt x="4381500" y="6083"/>
                </a:lnTo>
                <a:lnTo>
                  <a:pt x="4381970" y="7200"/>
                </a:lnTo>
                <a:lnTo>
                  <a:pt x="4383824" y="9067"/>
                </a:lnTo>
                <a:lnTo>
                  <a:pt x="4384954" y="9525"/>
                </a:lnTo>
                <a:lnTo>
                  <a:pt x="4387583" y="9525"/>
                </a:lnTo>
                <a:lnTo>
                  <a:pt x="4388701" y="9067"/>
                </a:lnTo>
                <a:lnTo>
                  <a:pt x="4390568" y="7200"/>
                </a:lnTo>
                <a:lnTo>
                  <a:pt x="4391025" y="6083"/>
                </a:lnTo>
                <a:lnTo>
                  <a:pt x="4391025" y="3454"/>
                </a:lnTo>
                <a:close/>
              </a:path>
              <a:path w="4817109" h="1536700">
                <a:moveTo>
                  <a:pt x="4438650" y="1530172"/>
                </a:moveTo>
                <a:lnTo>
                  <a:pt x="4438193" y="1529054"/>
                </a:lnTo>
                <a:lnTo>
                  <a:pt x="4436326" y="1527187"/>
                </a:lnTo>
                <a:lnTo>
                  <a:pt x="4435208" y="1526717"/>
                </a:lnTo>
                <a:lnTo>
                  <a:pt x="4432579" y="1526717"/>
                </a:lnTo>
                <a:lnTo>
                  <a:pt x="4431449" y="1527187"/>
                </a:lnTo>
                <a:lnTo>
                  <a:pt x="4429595" y="1529054"/>
                </a:lnTo>
                <a:lnTo>
                  <a:pt x="4429125" y="1530172"/>
                </a:lnTo>
                <a:lnTo>
                  <a:pt x="4429125" y="1532801"/>
                </a:lnTo>
                <a:lnTo>
                  <a:pt x="4429595" y="1533918"/>
                </a:lnTo>
                <a:lnTo>
                  <a:pt x="4431449" y="1535785"/>
                </a:lnTo>
                <a:lnTo>
                  <a:pt x="4432579" y="1536242"/>
                </a:lnTo>
                <a:lnTo>
                  <a:pt x="4435208" y="1536242"/>
                </a:lnTo>
                <a:lnTo>
                  <a:pt x="4436326" y="1535785"/>
                </a:lnTo>
                <a:lnTo>
                  <a:pt x="4438193" y="1533918"/>
                </a:lnTo>
                <a:lnTo>
                  <a:pt x="4438650" y="1532801"/>
                </a:lnTo>
                <a:lnTo>
                  <a:pt x="4438650" y="1530172"/>
                </a:lnTo>
                <a:close/>
              </a:path>
              <a:path w="4817109" h="1536700">
                <a:moveTo>
                  <a:pt x="4438650" y="1021257"/>
                </a:moveTo>
                <a:lnTo>
                  <a:pt x="4438193" y="1020140"/>
                </a:lnTo>
                <a:lnTo>
                  <a:pt x="4436326" y="1018286"/>
                </a:lnTo>
                <a:lnTo>
                  <a:pt x="4435208" y="1017816"/>
                </a:lnTo>
                <a:lnTo>
                  <a:pt x="4432579" y="1017816"/>
                </a:lnTo>
                <a:lnTo>
                  <a:pt x="4431449" y="1018286"/>
                </a:lnTo>
                <a:lnTo>
                  <a:pt x="4429595" y="1020140"/>
                </a:lnTo>
                <a:lnTo>
                  <a:pt x="4429125" y="1021257"/>
                </a:lnTo>
                <a:lnTo>
                  <a:pt x="4429125" y="1023899"/>
                </a:lnTo>
                <a:lnTo>
                  <a:pt x="4429595" y="1025017"/>
                </a:lnTo>
                <a:lnTo>
                  <a:pt x="4431449" y="1026871"/>
                </a:lnTo>
                <a:lnTo>
                  <a:pt x="4432579" y="1027341"/>
                </a:lnTo>
                <a:lnTo>
                  <a:pt x="4435208" y="1027341"/>
                </a:lnTo>
                <a:lnTo>
                  <a:pt x="4436326" y="1026871"/>
                </a:lnTo>
                <a:lnTo>
                  <a:pt x="4438193" y="1025017"/>
                </a:lnTo>
                <a:lnTo>
                  <a:pt x="4438650" y="1023899"/>
                </a:lnTo>
                <a:lnTo>
                  <a:pt x="4438650" y="1021257"/>
                </a:lnTo>
                <a:close/>
              </a:path>
              <a:path w="4817109" h="1536700">
                <a:moveTo>
                  <a:pt x="4438650" y="512356"/>
                </a:moveTo>
                <a:lnTo>
                  <a:pt x="4438193" y="511238"/>
                </a:lnTo>
                <a:lnTo>
                  <a:pt x="4436326" y="509371"/>
                </a:lnTo>
                <a:lnTo>
                  <a:pt x="4435208" y="508914"/>
                </a:lnTo>
                <a:lnTo>
                  <a:pt x="4432579" y="508914"/>
                </a:lnTo>
                <a:lnTo>
                  <a:pt x="4431449" y="509371"/>
                </a:lnTo>
                <a:lnTo>
                  <a:pt x="4429595" y="511238"/>
                </a:lnTo>
                <a:lnTo>
                  <a:pt x="4429125" y="512356"/>
                </a:lnTo>
                <a:lnTo>
                  <a:pt x="4429125" y="514985"/>
                </a:lnTo>
                <a:lnTo>
                  <a:pt x="4429595" y="516115"/>
                </a:lnTo>
                <a:lnTo>
                  <a:pt x="4431449" y="517969"/>
                </a:lnTo>
                <a:lnTo>
                  <a:pt x="4432579" y="518439"/>
                </a:lnTo>
                <a:lnTo>
                  <a:pt x="4435208" y="518439"/>
                </a:lnTo>
                <a:lnTo>
                  <a:pt x="4436326" y="517969"/>
                </a:lnTo>
                <a:lnTo>
                  <a:pt x="4438193" y="516115"/>
                </a:lnTo>
                <a:lnTo>
                  <a:pt x="4438650" y="514985"/>
                </a:lnTo>
                <a:lnTo>
                  <a:pt x="4438650" y="512356"/>
                </a:lnTo>
                <a:close/>
              </a:path>
              <a:path w="4817109" h="1536700">
                <a:moveTo>
                  <a:pt x="4438650" y="3454"/>
                </a:moveTo>
                <a:lnTo>
                  <a:pt x="4438193" y="2324"/>
                </a:lnTo>
                <a:lnTo>
                  <a:pt x="4436326" y="469"/>
                </a:lnTo>
                <a:lnTo>
                  <a:pt x="4435208" y="0"/>
                </a:lnTo>
                <a:lnTo>
                  <a:pt x="4432579" y="0"/>
                </a:lnTo>
                <a:lnTo>
                  <a:pt x="4431449" y="469"/>
                </a:lnTo>
                <a:lnTo>
                  <a:pt x="4429595" y="2324"/>
                </a:lnTo>
                <a:lnTo>
                  <a:pt x="4429125" y="3454"/>
                </a:lnTo>
                <a:lnTo>
                  <a:pt x="4429125" y="6083"/>
                </a:lnTo>
                <a:lnTo>
                  <a:pt x="4429595" y="7200"/>
                </a:lnTo>
                <a:lnTo>
                  <a:pt x="4431449" y="9067"/>
                </a:lnTo>
                <a:lnTo>
                  <a:pt x="4432579" y="9525"/>
                </a:lnTo>
                <a:lnTo>
                  <a:pt x="4435208" y="9525"/>
                </a:lnTo>
                <a:lnTo>
                  <a:pt x="4436326" y="9067"/>
                </a:lnTo>
                <a:lnTo>
                  <a:pt x="4438193" y="7200"/>
                </a:lnTo>
                <a:lnTo>
                  <a:pt x="4438650" y="6083"/>
                </a:lnTo>
                <a:lnTo>
                  <a:pt x="4438650" y="3454"/>
                </a:lnTo>
                <a:close/>
              </a:path>
              <a:path w="4817109" h="1536700">
                <a:moveTo>
                  <a:pt x="4486275" y="1530172"/>
                </a:moveTo>
                <a:lnTo>
                  <a:pt x="4485818" y="1529054"/>
                </a:lnTo>
                <a:lnTo>
                  <a:pt x="4483951" y="1527187"/>
                </a:lnTo>
                <a:lnTo>
                  <a:pt x="4482833" y="1526717"/>
                </a:lnTo>
                <a:lnTo>
                  <a:pt x="4480204" y="1526717"/>
                </a:lnTo>
                <a:lnTo>
                  <a:pt x="4479074" y="1527187"/>
                </a:lnTo>
                <a:lnTo>
                  <a:pt x="4477220" y="1529054"/>
                </a:lnTo>
                <a:lnTo>
                  <a:pt x="4476750" y="1530172"/>
                </a:lnTo>
                <a:lnTo>
                  <a:pt x="4476750" y="1532801"/>
                </a:lnTo>
                <a:lnTo>
                  <a:pt x="4477220" y="1533918"/>
                </a:lnTo>
                <a:lnTo>
                  <a:pt x="4479074" y="1535785"/>
                </a:lnTo>
                <a:lnTo>
                  <a:pt x="4480204" y="1536242"/>
                </a:lnTo>
                <a:lnTo>
                  <a:pt x="4482833" y="1536242"/>
                </a:lnTo>
                <a:lnTo>
                  <a:pt x="4483951" y="1535785"/>
                </a:lnTo>
                <a:lnTo>
                  <a:pt x="4485818" y="1533918"/>
                </a:lnTo>
                <a:lnTo>
                  <a:pt x="4486275" y="1532801"/>
                </a:lnTo>
                <a:lnTo>
                  <a:pt x="4486275" y="1530172"/>
                </a:lnTo>
                <a:close/>
              </a:path>
              <a:path w="4817109" h="1536700">
                <a:moveTo>
                  <a:pt x="4486275" y="1021257"/>
                </a:moveTo>
                <a:lnTo>
                  <a:pt x="4485818" y="1020140"/>
                </a:lnTo>
                <a:lnTo>
                  <a:pt x="4483951" y="1018286"/>
                </a:lnTo>
                <a:lnTo>
                  <a:pt x="4482833" y="1017816"/>
                </a:lnTo>
                <a:lnTo>
                  <a:pt x="4480204" y="1017816"/>
                </a:lnTo>
                <a:lnTo>
                  <a:pt x="4479074" y="1018286"/>
                </a:lnTo>
                <a:lnTo>
                  <a:pt x="4477220" y="1020140"/>
                </a:lnTo>
                <a:lnTo>
                  <a:pt x="4476750" y="1021257"/>
                </a:lnTo>
                <a:lnTo>
                  <a:pt x="4476750" y="1023899"/>
                </a:lnTo>
                <a:lnTo>
                  <a:pt x="4477220" y="1025017"/>
                </a:lnTo>
                <a:lnTo>
                  <a:pt x="4479074" y="1026871"/>
                </a:lnTo>
                <a:lnTo>
                  <a:pt x="4480204" y="1027341"/>
                </a:lnTo>
                <a:lnTo>
                  <a:pt x="4482833" y="1027341"/>
                </a:lnTo>
                <a:lnTo>
                  <a:pt x="4483951" y="1026871"/>
                </a:lnTo>
                <a:lnTo>
                  <a:pt x="4485818" y="1025017"/>
                </a:lnTo>
                <a:lnTo>
                  <a:pt x="4486275" y="1023899"/>
                </a:lnTo>
                <a:lnTo>
                  <a:pt x="4486275" y="1021257"/>
                </a:lnTo>
                <a:close/>
              </a:path>
              <a:path w="4817109" h="1536700">
                <a:moveTo>
                  <a:pt x="4486275" y="512356"/>
                </a:moveTo>
                <a:lnTo>
                  <a:pt x="4485818" y="511238"/>
                </a:lnTo>
                <a:lnTo>
                  <a:pt x="4483951" y="509371"/>
                </a:lnTo>
                <a:lnTo>
                  <a:pt x="4482833" y="508914"/>
                </a:lnTo>
                <a:lnTo>
                  <a:pt x="4480204" y="508914"/>
                </a:lnTo>
                <a:lnTo>
                  <a:pt x="4479074" y="509371"/>
                </a:lnTo>
                <a:lnTo>
                  <a:pt x="4477220" y="511238"/>
                </a:lnTo>
                <a:lnTo>
                  <a:pt x="4476750" y="512356"/>
                </a:lnTo>
                <a:lnTo>
                  <a:pt x="4476750" y="514985"/>
                </a:lnTo>
                <a:lnTo>
                  <a:pt x="4477220" y="516115"/>
                </a:lnTo>
                <a:lnTo>
                  <a:pt x="4479074" y="517969"/>
                </a:lnTo>
                <a:lnTo>
                  <a:pt x="4480204" y="518439"/>
                </a:lnTo>
                <a:lnTo>
                  <a:pt x="4482833" y="518439"/>
                </a:lnTo>
                <a:lnTo>
                  <a:pt x="4483951" y="517969"/>
                </a:lnTo>
                <a:lnTo>
                  <a:pt x="4485818" y="516115"/>
                </a:lnTo>
                <a:lnTo>
                  <a:pt x="4486275" y="514985"/>
                </a:lnTo>
                <a:lnTo>
                  <a:pt x="4486275" y="512356"/>
                </a:lnTo>
                <a:close/>
              </a:path>
              <a:path w="4817109" h="1536700">
                <a:moveTo>
                  <a:pt x="4486275" y="3454"/>
                </a:moveTo>
                <a:lnTo>
                  <a:pt x="4485818" y="2324"/>
                </a:lnTo>
                <a:lnTo>
                  <a:pt x="4483951" y="469"/>
                </a:lnTo>
                <a:lnTo>
                  <a:pt x="4482833" y="0"/>
                </a:lnTo>
                <a:lnTo>
                  <a:pt x="4480204" y="0"/>
                </a:lnTo>
                <a:lnTo>
                  <a:pt x="4479074" y="469"/>
                </a:lnTo>
                <a:lnTo>
                  <a:pt x="4477220" y="2324"/>
                </a:lnTo>
                <a:lnTo>
                  <a:pt x="4476750" y="3454"/>
                </a:lnTo>
                <a:lnTo>
                  <a:pt x="4476750" y="6083"/>
                </a:lnTo>
                <a:lnTo>
                  <a:pt x="4477220" y="7200"/>
                </a:lnTo>
                <a:lnTo>
                  <a:pt x="4479074" y="9067"/>
                </a:lnTo>
                <a:lnTo>
                  <a:pt x="4480204" y="9525"/>
                </a:lnTo>
                <a:lnTo>
                  <a:pt x="4482833" y="9525"/>
                </a:lnTo>
                <a:lnTo>
                  <a:pt x="4483951" y="9067"/>
                </a:lnTo>
                <a:lnTo>
                  <a:pt x="4485818" y="7200"/>
                </a:lnTo>
                <a:lnTo>
                  <a:pt x="4486275" y="6083"/>
                </a:lnTo>
                <a:lnTo>
                  <a:pt x="4486275" y="3454"/>
                </a:lnTo>
                <a:close/>
              </a:path>
              <a:path w="4817109" h="1536700">
                <a:moveTo>
                  <a:pt x="4533900" y="1530172"/>
                </a:moveTo>
                <a:lnTo>
                  <a:pt x="4533443" y="1529054"/>
                </a:lnTo>
                <a:lnTo>
                  <a:pt x="4531576" y="1527187"/>
                </a:lnTo>
                <a:lnTo>
                  <a:pt x="4530458" y="1526717"/>
                </a:lnTo>
                <a:lnTo>
                  <a:pt x="4527829" y="1526717"/>
                </a:lnTo>
                <a:lnTo>
                  <a:pt x="4526699" y="1527187"/>
                </a:lnTo>
                <a:lnTo>
                  <a:pt x="4524845" y="1529054"/>
                </a:lnTo>
                <a:lnTo>
                  <a:pt x="4524375" y="1530172"/>
                </a:lnTo>
                <a:lnTo>
                  <a:pt x="4524375" y="1532801"/>
                </a:lnTo>
                <a:lnTo>
                  <a:pt x="4524845" y="1533918"/>
                </a:lnTo>
                <a:lnTo>
                  <a:pt x="4526699" y="1535785"/>
                </a:lnTo>
                <a:lnTo>
                  <a:pt x="4527829" y="1536242"/>
                </a:lnTo>
                <a:lnTo>
                  <a:pt x="4530458" y="1536242"/>
                </a:lnTo>
                <a:lnTo>
                  <a:pt x="4531576" y="1535785"/>
                </a:lnTo>
                <a:lnTo>
                  <a:pt x="4533443" y="1533918"/>
                </a:lnTo>
                <a:lnTo>
                  <a:pt x="4533900" y="1532801"/>
                </a:lnTo>
                <a:lnTo>
                  <a:pt x="4533900" y="1530172"/>
                </a:lnTo>
                <a:close/>
              </a:path>
              <a:path w="4817109" h="1536700">
                <a:moveTo>
                  <a:pt x="4533900" y="1021257"/>
                </a:moveTo>
                <a:lnTo>
                  <a:pt x="4533443" y="1020140"/>
                </a:lnTo>
                <a:lnTo>
                  <a:pt x="4531576" y="1018286"/>
                </a:lnTo>
                <a:lnTo>
                  <a:pt x="4530458" y="1017816"/>
                </a:lnTo>
                <a:lnTo>
                  <a:pt x="4527829" y="1017816"/>
                </a:lnTo>
                <a:lnTo>
                  <a:pt x="4526699" y="1018286"/>
                </a:lnTo>
                <a:lnTo>
                  <a:pt x="4524845" y="1020140"/>
                </a:lnTo>
                <a:lnTo>
                  <a:pt x="4524375" y="1021257"/>
                </a:lnTo>
                <a:lnTo>
                  <a:pt x="4524375" y="1023899"/>
                </a:lnTo>
                <a:lnTo>
                  <a:pt x="4524845" y="1025017"/>
                </a:lnTo>
                <a:lnTo>
                  <a:pt x="4526699" y="1026871"/>
                </a:lnTo>
                <a:lnTo>
                  <a:pt x="4527829" y="1027341"/>
                </a:lnTo>
                <a:lnTo>
                  <a:pt x="4530458" y="1027341"/>
                </a:lnTo>
                <a:lnTo>
                  <a:pt x="4531576" y="1026871"/>
                </a:lnTo>
                <a:lnTo>
                  <a:pt x="4533443" y="1025017"/>
                </a:lnTo>
                <a:lnTo>
                  <a:pt x="4533900" y="1023899"/>
                </a:lnTo>
                <a:lnTo>
                  <a:pt x="4533900" y="1021257"/>
                </a:lnTo>
                <a:close/>
              </a:path>
              <a:path w="4817109" h="1536700">
                <a:moveTo>
                  <a:pt x="4533900" y="512356"/>
                </a:moveTo>
                <a:lnTo>
                  <a:pt x="4533443" y="511238"/>
                </a:lnTo>
                <a:lnTo>
                  <a:pt x="4531576" y="509371"/>
                </a:lnTo>
                <a:lnTo>
                  <a:pt x="4530458" y="508914"/>
                </a:lnTo>
                <a:lnTo>
                  <a:pt x="4527829" y="508914"/>
                </a:lnTo>
                <a:lnTo>
                  <a:pt x="4526699" y="509371"/>
                </a:lnTo>
                <a:lnTo>
                  <a:pt x="4524845" y="511238"/>
                </a:lnTo>
                <a:lnTo>
                  <a:pt x="4524375" y="512356"/>
                </a:lnTo>
                <a:lnTo>
                  <a:pt x="4524375" y="514985"/>
                </a:lnTo>
                <a:lnTo>
                  <a:pt x="4524845" y="516115"/>
                </a:lnTo>
                <a:lnTo>
                  <a:pt x="4526699" y="517969"/>
                </a:lnTo>
                <a:lnTo>
                  <a:pt x="4527829" y="518439"/>
                </a:lnTo>
                <a:lnTo>
                  <a:pt x="4530458" y="518439"/>
                </a:lnTo>
                <a:lnTo>
                  <a:pt x="4531576" y="517969"/>
                </a:lnTo>
                <a:lnTo>
                  <a:pt x="4533443" y="516115"/>
                </a:lnTo>
                <a:lnTo>
                  <a:pt x="4533900" y="514985"/>
                </a:lnTo>
                <a:lnTo>
                  <a:pt x="4533900" y="512356"/>
                </a:lnTo>
                <a:close/>
              </a:path>
              <a:path w="4817109" h="1536700">
                <a:moveTo>
                  <a:pt x="4533900" y="3454"/>
                </a:moveTo>
                <a:lnTo>
                  <a:pt x="4533443" y="2324"/>
                </a:lnTo>
                <a:lnTo>
                  <a:pt x="4531576" y="469"/>
                </a:lnTo>
                <a:lnTo>
                  <a:pt x="4530458" y="0"/>
                </a:lnTo>
                <a:lnTo>
                  <a:pt x="4527829" y="0"/>
                </a:lnTo>
                <a:lnTo>
                  <a:pt x="4526699" y="469"/>
                </a:lnTo>
                <a:lnTo>
                  <a:pt x="4524845" y="2324"/>
                </a:lnTo>
                <a:lnTo>
                  <a:pt x="4524375" y="3454"/>
                </a:lnTo>
                <a:lnTo>
                  <a:pt x="4524375" y="6083"/>
                </a:lnTo>
                <a:lnTo>
                  <a:pt x="4524845" y="7200"/>
                </a:lnTo>
                <a:lnTo>
                  <a:pt x="4526699" y="9067"/>
                </a:lnTo>
                <a:lnTo>
                  <a:pt x="4527829" y="9525"/>
                </a:lnTo>
                <a:lnTo>
                  <a:pt x="4530458" y="9525"/>
                </a:lnTo>
                <a:lnTo>
                  <a:pt x="4531576" y="9067"/>
                </a:lnTo>
                <a:lnTo>
                  <a:pt x="4533443" y="7200"/>
                </a:lnTo>
                <a:lnTo>
                  <a:pt x="4533900" y="6083"/>
                </a:lnTo>
                <a:lnTo>
                  <a:pt x="4533900" y="3454"/>
                </a:lnTo>
                <a:close/>
              </a:path>
              <a:path w="4817109" h="1536700">
                <a:moveTo>
                  <a:pt x="4581525" y="1530172"/>
                </a:moveTo>
                <a:lnTo>
                  <a:pt x="4581068" y="1529054"/>
                </a:lnTo>
                <a:lnTo>
                  <a:pt x="4579201" y="1527187"/>
                </a:lnTo>
                <a:lnTo>
                  <a:pt x="4578083" y="1526717"/>
                </a:lnTo>
                <a:lnTo>
                  <a:pt x="4575454" y="1526717"/>
                </a:lnTo>
                <a:lnTo>
                  <a:pt x="4574337" y="1527187"/>
                </a:lnTo>
                <a:lnTo>
                  <a:pt x="4572470" y="1529054"/>
                </a:lnTo>
                <a:lnTo>
                  <a:pt x="4572000" y="1530172"/>
                </a:lnTo>
                <a:lnTo>
                  <a:pt x="4572000" y="1532801"/>
                </a:lnTo>
                <a:lnTo>
                  <a:pt x="4572470" y="1533918"/>
                </a:lnTo>
                <a:lnTo>
                  <a:pt x="4574337" y="1535785"/>
                </a:lnTo>
                <a:lnTo>
                  <a:pt x="4575454" y="1536242"/>
                </a:lnTo>
                <a:lnTo>
                  <a:pt x="4578083" y="1536242"/>
                </a:lnTo>
                <a:lnTo>
                  <a:pt x="4579201" y="1535785"/>
                </a:lnTo>
                <a:lnTo>
                  <a:pt x="4581068" y="1533918"/>
                </a:lnTo>
                <a:lnTo>
                  <a:pt x="4581525" y="1532801"/>
                </a:lnTo>
                <a:lnTo>
                  <a:pt x="4581525" y="1530172"/>
                </a:lnTo>
                <a:close/>
              </a:path>
              <a:path w="4817109" h="1536700">
                <a:moveTo>
                  <a:pt x="4581525" y="1021257"/>
                </a:moveTo>
                <a:lnTo>
                  <a:pt x="4581068" y="1020140"/>
                </a:lnTo>
                <a:lnTo>
                  <a:pt x="4579201" y="1018286"/>
                </a:lnTo>
                <a:lnTo>
                  <a:pt x="4578083" y="1017816"/>
                </a:lnTo>
                <a:lnTo>
                  <a:pt x="4575454" y="1017816"/>
                </a:lnTo>
                <a:lnTo>
                  <a:pt x="4574337" y="1018286"/>
                </a:lnTo>
                <a:lnTo>
                  <a:pt x="4572470" y="1020140"/>
                </a:lnTo>
                <a:lnTo>
                  <a:pt x="4572000" y="1021257"/>
                </a:lnTo>
                <a:lnTo>
                  <a:pt x="4572000" y="1023899"/>
                </a:lnTo>
                <a:lnTo>
                  <a:pt x="4572470" y="1025017"/>
                </a:lnTo>
                <a:lnTo>
                  <a:pt x="4574337" y="1026871"/>
                </a:lnTo>
                <a:lnTo>
                  <a:pt x="4575454" y="1027341"/>
                </a:lnTo>
                <a:lnTo>
                  <a:pt x="4578083" y="1027341"/>
                </a:lnTo>
                <a:lnTo>
                  <a:pt x="4579201" y="1026871"/>
                </a:lnTo>
                <a:lnTo>
                  <a:pt x="4581068" y="1025017"/>
                </a:lnTo>
                <a:lnTo>
                  <a:pt x="4581525" y="1023899"/>
                </a:lnTo>
                <a:lnTo>
                  <a:pt x="4581525" y="1021257"/>
                </a:lnTo>
                <a:close/>
              </a:path>
              <a:path w="4817109" h="1536700">
                <a:moveTo>
                  <a:pt x="4581525" y="512356"/>
                </a:moveTo>
                <a:lnTo>
                  <a:pt x="4581068" y="511238"/>
                </a:lnTo>
                <a:lnTo>
                  <a:pt x="4579201" y="509371"/>
                </a:lnTo>
                <a:lnTo>
                  <a:pt x="4578083" y="508914"/>
                </a:lnTo>
                <a:lnTo>
                  <a:pt x="4575454" y="508914"/>
                </a:lnTo>
                <a:lnTo>
                  <a:pt x="4574337" y="509371"/>
                </a:lnTo>
                <a:lnTo>
                  <a:pt x="4572470" y="511238"/>
                </a:lnTo>
                <a:lnTo>
                  <a:pt x="4572000" y="512356"/>
                </a:lnTo>
                <a:lnTo>
                  <a:pt x="4572000" y="514985"/>
                </a:lnTo>
                <a:lnTo>
                  <a:pt x="4572470" y="516115"/>
                </a:lnTo>
                <a:lnTo>
                  <a:pt x="4574337" y="517969"/>
                </a:lnTo>
                <a:lnTo>
                  <a:pt x="4575454" y="518439"/>
                </a:lnTo>
                <a:lnTo>
                  <a:pt x="4578083" y="518439"/>
                </a:lnTo>
                <a:lnTo>
                  <a:pt x="4579201" y="517969"/>
                </a:lnTo>
                <a:lnTo>
                  <a:pt x="4581068" y="516115"/>
                </a:lnTo>
                <a:lnTo>
                  <a:pt x="4581525" y="514985"/>
                </a:lnTo>
                <a:lnTo>
                  <a:pt x="4581525" y="512356"/>
                </a:lnTo>
                <a:close/>
              </a:path>
              <a:path w="4817109" h="1536700">
                <a:moveTo>
                  <a:pt x="4581525" y="3454"/>
                </a:moveTo>
                <a:lnTo>
                  <a:pt x="4581068" y="2324"/>
                </a:lnTo>
                <a:lnTo>
                  <a:pt x="4579201" y="469"/>
                </a:lnTo>
                <a:lnTo>
                  <a:pt x="4578083" y="0"/>
                </a:lnTo>
                <a:lnTo>
                  <a:pt x="4575454" y="0"/>
                </a:lnTo>
                <a:lnTo>
                  <a:pt x="4574337" y="469"/>
                </a:lnTo>
                <a:lnTo>
                  <a:pt x="4572470" y="2324"/>
                </a:lnTo>
                <a:lnTo>
                  <a:pt x="4572000" y="3454"/>
                </a:lnTo>
                <a:lnTo>
                  <a:pt x="4572000" y="6083"/>
                </a:lnTo>
                <a:lnTo>
                  <a:pt x="4572470" y="7200"/>
                </a:lnTo>
                <a:lnTo>
                  <a:pt x="4574337" y="9067"/>
                </a:lnTo>
                <a:lnTo>
                  <a:pt x="4575454" y="9525"/>
                </a:lnTo>
                <a:lnTo>
                  <a:pt x="4578083" y="9525"/>
                </a:lnTo>
                <a:lnTo>
                  <a:pt x="4579201" y="9067"/>
                </a:lnTo>
                <a:lnTo>
                  <a:pt x="4581068" y="7200"/>
                </a:lnTo>
                <a:lnTo>
                  <a:pt x="4581525" y="6083"/>
                </a:lnTo>
                <a:lnTo>
                  <a:pt x="4581525" y="3454"/>
                </a:lnTo>
                <a:close/>
              </a:path>
              <a:path w="4817109" h="1536700">
                <a:moveTo>
                  <a:pt x="4629150" y="1530172"/>
                </a:moveTo>
                <a:lnTo>
                  <a:pt x="4628693" y="1529054"/>
                </a:lnTo>
                <a:lnTo>
                  <a:pt x="4626826" y="1527187"/>
                </a:lnTo>
                <a:lnTo>
                  <a:pt x="4625708" y="1526717"/>
                </a:lnTo>
                <a:lnTo>
                  <a:pt x="4623079" y="1526717"/>
                </a:lnTo>
                <a:lnTo>
                  <a:pt x="4621949" y="1527187"/>
                </a:lnTo>
                <a:lnTo>
                  <a:pt x="4620095" y="1529054"/>
                </a:lnTo>
                <a:lnTo>
                  <a:pt x="4619625" y="1530172"/>
                </a:lnTo>
                <a:lnTo>
                  <a:pt x="4619625" y="1532801"/>
                </a:lnTo>
                <a:lnTo>
                  <a:pt x="4620095" y="1533918"/>
                </a:lnTo>
                <a:lnTo>
                  <a:pt x="4621949" y="1535785"/>
                </a:lnTo>
                <a:lnTo>
                  <a:pt x="4623079" y="1536242"/>
                </a:lnTo>
                <a:lnTo>
                  <a:pt x="4625708" y="1536242"/>
                </a:lnTo>
                <a:lnTo>
                  <a:pt x="4626826" y="1535785"/>
                </a:lnTo>
                <a:lnTo>
                  <a:pt x="4628693" y="1533918"/>
                </a:lnTo>
                <a:lnTo>
                  <a:pt x="4629150" y="1532801"/>
                </a:lnTo>
                <a:lnTo>
                  <a:pt x="4629150" y="1530172"/>
                </a:lnTo>
                <a:close/>
              </a:path>
              <a:path w="4817109" h="1536700">
                <a:moveTo>
                  <a:pt x="4629150" y="1021257"/>
                </a:moveTo>
                <a:lnTo>
                  <a:pt x="4628693" y="1020140"/>
                </a:lnTo>
                <a:lnTo>
                  <a:pt x="4626826" y="1018286"/>
                </a:lnTo>
                <a:lnTo>
                  <a:pt x="4625708" y="1017816"/>
                </a:lnTo>
                <a:lnTo>
                  <a:pt x="4623079" y="1017816"/>
                </a:lnTo>
                <a:lnTo>
                  <a:pt x="4621949" y="1018286"/>
                </a:lnTo>
                <a:lnTo>
                  <a:pt x="4620095" y="1020140"/>
                </a:lnTo>
                <a:lnTo>
                  <a:pt x="4619625" y="1021257"/>
                </a:lnTo>
                <a:lnTo>
                  <a:pt x="4619625" y="1023899"/>
                </a:lnTo>
                <a:lnTo>
                  <a:pt x="4620095" y="1025017"/>
                </a:lnTo>
                <a:lnTo>
                  <a:pt x="4621949" y="1026871"/>
                </a:lnTo>
                <a:lnTo>
                  <a:pt x="4623079" y="1027341"/>
                </a:lnTo>
                <a:lnTo>
                  <a:pt x="4625708" y="1027341"/>
                </a:lnTo>
                <a:lnTo>
                  <a:pt x="4626826" y="1026871"/>
                </a:lnTo>
                <a:lnTo>
                  <a:pt x="4628693" y="1025017"/>
                </a:lnTo>
                <a:lnTo>
                  <a:pt x="4629150" y="1023899"/>
                </a:lnTo>
                <a:lnTo>
                  <a:pt x="4629150" y="1021257"/>
                </a:lnTo>
                <a:close/>
              </a:path>
              <a:path w="4817109" h="1536700">
                <a:moveTo>
                  <a:pt x="4629150" y="512356"/>
                </a:moveTo>
                <a:lnTo>
                  <a:pt x="4628693" y="511238"/>
                </a:lnTo>
                <a:lnTo>
                  <a:pt x="4626826" y="509371"/>
                </a:lnTo>
                <a:lnTo>
                  <a:pt x="4625708" y="508914"/>
                </a:lnTo>
                <a:lnTo>
                  <a:pt x="4623079" y="508914"/>
                </a:lnTo>
                <a:lnTo>
                  <a:pt x="4621949" y="509371"/>
                </a:lnTo>
                <a:lnTo>
                  <a:pt x="4620095" y="511238"/>
                </a:lnTo>
                <a:lnTo>
                  <a:pt x="4619625" y="512356"/>
                </a:lnTo>
                <a:lnTo>
                  <a:pt x="4619625" y="514985"/>
                </a:lnTo>
                <a:lnTo>
                  <a:pt x="4620095" y="516115"/>
                </a:lnTo>
                <a:lnTo>
                  <a:pt x="4621949" y="517969"/>
                </a:lnTo>
                <a:lnTo>
                  <a:pt x="4623079" y="518439"/>
                </a:lnTo>
                <a:lnTo>
                  <a:pt x="4625708" y="518439"/>
                </a:lnTo>
                <a:lnTo>
                  <a:pt x="4626826" y="517969"/>
                </a:lnTo>
                <a:lnTo>
                  <a:pt x="4628693" y="516115"/>
                </a:lnTo>
                <a:lnTo>
                  <a:pt x="4629150" y="514985"/>
                </a:lnTo>
                <a:lnTo>
                  <a:pt x="4629150" y="512356"/>
                </a:lnTo>
                <a:close/>
              </a:path>
              <a:path w="4817109" h="1536700">
                <a:moveTo>
                  <a:pt x="4629150" y="3454"/>
                </a:moveTo>
                <a:lnTo>
                  <a:pt x="4628693" y="2324"/>
                </a:lnTo>
                <a:lnTo>
                  <a:pt x="4626826" y="469"/>
                </a:lnTo>
                <a:lnTo>
                  <a:pt x="4625708" y="0"/>
                </a:lnTo>
                <a:lnTo>
                  <a:pt x="4623079" y="0"/>
                </a:lnTo>
                <a:lnTo>
                  <a:pt x="4621949" y="469"/>
                </a:lnTo>
                <a:lnTo>
                  <a:pt x="4620095" y="2324"/>
                </a:lnTo>
                <a:lnTo>
                  <a:pt x="4619625" y="3454"/>
                </a:lnTo>
                <a:lnTo>
                  <a:pt x="4619625" y="6083"/>
                </a:lnTo>
                <a:lnTo>
                  <a:pt x="4620095" y="7200"/>
                </a:lnTo>
                <a:lnTo>
                  <a:pt x="4621949" y="9067"/>
                </a:lnTo>
                <a:lnTo>
                  <a:pt x="4623079" y="9525"/>
                </a:lnTo>
                <a:lnTo>
                  <a:pt x="4625708" y="9525"/>
                </a:lnTo>
                <a:lnTo>
                  <a:pt x="4626826" y="9067"/>
                </a:lnTo>
                <a:lnTo>
                  <a:pt x="4628693" y="7200"/>
                </a:lnTo>
                <a:lnTo>
                  <a:pt x="4629150" y="6083"/>
                </a:lnTo>
                <a:lnTo>
                  <a:pt x="4629150" y="3454"/>
                </a:lnTo>
                <a:close/>
              </a:path>
              <a:path w="4817109" h="1536700">
                <a:moveTo>
                  <a:pt x="4676775" y="1530172"/>
                </a:moveTo>
                <a:lnTo>
                  <a:pt x="4676318" y="1529054"/>
                </a:lnTo>
                <a:lnTo>
                  <a:pt x="4674451" y="1527187"/>
                </a:lnTo>
                <a:lnTo>
                  <a:pt x="4673333" y="1526717"/>
                </a:lnTo>
                <a:lnTo>
                  <a:pt x="4670704" y="1526717"/>
                </a:lnTo>
                <a:lnTo>
                  <a:pt x="4669574" y="1527187"/>
                </a:lnTo>
                <a:lnTo>
                  <a:pt x="4667720" y="1529054"/>
                </a:lnTo>
                <a:lnTo>
                  <a:pt x="4667250" y="1530172"/>
                </a:lnTo>
                <a:lnTo>
                  <a:pt x="4667250" y="1532801"/>
                </a:lnTo>
                <a:lnTo>
                  <a:pt x="4667720" y="1533918"/>
                </a:lnTo>
                <a:lnTo>
                  <a:pt x="4669574" y="1535785"/>
                </a:lnTo>
                <a:lnTo>
                  <a:pt x="4670704" y="1536242"/>
                </a:lnTo>
                <a:lnTo>
                  <a:pt x="4673333" y="1536242"/>
                </a:lnTo>
                <a:lnTo>
                  <a:pt x="4674451" y="1535785"/>
                </a:lnTo>
                <a:lnTo>
                  <a:pt x="4676318" y="1533918"/>
                </a:lnTo>
                <a:lnTo>
                  <a:pt x="4676775" y="1532801"/>
                </a:lnTo>
                <a:lnTo>
                  <a:pt x="4676775" y="1530172"/>
                </a:lnTo>
                <a:close/>
              </a:path>
              <a:path w="4817109" h="1536700">
                <a:moveTo>
                  <a:pt x="4676775" y="1021257"/>
                </a:moveTo>
                <a:lnTo>
                  <a:pt x="4676318" y="1020140"/>
                </a:lnTo>
                <a:lnTo>
                  <a:pt x="4674451" y="1018286"/>
                </a:lnTo>
                <a:lnTo>
                  <a:pt x="4673333" y="1017816"/>
                </a:lnTo>
                <a:lnTo>
                  <a:pt x="4670704" y="1017816"/>
                </a:lnTo>
                <a:lnTo>
                  <a:pt x="4669574" y="1018286"/>
                </a:lnTo>
                <a:lnTo>
                  <a:pt x="4667720" y="1020140"/>
                </a:lnTo>
                <a:lnTo>
                  <a:pt x="4667250" y="1021257"/>
                </a:lnTo>
                <a:lnTo>
                  <a:pt x="4667250" y="1023899"/>
                </a:lnTo>
                <a:lnTo>
                  <a:pt x="4667720" y="1025017"/>
                </a:lnTo>
                <a:lnTo>
                  <a:pt x="4669574" y="1026871"/>
                </a:lnTo>
                <a:lnTo>
                  <a:pt x="4670704" y="1027341"/>
                </a:lnTo>
                <a:lnTo>
                  <a:pt x="4673333" y="1027341"/>
                </a:lnTo>
                <a:lnTo>
                  <a:pt x="4674451" y="1026871"/>
                </a:lnTo>
                <a:lnTo>
                  <a:pt x="4676318" y="1025017"/>
                </a:lnTo>
                <a:lnTo>
                  <a:pt x="4676775" y="1023899"/>
                </a:lnTo>
                <a:lnTo>
                  <a:pt x="4676775" y="1021257"/>
                </a:lnTo>
                <a:close/>
              </a:path>
              <a:path w="4817109" h="1536700">
                <a:moveTo>
                  <a:pt x="4676775" y="512356"/>
                </a:moveTo>
                <a:lnTo>
                  <a:pt x="4676318" y="511238"/>
                </a:lnTo>
                <a:lnTo>
                  <a:pt x="4674451" y="509371"/>
                </a:lnTo>
                <a:lnTo>
                  <a:pt x="4673333" y="508914"/>
                </a:lnTo>
                <a:lnTo>
                  <a:pt x="4670704" y="508914"/>
                </a:lnTo>
                <a:lnTo>
                  <a:pt x="4669574" y="509371"/>
                </a:lnTo>
                <a:lnTo>
                  <a:pt x="4667720" y="511238"/>
                </a:lnTo>
                <a:lnTo>
                  <a:pt x="4667250" y="512356"/>
                </a:lnTo>
                <a:lnTo>
                  <a:pt x="4667250" y="514985"/>
                </a:lnTo>
                <a:lnTo>
                  <a:pt x="4667720" y="516115"/>
                </a:lnTo>
                <a:lnTo>
                  <a:pt x="4669574" y="517969"/>
                </a:lnTo>
                <a:lnTo>
                  <a:pt x="4670704" y="518439"/>
                </a:lnTo>
                <a:lnTo>
                  <a:pt x="4673333" y="518439"/>
                </a:lnTo>
                <a:lnTo>
                  <a:pt x="4674451" y="517969"/>
                </a:lnTo>
                <a:lnTo>
                  <a:pt x="4676318" y="516115"/>
                </a:lnTo>
                <a:lnTo>
                  <a:pt x="4676775" y="514985"/>
                </a:lnTo>
                <a:lnTo>
                  <a:pt x="4676775" y="512356"/>
                </a:lnTo>
                <a:close/>
              </a:path>
              <a:path w="4817109" h="1536700">
                <a:moveTo>
                  <a:pt x="4676775" y="3454"/>
                </a:moveTo>
                <a:lnTo>
                  <a:pt x="4676318" y="2324"/>
                </a:lnTo>
                <a:lnTo>
                  <a:pt x="4674451" y="469"/>
                </a:lnTo>
                <a:lnTo>
                  <a:pt x="4673333" y="0"/>
                </a:lnTo>
                <a:lnTo>
                  <a:pt x="4670704" y="0"/>
                </a:lnTo>
                <a:lnTo>
                  <a:pt x="4669574" y="469"/>
                </a:lnTo>
                <a:lnTo>
                  <a:pt x="4667720" y="2324"/>
                </a:lnTo>
                <a:lnTo>
                  <a:pt x="4667250" y="3454"/>
                </a:lnTo>
                <a:lnTo>
                  <a:pt x="4667250" y="6083"/>
                </a:lnTo>
                <a:lnTo>
                  <a:pt x="4667720" y="7200"/>
                </a:lnTo>
                <a:lnTo>
                  <a:pt x="4669574" y="9067"/>
                </a:lnTo>
                <a:lnTo>
                  <a:pt x="4670704" y="9525"/>
                </a:lnTo>
                <a:lnTo>
                  <a:pt x="4673333" y="9525"/>
                </a:lnTo>
                <a:lnTo>
                  <a:pt x="4674451" y="9067"/>
                </a:lnTo>
                <a:lnTo>
                  <a:pt x="4676318" y="7200"/>
                </a:lnTo>
                <a:lnTo>
                  <a:pt x="4676775" y="6083"/>
                </a:lnTo>
                <a:lnTo>
                  <a:pt x="4676775" y="3454"/>
                </a:lnTo>
                <a:close/>
              </a:path>
              <a:path w="4817109" h="1536700">
                <a:moveTo>
                  <a:pt x="4724400" y="1530172"/>
                </a:moveTo>
                <a:lnTo>
                  <a:pt x="4723943" y="1529054"/>
                </a:lnTo>
                <a:lnTo>
                  <a:pt x="4722076" y="1527187"/>
                </a:lnTo>
                <a:lnTo>
                  <a:pt x="4720958" y="1526717"/>
                </a:lnTo>
                <a:lnTo>
                  <a:pt x="4718329" y="1526717"/>
                </a:lnTo>
                <a:lnTo>
                  <a:pt x="4717199" y="1527187"/>
                </a:lnTo>
                <a:lnTo>
                  <a:pt x="4715345" y="1529054"/>
                </a:lnTo>
                <a:lnTo>
                  <a:pt x="4714875" y="1530172"/>
                </a:lnTo>
                <a:lnTo>
                  <a:pt x="4714875" y="1532801"/>
                </a:lnTo>
                <a:lnTo>
                  <a:pt x="4715345" y="1533918"/>
                </a:lnTo>
                <a:lnTo>
                  <a:pt x="4717199" y="1535785"/>
                </a:lnTo>
                <a:lnTo>
                  <a:pt x="4718329" y="1536242"/>
                </a:lnTo>
                <a:lnTo>
                  <a:pt x="4720958" y="1536242"/>
                </a:lnTo>
                <a:lnTo>
                  <a:pt x="4722076" y="1535785"/>
                </a:lnTo>
                <a:lnTo>
                  <a:pt x="4723943" y="1533918"/>
                </a:lnTo>
                <a:lnTo>
                  <a:pt x="4724400" y="1532801"/>
                </a:lnTo>
                <a:lnTo>
                  <a:pt x="4724400" y="1530172"/>
                </a:lnTo>
                <a:close/>
              </a:path>
              <a:path w="4817109" h="1536700">
                <a:moveTo>
                  <a:pt x="4724400" y="1021257"/>
                </a:moveTo>
                <a:lnTo>
                  <a:pt x="4723943" y="1020140"/>
                </a:lnTo>
                <a:lnTo>
                  <a:pt x="4722076" y="1018286"/>
                </a:lnTo>
                <a:lnTo>
                  <a:pt x="4720958" y="1017816"/>
                </a:lnTo>
                <a:lnTo>
                  <a:pt x="4718329" y="1017816"/>
                </a:lnTo>
                <a:lnTo>
                  <a:pt x="4717199" y="1018286"/>
                </a:lnTo>
                <a:lnTo>
                  <a:pt x="4715345" y="1020140"/>
                </a:lnTo>
                <a:lnTo>
                  <a:pt x="4714875" y="1021257"/>
                </a:lnTo>
                <a:lnTo>
                  <a:pt x="4714875" y="1023899"/>
                </a:lnTo>
                <a:lnTo>
                  <a:pt x="4715345" y="1025017"/>
                </a:lnTo>
                <a:lnTo>
                  <a:pt x="4717199" y="1026871"/>
                </a:lnTo>
                <a:lnTo>
                  <a:pt x="4718329" y="1027341"/>
                </a:lnTo>
                <a:lnTo>
                  <a:pt x="4720958" y="1027341"/>
                </a:lnTo>
                <a:lnTo>
                  <a:pt x="4722076" y="1026871"/>
                </a:lnTo>
                <a:lnTo>
                  <a:pt x="4723943" y="1025017"/>
                </a:lnTo>
                <a:lnTo>
                  <a:pt x="4724400" y="1023899"/>
                </a:lnTo>
                <a:lnTo>
                  <a:pt x="4724400" y="1021257"/>
                </a:lnTo>
                <a:close/>
              </a:path>
              <a:path w="4817109" h="1536700">
                <a:moveTo>
                  <a:pt x="4724400" y="512356"/>
                </a:moveTo>
                <a:lnTo>
                  <a:pt x="4723943" y="511238"/>
                </a:lnTo>
                <a:lnTo>
                  <a:pt x="4722076" y="509371"/>
                </a:lnTo>
                <a:lnTo>
                  <a:pt x="4720958" y="508914"/>
                </a:lnTo>
                <a:lnTo>
                  <a:pt x="4718329" y="508914"/>
                </a:lnTo>
                <a:lnTo>
                  <a:pt x="4717199" y="509371"/>
                </a:lnTo>
                <a:lnTo>
                  <a:pt x="4715345" y="511238"/>
                </a:lnTo>
                <a:lnTo>
                  <a:pt x="4714875" y="512356"/>
                </a:lnTo>
                <a:lnTo>
                  <a:pt x="4714875" y="514985"/>
                </a:lnTo>
                <a:lnTo>
                  <a:pt x="4715345" y="516115"/>
                </a:lnTo>
                <a:lnTo>
                  <a:pt x="4717199" y="517969"/>
                </a:lnTo>
                <a:lnTo>
                  <a:pt x="4718329" y="518439"/>
                </a:lnTo>
                <a:lnTo>
                  <a:pt x="4720958" y="518439"/>
                </a:lnTo>
                <a:lnTo>
                  <a:pt x="4722076" y="517969"/>
                </a:lnTo>
                <a:lnTo>
                  <a:pt x="4723943" y="516115"/>
                </a:lnTo>
                <a:lnTo>
                  <a:pt x="4724400" y="514985"/>
                </a:lnTo>
                <a:lnTo>
                  <a:pt x="4724400" y="512356"/>
                </a:lnTo>
                <a:close/>
              </a:path>
              <a:path w="4817109" h="1536700">
                <a:moveTo>
                  <a:pt x="4724400" y="3454"/>
                </a:moveTo>
                <a:lnTo>
                  <a:pt x="4723943" y="2324"/>
                </a:lnTo>
                <a:lnTo>
                  <a:pt x="4722076" y="469"/>
                </a:lnTo>
                <a:lnTo>
                  <a:pt x="4720958" y="0"/>
                </a:lnTo>
                <a:lnTo>
                  <a:pt x="4718329" y="0"/>
                </a:lnTo>
                <a:lnTo>
                  <a:pt x="4717199" y="469"/>
                </a:lnTo>
                <a:lnTo>
                  <a:pt x="4715345" y="2324"/>
                </a:lnTo>
                <a:lnTo>
                  <a:pt x="4714875" y="3454"/>
                </a:lnTo>
                <a:lnTo>
                  <a:pt x="4714875" y="6083"/>
                </a:lnTo>
                <a:lnTo>
                  <a:pt x="4715345" y="7200"/>
                </a:lnTo>
                <a:lnTo>
                  <a:pt x="4717199" y="9067"/>
                </a:lnTo>
                <a:lnTo>
                  <a:pt x="4718329" y="9525"/>
                </a:lnTo>
                <a:lnTo>
                  <a:pt x="4720958" y="9525"/>
                </a:lnTo>
                <a:lnTo>
                  <a:pt x="4722076" y="9067"/>
                </a:lnTo>
                <a:lnTo>
                  <a:pt x="4723943" y="7200"/>
                </a:lnTo>
                <a:lnTo>
                  <a:pt x="4724400" y="6083"/>
                </a:lnTo>
                <a:lnTo>
                  <a:pt x="4724400" y="3454"/>
                </a:lnTo>
                <a:close/>
              </a:path>
              <a:path w="4817109" h="1536700">
                <a:moveTo>
                  <a:pt x="4772025" y="1530172"/>
                </a:moveTo>
                <a:lnTo>
                  <a:pt x="4771568" y="1529054"/>
                </a:lnTo>
                <a:lnTo>
                  <a:pt x="4769701" y="1527187"/>
                </a:lnTo>
                <a:lnTo>
                  <a:pt x="4768583" y="1526717"/>
                </a:lnTo>
                <a:lnTo>
                  <a:pt x="4765954" y="1526717"/>
                </a:lnTo>
                <a:lnTo>
                  <a:pt x="4764824" y="1527187"/>
                </a:lnTo>
                <a:lnTo>
                  <a:pt x="4762970" y="1529054"/>
                </a:lnTo>
                <a:lnTo>
                  <a:pt x="4762500" y="1530172"/>
                </a:lnTo>
                <a:lnTo>
                  <a:pt x="4762500" y="1532801"/>
                </a:lnTo>
                <a:lnTo>
                  <a:pt x="4762970" y="1533918"/>
                </a:lnTo>
                <a:lnTo>
                  <a:pt x="4764824" y="1535785"/>
                </a:lnTo>
                <a:lnTo>
                  <a:pt x="4765954" y="1536242"/>
                </a:lnTo>
                <a:lnTo>
                  <a:pt x="4768583" y="1536242"/>
                </a:lnTo>
                <a:lnTo>
                  <a:pt x="4769701" y="1535785"/>
                </a:lnTo>
                <a:lnTo>
                  <a:pt x="4771568" y="1533918"/>
                </a:lnTo>
                <a:lnTo>
                  <a:pt x="4772025" y="1532801"/>
                </a:lnTo>
                <a:lnTo>
                  <a:pt x="4772025" y="1530172"/>
                </a:lnTo>
                <a:close/>
              </a:path>
              <a:path w="4817109" h="1536700">
                <a:moveTo>
                  <a:pt x="4772025" y="1021257"/>
                </a:moveTo>
                <a:lnTo>
                  <a:pt x="4771568" y="1020140"/>
                </a:lnTo>
                <a:lnTo>
                  <a:pt x="4769701" y="1018286"/>
                </a:lnTo>
                <a:lnTo>
                  <a:pt x="4768583" y="1017816"/>
                </a:lnTo>
                <a:lnTo>
                  <a:pt x="4765954" y="1017816"/>
                </a:lnTo>
                <a:lnTo>
                  <a:pt x="4764824" y="1018286"/>
                </a:lnTo>
                <a:lnTo>
                  <a:pt x="4762970" y="1020140"/>
                </a:lnTo>
                <a:lnTo>
                  <a:pt x="4762500" y="1021257"/>
                </a:lnTo>
                <a:lnTo>
                  <a:pt x="4762500" y="1023899"/>
                </a:lnTo>
                <a:lnTo>
                  <a:pt x="4762970" y="1025017"/>
                </a:lnTo>
                <a:lnTo>
                  <a:pt x="4764824" y="1026871"/>
                </a:lnTo>
                <a:lnTo>
                  <a:pt x="4765954" y="1027341"/>
                </a:lnTo>
                <a:lnTo>
                  <a:pt x="4768583" y="1027341"/>
                </a:lnTo>
                <a:lnTo>
                  <a:pt x="4769701" y="1026871"/>
                </a:lnTo>
                <a:lnTo>
                  <a:pt x="4771568" y="1025017"/>
                </a:lnTo>
                <a:lnTo>
                  <a:pt x="4772025" y="1023899"/>
                </a:lnTo>
                <a:lnTo>
                  <a:pt x="4772025" y="1021257"/>
                </a:lnTo>
                <a:close/>
              </a:path>
              <a:path w="4817109" h="1536700">
                <a:moveTo>
                  <a:pt x="4772025" y="512356"/>
                </a:moveTo>
                <a:lnTo>
                  <a:pt x="4771568" y="511238"/>
                </a:lnTo>
                <a:lnTo>
                  <a:pt x="4769701" y="509371"/>
                </a:lnTo>
                <a:lnTo>
                  <a:pt x="4768583" y="508914"/>
                </a:lnTo>
                <a:lnTo>
                  <a:pt x="4765954" y="508914"/>
                </a:lnTo>
                <a:lnTo>
                  <a:pt x="4764824" y="509371"/>
                </a:lnTo>
                <a:lnTo>
                  <a:pt x="4762970" y="511238"/>
                </a:lnTo>
                <a:lnTo>
                  <a:pt x="4762500" y="512356"/>
                </a:lnTo>
                <a:lnTo>
                  <a:pt x="4762500" y="514985"/>
                </a:lnTo>
                <a:lnTo>
                  <a:pt x="4762970" y="516115"/>
                </a:lnTo>
                <a:lnTo>
                  <a:pt x="4764824" y="517969"/>
                </a:lnTo>
                <a:lnTo>
                  <a:pt x="4765954" y="518439"/>
                </a:lnTo>
                <a:lnTo>
                  <a:pt x="4768583" y="518439"/>
                </a:lnTo>
                <a:lnTo>
                  <a:pt x="4769701" y="517969"/>
                </a:lnTo>
                <a:lnTo>
                  <a:pt x="4771568" y="516115"/>
                </a:lnTo>
                <a:lnTo>
                  <a:pt x="4772025" y="514985"/>
                </a:lnTo>
                <a:lnTo>
                  <a:pt x="4772025" y="512356"/>
                </a:lnTo>
                <a:close/>
              </a:path>
              <a:path w="4817109" h="1536700">
                <a:moveTo>
                  <a:pt x="4772025" y="3454"/>
                </a:moveTo>
                <a:lnTo>
                  <a:pt x="4771568" y="2324"/>
                </a:lnTo>
                <a:lnTo>
                  <a:pt x="4769701" y="469"/>
                </a:lnTo>
                <a:lnTo>
                  <a:pt x="4768583" y="0"/>
                </a:lnTo>
                <a:lnTo>
                  <a:pt x="4765954" y="0"/>
                </a:lnTo>
                <a:lnTo>
                  <a:pt x="4764824" y="469"/>
                </a:lnTo>
                <a:lnTo>
                  <a:pt x="4762970" y="2324"/>
                </a:lnTo>
                <a:lnTo>
                  <a:pt x="4762500" y="3454"/>
                </a:lnTo>
                <a:lnTo>
                  <a:pt x="4762500" y="6083"/>
                </a:lnTo>
                <a:lnTo>
                  <a:pt x="4762970" y="7200"/>
                </a:lnTo>
                <a:lnTo>
                  <a:pt x="4764824" y="9067"/>
                </a:lnTo>
                <a:lnTo>
                  <a:pt x="4765954" y="9525"/>
                </a:lnTo>
                <a:lnTo>
                  <a:pt x="4768583" y="9525"/>
                </a:lnTo>
                <a:lnTo>
                  <a:pt x="4769701" y="9067"/>
                </a:lnTo>
                <a:lnTo>
                  <a:pt x="4771568" y="7200"/>
                </a:lnTo>
                <a:lnTo>
                  <a:pt x="4772025" y="6083"/>
                </a:lnTo>
                <a:lnTo>
                  <a:pt x="4772025" y="3454"/>
                </a:lnTo>
                <a:close/>
              </a:path>
              <a:path w="4817109" h="1536700">
                <a:moveTo>
                  <a:pt x="4816792" y="1526971"/>
                </a:moveTo>
                <a:lnTo>
                  <a:pt x="4816208" y="1526717"/>
                </a:lnTo>
                <a:lnTo>
                  <a:pt x="4813579" y="1526717"/>
                </a:lnTo>
                <a:lnTo>
                  <a:pt x="4812449" y="1527187"/>
                </a:lnTo>
                <a:lnTo>
                  <a:pt x="4810595" y="1529054"/>
                </a:lnTo>
                <a:lnTo>
                  <a:pt x="4810125" y="1530172"/>
                </a:lnTo>
                <a:lnTo>
                  <a:pt x="4810125" y="1532801"/>
                </a:lnTo>
                <a:lnTo>
                  <a:pt x="4810595" y="1533918"/>
                </a:lnTo>
                <a:lnTo>
                  <a:pt x="4812449" y="1535785"/>
                </a:lnTo>
                <a:lnTo>
                  <a:pt x="4813579" y="1536242"/>
                </a:lnTo>
                <a:lnTo>
                  <a:pt x="4816208" y="1536242"/>
                </a:lnTo>
                <a:lnTo>
                  <a:pt x="4816792" y="1536001"/>
                </a:lnTo>
                <a:lnTo>
                  <a:pt x="4816792" y="1526971"/>
                </a:lnTo>
                <a:close/>
              </a:path>
              <a:path w="4817109" h="1536700">
                <a:moveTo>
                  <a:pt x="4816792" y="1018057"/>
                </a:moveTo>
                <a:lnTo>
                  <a:pt x="4816208" y="1017816"/>
                </a:lnTo>
                <a:lnTo>
                  <a:pt x="4813579" y="1017816"/>
                </a:lnTo>
                <a:lnTo>
                  <a:pt x="4812449" y="1018286"/>
                </a:lnTo>
                <a:lnTo>
                  <a:pt x="4810595" y="1020140"/>
                </a:lnTo>
                <a:lnTo>
                  <a:pt x="4810125" y="1021257"/>
                </a:lnTo>
                <a:lnTo>
                  <a:pt x="4810125" y="1023899"/>
                </a:lnTo>
                <a:lnTo>
                  <a:pt x="4810595" y="1025017"/>
                </a:lnTo>
                <a:lnTo>
                  <a:pt x="4812449" y="1026871"/>
                </a:lnTo>
                <a:lnTo>
                  <a:pt x="4813579" y="1027341"/>
                </a:lnTo>
                <a:lnTo>
                  <a:pt x="4816208" y="1027341"/>
                </a:lnTo>
                <a:lnTo>
                  <a:pt x="4816792" y="1027099"/>
                </a:lnTo>
                <a:lnTo>
                  <a:pt x="4816792" y="1018057"/>
                </a:lnTo>
                <a:close/>
              </a:path>
              <a:path w="4817109" h="1536700">
                <a:moveTo>
                  <a:pt x="4816792" y="509155"/>
                </a:moveTo>
                <a:lnTo>
                  <a:pt x="4816208" y="508914"/>
                </a:lnTo>
                <a:lnTo>
                  <a:pt x="4813579" y="508914"/>
                </a:lnTo>
                <a:lnTo>
                  <a:pt x="4812449" y="509371"/>
                </a:lnTo>
                <a:lnTo>
                  <a:pt x="4810595" y="511238"/>
                </a:lnTo>
                <a:lnTo>
                  <a:pt x="4810125" y="512356"/>
                </a:lnTo>
                <a:lnTo>
                  <a:pt x="4810125" y="514985"/>
                </a:lnTo>
                <a:lnTo>
                  <a:pt x="4810595" y="516115"/>
                </a:lnTo>
                <a:lnTo>
                  <a:pt x="4812449" y="517969"/>
                </a:lnTo>
                <a:lnTo>
                  <a:pt x="4813579" y="518439"/>
                </a:lnTo>
                <a:lnTo>
                  <a:pt x="4816208" y="518439"/>
                </a:lnTo>
                <a:lnTo>
                  <a:pt x="4816792" y="518185"/>
                </a:lnTo>
                <a:lnTo>
                  <a:pt x="4816792" y="509155"/>
                </a:lnTo>
                <a:close/>
              </a:path>
              <a:path w="4817109" h="1536700">
                <a:moveTo>
                  <a:pt x="4816792" y="241"/>
                </a:moveTo>
                <a:lnTo>
                  <a:pt x="4816208" y="0"/>
                </a:lnTo>
                <a:lnTo>
                  <a:pt x="4813579" y="0"/>
                </a:lnTo>
                <a:lnTo>
                  <a:pt x="4812449" y="469"/>
                </a:lnTo>
                <a:lnTo>
                  <a:pt x="4810595" y="2324"/>
                </a:lnTo>
                <a:lnTo>
                  <a:pt x="4810125" y="3454"/>
                </a:lnTo>
                <a:lnTo>
                  <a:pt x="4810125" y="6083"/>
                </a:lnTo>
                <a:lnTo>
                  <a:pt x="4810595" y="7200"/>
                </a:lnTo>
                <a:lnTo>
                  <a:pt x="4812449" y="9067"/>
                </a:lnTo>
                <a:lnTo>
                  <a:pt x="4813579" y="9525"/>
                </a:lnTo>
                <a:lnTo>
                  <a:pt x="4816208" y="9525"/>
                </a:lnTo>
                <a:lnTo>
                  <a:pt x="4816792" y="9283"/>
                </a:lnTo>
                <a:lnTo>
                  <a:pt x="4816792" y="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7049075" y="3190974"/>
            <a:ext cx="210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049075" y="2682066"/>
            <a:ext cx="210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049075" y="2173159"/>
            <a:ext cx="210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049075" y="1664252"/>
            <a:ext cx="210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130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556680" y="3458120"/>
            <a:ext cx="3822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75">
                <a:solidFill>
                  <a:srgbClr val="252423"/>
                </a:solidFill>
                <a:latin typeface="Lucida Sans Unicode"/>
                <a:cs typeface="Lucida Sans Unicode"/>
              </a:rPr>
              <a:t>Product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870563" y="1926009"/>
            <a:ext cx="139700" cy="92011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 spc="-105">
                <a:solidFill>
                  <a:srgbClr val="252423"/>
                </a:solidFill>
                <a:latin typeface="Lucida Sans Unicode"/>
                <a:cs typeface="Lucida Sans Unicode"/>
              </a:rPr>
              <a:t>Média</a:t>
            </a:r>
            <a:r>
              <a:rPr dirty="0" sz="900" spc="-65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105">
                <a:solidFill>
                  <a:srgbClr val="252423"/>
                </a:solidFill>
                <a:latin typeface="Lucida Sans Unicode"/>
                <a:cs typeface="Lucida Sans Unicode"/>
              </a:rPr>
              <a:t>de</a:t>
            </a:r>
            <a:r>
              <a:rPr dirty="0" sz="900" spc="-65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50">
                <a:solidFill>
                  <a:srgbClr val="252423"/>
                </a:solidFill>
                <a:latin typeface="Lucida Sans Unicode"/>
                <a:cs typeface="Lucida Sans Unicode"/>
              </a:rPr>
              <a:t>Sale</a:t>
            </a:r>
            <a:r>
              <a:rPr dirty="0" sz="900" spc="-65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35">
                <a:solidFill>
                  <a:srgbClr val="252423"/>
                </a:solidFill>
                <a:latin typeface="Lucida Sans Unicode"/>
                <a:cs typeface="Lucida Sans Unicode"/>
              </a:rPr>
              <a:t>Price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455352" y="3302000"/>
            <a:ext cx="4368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Amarilla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258373" y="3302000"/>
            <a:ext cx="4902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Carretera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9222723" y="3302000"/>
            <a:ext cx="22097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VTT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0003269" y="3302000"/>
            <a:ext cx="3194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Paseo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0752711" y="3302000"/>
            <a:ext cx="4794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Montana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1700243" y="3302000"/>
            <a:ext cx="2438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Velo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3146107" y="1496906"/>
            <a:ext cx="9008110" cy="4739005"/>
            <a:chOff x="3146107" y="1496906"/>
            <a:chExt cx="9008110" cy="4739005"/>
          </a:xfrm>
        </p:grpSpPr>
        <p:sp>
          <p:nvSpPr>
            <p:cNvPr id="42" name="object 42" descr=""/>
            <p:cNvSpPr/>
            <p:nvPr/>
          </p:nvSpPr>
          <p:spPr>
            <a:xfrm>
              <a:off x="7673733" y="1511193"/>
              <a:ext cx="4148454" cy="1775460"/>
            </a:xfrm>
            <a:custGeom>
              <a:avLst/>
              <a:gdLst/>
              <a:ahLst/>
              <a:cxnLst/>
              <a:rect l="l" t="t" r="r" b="b"/>
              <a:pathLst>
                <a:path w="4148454" h="1775460">
                  <a:moveTo>
                    <a:pt x="4148301" y="1774930"/>
                  </a:moveTo>
                  <a:lnTo>
                    <a:pt x="0" y="1774930"/>
                  </a:lnTo>
                  <a:lnTo>
                    <a:pt x="0" y="0"/>
                  </a:lnTo>
                  <a:lnTo>
                    <a:pt x="829660" y="401534"/>
                  </a:lnTo>
                  <a:lnTo>
                    <a:pt x="1659320" y="439734"/>
                  </a:lnTo>
                  <a:lnTo>
                    <a:pt x="2488980" y="913070"/>
                  </a:lnTo>
                  <a:lnTo>
                    <a:pt x="3318640" y="1374274"/>
                  </a:lnTo>
                  <a:lnTo>
                    <a:pt x="4148301" y="1666727"/>
                  </a:lnTo>
                  <a:lnTo>
                    <a:pt x="4148301" y="1774930"/>
                  </a:lnTo>
                  <a:close/>
                </a:path>
              </a:pathLst>
            </a:custGeom>
            <a:solidFill>
              <a:srgbClr val="118CFF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673733" y="1511193"/>
              <a:ext cx="4148454" cy="1666875"/>
            </a:xfrm>
            <a:custGeom>
              <a:avLst/>
              <a:gdLst/>
              <a:ahLst/>
              <a:cxnLst/>
              <a:rect l="l" t="t" r="r" b="b"/>
              <a:pathLst>
                <a:path w="4148454" h="1666875">
                  <a:moveTo>
                    <a:pt x="0" y="0"/>
                  </a:moveTo>
                  <a:lnTo>
                    <a:pt x="829660" y="401534"/>
                  </a:lnTo>
                  <a:lnTo>
                    <a:pt x="1659320" y="439734"/>
                  </a:lnTo>
                  <a:lnTo>
                    <a:pt x="2488980" y="913070"/>
                  </a:lnTo>
                  <a:lnTo>
                    <a:pt x="3318640" y="1374274"/>
                  </a:lnTo>
                  <a:lnTo>
                    <a:pt x="4148301" y="1666727"/>
                  </a:lnTo>
                </a:path>
              </a:pathLst>
            </a:custGeom>
            <a:ln w="28574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146095" y="4808321"/>
              <a:ext cx="9008110" cy="1427480"/>
            </a:xfrm>
            <a:custGeom>
              <a:avLst/>
              <a:gdLst/>
              <a:ahLst/>
              <a:cxnLst/>
              <a:rect l="l" t="t" r="r" b="b"/>
              <a:pathLst>
                <a:path w="9008110" h="1427479">
                  <a:moveTo>
                    <a:pt x="9525" y="1421307"/>
                  </a:moveTo>
                  <a:lnTo>
                    <a:pt x="9067" y="1420190"/>
                  </a:lnTo>
                  <a:lnTo>
                    <a:pt x="7200" y="1418323"/>
                  </a:lnTo>
                  <a:lnTo>
                    <a:pt x="6083" y="1417853"/>
                  </a:lnTo>
                  <a:lnTo>
                    <a:pt x="3454" y="1417853"/>
                  </a:lnTo>
                  <a:lnTo>
                    <a:pt x="2336" y="1418323"/>
                  </a:lnTo>
                  <a:lnTo>
                    <a:pt x="469" y="1420190"/>
                  </a:lnTo>
                  <a:lnTo>
                    <a:pt x="0" y="1421307"/>
                  </a:lnTo>
                  <a:lnTo>
                    <a:pt x="0" y="1423936"/>
                  </a:lnTo>
                  <a:lnTo>
                    <a:pt x="469" y="1425054"/>
                  </a:lnTo>
                  <a:lnTo>
                    <a:pt x="2336" y="1426921"/>
                  </a:lnTo>
                  <a:lnTo>
                    <a:pt x="3454" y="1427378"/>
                  </a:lnTo>
                  <a:lnTo>
                    <a:pt x="6083" y="1427378"/>
                  </a:lnTo>
                  <a:lnTo>
                    <a:pt x="7200" y="1426921"/>
                  </a:lnTo>
                  <a:lnTo>
                    <a:pt x="9067" y="1425054"/>
                  </a:lnTo>
                  <a:lnTo>
                    <a:pt x="9525" y="1423936"/>
                  </a:lnTo>
                  <a:lnTo>
                    <a:pt x="9525" y="1421307"/>
                  </a:lnTo>
                  <a:close/>
                </a:path>
                <a:path w="9008110" h="1427479">
                  <a:moveTo>
                    <a:pt x="9525" y="948690"/>
                  </a:moveTo>
                  <a:lnTo>
                    <a:pt x="9067" y="947559"/>
                  </a:lnTo>
                  <a:lnTo>
                    <a:pt x="7200" y="945705"/>
                  </a:lnTo>
                  <a:lnTo>
                    <a:pt x="6083" y="945235"/>
                  </a:lnTo>
                  <a:lnTo>
                    <a:pt x="3454" y="945235"/>
                  </a:lnTo>
                  <a:lnTo>
                    <a:pt x="2336" y="945705"/>
                  </a:lnTo>
                  <a:lnTo>
                    <a:pt x="469" y="947559"/>
                  </a:lnTo>
                  <a:lnTo>
                    <a:pt x="0" y="948690"/>
                  </a:lnTo>
                  <a:lnTo>
                    <a:pt x="0" y="951318"/>
                  </a:lnTo>
                  <a:lnTo>
                    <a:pt x="469" y="952436"/>
                  </a:lnTo>
                  <a:lnTo>
                    <a:pt x="2336" y="954303"/>
                  </a:lnTo>
                  <a:lnTo>
                    <a:pt x="3454" y="954760"/>
                  </a:lnTo>
                  <a:lnTo>
                    <a:pt x="6083" y="954760"/>
                  </a:lnTo>
                  <a:lnTo>
                    <a:pt x="7200" y="954303"/>
                  </a:lnTo>
                  <a:lnTo>
                    <a:pt x="9067" y="952436"/>
                  </a:lnTo>
                  <a:lnTo>
                    <a:pt x="9525" y="951318"/>
                  </a:lnTo>
                  <a:lnTo>
                    <a:pt x="9525" y="948690"/>
                  </a:lnTo>
                  <a:close/>
                </a:path>
                <a:path w="9008110" h="1427479">
                  <a:moveTo>
                    <a:pt x="9525" y="476059"/>
                  </a:moveTo>
                  <a:lnTo>
                    <a:pt x="9067" y="474941"/>
                  </a:lnTo>
                  <a:lnTo>
                    <a:pt x="7200" y="473087"/>
                  </a:lnTo>
                  <a:lnTo>
                    <a:pt x="6083" y="472617"/>
                  </a:lnTo>
                  <a:lnTo>
                    <a:pt x="3454" y="472617"/>
                  </a:lnTo>
                  <a:lnTo>
                    <a:pt x="2336" y="473087"/>
                  </a:lnTo>
                  <a:lnTo>
                    <a:pt x="469" y="474941"/>
                  </a:lnTo>
                  <a:lnTo>
                    <a:pt x="0" y="476059"/>
                  </a:lnTo>
                  <a:lnTo>
                    <a:pt x="0" y="478688"/>
                  </a:lnTo>
                  <a:lnTo>
                    <a:pt x="469" y="479818"/>
                  </a:lnTo>
                  <a:lnTo>
                    <a:pt x="2336" y="481672"/>
                  </a:lnTo>
                  <a:lnTo>
                    <a:pt x="3454" y="482142"/>
                  </a:lnTo>
                  <a:lnTo>
                    <a:pt x="6083" y="482142"/>
                  </a:lnTo>
                  <a:lnTo>
                    <a:pt x="7200" y="481672"/>
                  </a:lnTo>
                  <a:lnTo>
                    <a:pt x="9067" y="479818"/>
                  </a:lnTo>
                  <a:lnTo>
                    <a:pt x="9525" y="478688"/>
                  </a:lnTo>
                  <a:lnTo>
                    <a:pt x="9525" y="476059"/>
                  </a:lnTo>
                  <a:close/>
                </a:path>
                <a:path w="9008110" h="1427479">
                  <a:moveTo>
                    <a:pt x="9525" y="3441"/>
                  </a:moveTo>
                  <a:lnTo>
                    <a:pt x="9067" y="2324"/>
                  </a:lnTo>
                  <a:lnTo>
                    <a:pt x="7200" y="457"/>
                  </a:lnTo>
                  <a:lnTo>
                    <a:pt x="6083" y="0"/>
                  </a:lnTo>
                  <a:lnTo>
                    <a:pt x="3454" y="0"/>
                  </a:lnTo>
                  <a:lnTo>
                    <a:pt x="2336" y="457"/>
                  </a:lnTo>
                  <a:lnTo>
                    <a:pt x="469" y="2324"/>
                  </a:lnTo>
                  <a:lnTo>
                    <a:pt x="0" y="3441"/>
                  </a:lnTo>
                  <a:lnTo>
                    <a:pt x="0" y="6070"/>
                  </a:lnTo>
                  <a:lnTo>
                    <a:pt x="469" y="7200"/>
                  </a:lnTo>
                  <a:lnTo>
                    <a:pt x="2336" y="9055"/>
                  </a:lnTo>
                  <a:lnTo>
                    <a:pt x="3454" y="9525"/>
                  </a:lnTo>
                  <a:lnTo>
                    <a:pt x="6083" y="9525"/>
                  </a:lnTo>
                  <a:lnTo>
                    <a:pt x="7200" y="9055"/>
                  </a:lnTo>
                  <a:lnTo>
                    <a:pt x="9067" y="7200"/>
                  </a:lnTo>
                  <a:lnTo>
                    <a:pt x="9525" y="6070"/>
                  </a:lnTo>
                  <a:lnTo>
                    <a:pt x="9525" y="3441"/>
                  </a:lnTo>
                  <a:close/>
                </a:path>
                <a:path w="9008110" h="1427479">
                  <a:moveTo>
                    <a:pt x="57150" y="1421307"/>
                  </a:moveTo>
                  <a:lnTo>
                    <a:pt x="56692" y="1420190"/>
                  </a:lnTo>
                  <a:lnTo>
                    <a:pt x="54825" y="1418323"/>
                  </a:lnTo>
                  <a:lnTo>
                    <a:pt x="53708" y="1417853"/>
                  </a:lnTo>
                  <a:lnTo>
                    <a:pt x="51079" y="1417853"/>
                  </a:lnTo>
                  <a:lnTo>
                    <a:pt x="49961" y="1418323"/>
                  </a:lnTo>
                  <a:lnTo>
                    <a:pt x="48094" y="1420190"/>
                  </a:lnTo>
                  <a:lnTo>
                    <a:pt x="47625" y="1421307"/>
                  </a:lnTo>
                  <a:lnTo>
                    <a:pt x="47625" y="1423936"/>
                  </a:lnTo>
                  <a:lnTo>
                    <a:pt x="48094" y="1425054"/>
                  </a:lnTo>
                  <a:lnTo>
                    <a:pt x="49961" y="1426921"/>
                  </a:lnTo>
                  <a:lnTo>
                    <a:pt x="51079" y="1427378"/>
                  </a:lnTo>
                  <a:lnTo>
                    <a:pt x="53708" y="1427378"/>
                  </a:lnTo>
                  <a:lnTo>
                    <a:pt x="54825" y="1426921"/>
                  </a:lnTo>
                  <a:lnTo>
                    <a:pt x="56692" y="1425054"/>
                  </a:lnTo>
                  <a:lnTo>
                    <a:pt x="57150" y="1423936"/>
                  </a:lnTo>
                  <a:lnTo>
                    <a:pt x="57150" y="1421307"/>
                  </a:lnTo>
                  <a:close/>
                </a:path>
                <a:path w="9008110" h="1427479">
                  <a:moveTo>
                    <a:pt x="57150" y="948690"/>
                  </a:moveTo>
                  <a:lnTo>
                    <a:pt x="56692" y="947559"/>
                  </a:lnTo>
                  <a:lnTo>
                    <a:pt x="54825" y="945705"/>
                  </a:lnTo>
                  <a:lnTo>
                    <a:pt x="53708" y="945235"/>
                  </a:lnTo>
                  <a:lnTo>
                    <a:pt x="51079" y="945235"/>
                  </a:lnTo>
                  <a:lnTo>
                    <a:pt x="49961" y="945705"/>
                  </a:lnTo>
                  <a:lnTo>
                    <a:pt x="48094" y="947559"/>
                  </a:lnTo>
                  <a:lnTo>
                    <a:pt x="47625" y="948690"/>
                  </a:lnTo>
                  <a:lnTo>
                    <a:pt x="47625" y="951318"/>
                  </a:lnTo>
                  <a:lnTo>
                    <a:pt x="48094" y="952436"/>
                  </a:lnTo>
                  <a:lnTo>
                    <a:pt x="49961" y="954303"/>
                  </a:lnTo>
                  <a:lnTo>
                    <a:pt x="51079" y="954760"/>
                  </a:lnTo>
                  <a:lnTo>
                    <a:pt x="53708" y="954760"/>
                  </a:lnTo>
                  <a:lnTo>
                    <a:pt x="54825" y="954303"/>
                  </a:lnTo>
                  <a:lnTo>
                    <a:pt x="56692" y="952436"/>
                  </a:lnTo>
                  <a:lnTo>
                    <a:pt x="57150" y="951318"/>
                  </a:lnTo>
                  <a:lnTo>
                    <a:pt x="57150" y="948690"/>
                  </a:lnTo>
                  <a:close/>
                </a:path>
                <a:path w="9008110" h="1427479">
                  <a:moveTo>
                    <a:pt x="57150" y="476059"/>
                  </a:moveTo>
                  <a:lnTo>
                    <a:pt x="56692" y="474941"/>
                  </a:lnTo>
                  <a:lnTo>
                    <a:pt x="54825" y="473087"/>
                  </a:lnTo>
                  <a:lnTo>
                    <a:pt x="53708" y="472617"/>
                  </a:lnTo>
                  <a:lnTo>
                    <a:pt x="51079" y="472617"/>
                  </a:lnTo>
                  <a:lnTo>
                    <a:pt x="49961" y="473087"/>
                  </a:lnTo>
                  <a:lnTo>
                    <a:pt x="48094" y="474941"/>
                  </a:lnTo>
                  <a:lnTo>
                    <a:pt x="47625" y="476059"/>
                  </a:lnTo>
                  <a:lnTo>
                    <a:pt x="47625" y="478688"/>
                  </a:lnTo>
                  <a:lnTo>
                    <a:pt x="48094" y="479818"/>
                  </a:lnTo>
                  <a:lnTo>
                    <a:pt x="49961" y="481672"/>
                  </a:lnTo>
                  <a:lnTo>
                    <a:pt x="51079" y="482142"/>
                  </a:lnTo>
                  <a:lnTo>
                    <a:pt x="53708" y="482142"/>
                  </a:lnTo>
                  <a:lnTo>
                    <a:pt x="54825" y="481672"/>
                  </a:lnTo>
                  <a:lnTo>
                    <a:pt x="56692" y="479818"/>
                  </a:lnTo>
                  <a:lnTo>
                    <a:pt x="57150" y="478688"/>
                  </a:lnTo>
                  <a:lnTo>
                    <a:pt x="57150" y="476059"/>
                  </a:lnTo>
                  <a:close/>
                </a:path>
                <a:path w="9008110" h="1427479">
                  <a:moveTo>
                    <a:pt x="57150" y="3441"/>
                  </a:moveTo>
                  <a:lnTo>
                    <a:pt x="56692" y="2324"/>
                  </a:lnTo>
                  <a:lnTo>
                    <a:pt x="54825" y="457"/>
                  </a:lnTo>
                  <a:lnTo>
                    <a:pt x="53708" y="0"/>
                  </a:lnTo>
                  <a:lnTo>
                    <a:pt x="51079" y="0"/>
                  </a:lnTo>
                  <a:lnTo>
                    <a:pt x="49961" y="457"/>
                  </a:lnTo>
                  <a:lnTo>
                    <a:pt x="48094" y="2324"/>
                  </a:lnTo>
                  <a:lnTo>
                    <a:pt x="47625" y="3441"/>
                  </a:lnTo>
                  <a:lnTo>
                    <a:pt x="47625" y="6070"/>
                  </a:lnTo>
                  <a:lnTo>
                    <a:pt x="48094" y="7200"/>
                  </a:lnTo>
                  <a:lnTo>
                    <a:pt x="49961" y="9055"/>
                  </a:lnTo>
                  <a:lnTo>
                    <a:pt x="51079" y="9525"/>
                  </a:lnTo>
                  <a:lnTo>
                    <a:pt x="53708" y="9525"/>
                  </a:lnTo>
                  <a:lnTo>
                    <a:pt x="54825" y="9055"/>
                  </a:lnTo>
                  <a:lnTo>
                    <a:pt x="56692" y="7200"/>
                  </a:lnTo>
                  <a:lnTo>
                    <a:pt x="57150" y="6070"/>
                  </a:lnTo>
                  <a:lnTo>
                    <a:pt x="57150" y="3441"/>
                  </a:lnTo>
                  <a:close/>
                </a:path>
                <a:path w="9008110" h="1427479">
                  <a:moveTo>
                    <a:pt x="104775" y="1421307"/>
                  </a:moveTo>
                  <a:lnTo>
                    <a:pt x="104317" y="1420190"/>
                  </a:lnTo>
                  <a:lnTo>
                    <a:pt x="102450" y="1418323"/>
                  </a:lnTo>
                  <a:lnTo>
                    <a:pt x="101333" y="1417853"/>
                  </a:lnTo>
                  <a:lnTo>
                    <a:pt x="98704" y="1417853"/>
                  </a:lnTo>
                  <a:lnTo>
                    <a:pt x="97586" y="1418323"/>
                  </a:lnTo>
                  <a:lnTo>
                    <a:pt x="95719" y="1420190"/>
                  </a:lnTo>
                  <a:lnTo>
                    <a:pt x="95250" y="1421307"/>
                  </a:lnTo>
                  <a:lnTo>
                    <a:pt x="95250" y="1423936"/>
                  </a:lnTo>
                  <a:lnTo>
                    <a:pt x="95719" y="1425054"/>
                  </a:lnTo>
                  <a:lnTo>
                    <a:pt x="97586" y="1426921"/>
                  </a:lnTo>
                  <a:lnTo>
                    <a:pt x="98704" y="1427378"/>
                  </a:lnTo>
                  <a:lnTo>
                    <a:pt x="101333" y="1427378"/>
                  </a:lnTo>
                  <a:lnTo>
                    <a:pt x="102450" y="1426921"/>
                  </a:lnTo>
                  <a:lnTo>
                    <a:pt x="104317" y="1425054"/>
                  </a:lnTo>
                  <a:lnTo>
                    <a:pt x="104775" y="1423936"/>
                  </a:lnTo>
                  <a:lnTo>
                    <a:pt x="104775" y="1421307"/>
                  </a:lnTo>
                  <a:close/>
                </a:path>
                <a:path w="9008110" h="1427479">
                  <a:moveTo>
                    <a:pt x="104775" y="948690"/>
                  </a:moveTo>
                  <a:lnTo>
                    <a:pt x="104317" y="947559"/>
                  </a:lnTo>
                  <a:lnTo>
                    <a:pt x="102450" y="945705"/>
                  </a:lnTo>
                  <a:lnTo>
                    <a:pt x="101333" y="945235"/>
                  </a:lnTo>
                  <a:lnTo>
                    <a:pt x="98704" y="945235"/>
                  </a:lnTo>
                  <a:lnTo>
                    <a:pt x="97586" y="945705"/>
                  </a:lnTo>
                  <a:lnTo>
                    <a:pt x="95719" y="947559"/>
                  </a:lnTo>
                  <a:lnTo>
                    <a:pt x="95250" y="948690"/>
                  </a:lnTo>
                  <a:lnTo>
                    <a:pt x="95250" y="951318"/>
                  </a:lnTo>
                  <a:lnTo>
                    <a:pt x="95719" y="952436"/>
                  </a:lnTo>
                  <a:lnTo>
                    <a:pt x="97586" y="954303"/>
                  </a:lnTo>
                  <a:lnTo>
                    <a:pt x="98704" y="954760"/>
                  </a:lnTo>
                  <a:lnTo>
                    <a:pt x="101333" y="954760"/>
                  </a:lnTo>
                  <a:lnTo>
                    <a:pt x="102450" y="954303"/>
                  </a:lnTo>
                  <a:lnTo>
                    <a:pt x="104317" y="952436"/>
                  </a:lnTo>
                  <a:lnTo>
                    <a:pt x="104775" y="951318"/>
                  </a:lnTo>
                  <a:lnTo>
                    <a:pt x="104775" y="948690"/>
                  </a:lnTo>
                  <a:close/>
                </a:path>
                <a:path w="9008110" h="1427479">
                  <a:moveTo>
                    <a:pt x="104775" y="476059"/>
                  </a:moveTo>
                  <a:lnTo>
                    <a:pt x="104317" y="474941"/>
                  </a:lnTo>
                  <a:lnTo>
                    <a:pt x="102450" y="473087"/>
                  </a:lnTo>
                  <a:lnTo>
                    <a:pt x="101333" y="472617"/>
                  </a:lnTo>
                  <a:lnTo>
                    <a:pt x="98704" y="472617"/>
                  </a:lnTo>
                  <a:lnTo>
                    <a:pt x="97586" y="473087"/>
                  </a:lnTo>
                  <a:lnTo>
                    <a:pt x="95719" y="474941"/>
                  </a:lnTo>
                  <a:lnTo>
                    <a:pt x="95250" y="476059"/>
                  </a:lnTo>
                  <a:lnTo>
                    <a:pt x="95250" y="478688"/>
                  </a:lnTo>
                  <a:lnTo>
                    <a:pt x="95719" y="479818"/>
                  </a:lnTo>
                  <a:lnTo>
                    <a:pt x="97586" y="481672"/>
                  </a:lnTo>
                  <a:lnTo>
                    <a:pt x="98704" y="482142"/>
                  </a:lnTo>
                  <a:lnTo>
                    <a:pt x="101333" y="482142"/>
                  </a:lnTo>
                  <a:lnTo>
                    <a:pt x="102450" y="481672"/>
                  </a:lnTo>
                  <a:lnTo>
                    <a:pt x="104317" y="479818"/>
                  </a:lnTo>
                  <a:lnTo>
                    <a:pt x="104775" y="478688"/>
                  </a:lnTo>
                  <a:lnTo>
                    <a:pt x="104775" y="476059"/>
                  </a:lnTo>
                  <a:close/>
                </a:path>
                <a:path w="9008110" h="1427479">
                  <a:moveTo>
                    <a:pt x="104775" y="3441"/>
                  </a:moveTo>
                  <a:lnTo>
                    <a:pt x="104317" y="2324"/>
                  </a:lnTo>
                  <a:lnTo>
                    <a:pt x="102450" y="457"/>
                  </a:lnTo>
                  <a:lnTo>
                    <a:pt x="101333" y="0"/>
                  </a:lnTo>
                  <a:lnTo>
                    <a:pt x="98704" y="0"/>
                  </a:lnTo>
                  <a:lnTo>
                    <a:pt x="97586" y="457"/>
                  </a:lnTo>
                  <a:lnTo>
                    <a:pt x="95719" y="2324"/>
                  </a:lnTo>
                  <a:lnTo>
                    <a:pt x="95250" y="3441"/>
                  </a:lnTo>
                  <a:lnTo>
                    <a:pt x="95250" y="6070"/>
                  </a:lnTo>
                  <a:lnTo>
                    <a:pt x="95719" y="7200"/>
                  </a:lnTo>
                  <a:lnTo>
                    <a:pt x="97586" y="9055"/>
                  </a:lnTo>
                  <a:lnTo>
                    <a:pt x="98704" y="9525"/>
                  </a:lnTo>
                  <a:lnTo>
                    <a:pt x="101333" y="9525"/>
                  </a:lnTo>
                  <a:lnTo>
                    <a:pt x="102450" y="9055"/>
                  </a:lnTo>
                  <a:lnTo>
                    <a:pt x="104317" y="7200"/>
                  </a:lnTo>
                  <a:lnTo>
                    <a:pt x="104775" y="6070"/>
                  </a:lnTo>
                  <a:lnTo>
                    <a:pt x="104775" y="3441"/>
                  </a:lnTo>
                  <a:close/>
                </a:path>
                <a:path w="9008110" h="1427479">
                  <a:moveTo>
                    <a:pt x="152400" y="1421307"/>
                  </a:moveTo>
                  <a:lnTo>
                    <a:pt x="151942" y="1420190"/>
                  </a:lnTo>
                  <a:lnTo>
                    <a:pt x="150075" y="1418323"/>
                  </a:lnTo>
                  <a:lnTo>
                    <a:pt x="148958" y="1417853"/>
                  </a:lnTo>
                  <a:lnTo>
                    <a:pt x="146329" y="1417853"/>
                  </a:lnTo>
                  <a:lnTo>
                    <a:pt x="145211" y="1418323"/>
                  </a:lnTo>
                  <a:lnTo>
                    <a:pt x="143344" y="1420190"/>
                  </a:lnTo>
                  <a:lnTo>
                    <a:pt x="142875" y="1421307"/>
                  </a:lnTo>
                  <a:lnTo>
                    <a:pt x="142875" y="1423936"/>
                  </a:lnTo>
                  <a:lnTo>
                    <a:pt x="143344" y="1425054"/>
                  </a:lnTo>
                  <a:lnTo>
                    <a:pt x="145211" y="1426921"/>
                  </a:lnTo>
                  <a:lnTo>
                    <a:pt x="146329" y="1427378"/>
                  </a:lnTo>
                  <a:lnTo>
                    <a:pt x="148958" y="1427378"/>
                  </a:lnTo>
                  <a:lnTo>
                    <a:pt x="150075" y="1426921"/>
                  </a:lnTo>
                  <a:lnTo>
                    <a:pt x="151942" y="1425054"/>
                  </a:lnTo>
                  <a:lnTo>
                    <a:pt x="152400" y="1423936"/>
                  </a:lnTo>
                  <a:lnTo>
                    <a:pt x="152400" y="1421307"/>
                  </a:lnTo>
                  <a:close/>
                </a:path>
                <a:path w="9008110" h="1427479">
                  <a:moveTo>
                    <a:pt x="152400" y="948690"/>
                  </a:moveTo>
                  <a:lnTo>
                    <a:pt x="151942" y="947559"/>
                  </a:lnTo>
                  <a:lnTo>
                    <a:pt x="150075" y="945705"/>
                  </a:lnTo>
                  <a:lnTo>
                    <a:pt x="148958" y="945235"/>
                  </a:lnTo>
                  <a:lnTo>
                    <a:pt x="146329" y="945235"/>
                  </a:lnTo>
                  <a:lnTo>
                    <a:pt x="145211" y="945705"/>
                  </a:lnTo>
                  <a:lnTo>
                    <a:pt x="143344" y="947559"/>
                  </a:lnTo>
                  <a:lnTo>
                    <a:pt x="142875" y="948690"/>
                  </a:lnTo>
                  <a:lnTo>
                    <a:pt x="142875" y="951318"/>
                  </a:lnTo>
                  <a:lnTo>
                    <a:pt x="143344" y="952436"/>
                  </a:lnTo>
                  <a:lnTo>
                    <a:pt x="145211" y="954303"/>
                  </a:lnTo>
                  <a:lnTo>
                    <a:pt x="146329" y="954760"/>
                  </a:lnTo>
                  <a:lnTo>
                    <a:pt x="148958" y="954760"/>
                  </a:lnTo>
                  <a:lnTo>
                    <a:pt x="150075" y="954303"/>
                  </a:lnTo>
                  <a:lnTo>
                    <a:pt x="151942" y="952436"/>
                  </a:lnTo>
                  <a:lnTo>
                    <a:pt x="152400" y="951318"/>
                  </a:lnTo>
                  <a:lnTo>
                    <a:pt x="152400" y="948690"/>
                  </a:lnTo>
                  <a:close/>
                </a:path>
                <a:path w="9008110" h="1427479">
                  <a:moveTo>
                    <a:pt x="152400" y="476059"/>
                  </a:moveTo>
                  <a:lnTo>
                    <a:pt x="151942" y="474941"/>
                  </a:lnTo>
                  <a:lnTo>
                    <a:pt x="150075" y="473087"/>
                  </a:lnTo>
                  <a:lnTo>
                    <a:pt x="148958" y="472617"/>
                  </a:lnTo>
                  <a:lnTo>
                    <a:pt x="146329" y="472617"/>
                  </a:lnTo>
                  <a:lnTo>
                    <a:pt x="145211" y="473087"/>
                  </a:lnTo>
                  <a:lnTo>
                    <a:pt x="143344" y="474941"/>
                  </a:lnTo>
                  <a:lnTo>
                    <a:pt x="142875" y="476059"/>
                  </a:lnTo>
                  <a:lnTo>
                    <a:pt x="142875" y="478688"/>
                  </a:lnTo>
                  <a:lnTo>
                    <a:pt x="143344" y="479818"/>
                  </a:lnTo>
                  <a:lnTo>
                    <a:pt x="145211" y="481672"/>
                  </a:lnTo>
                  <a:lnTo>
                    <a:pt x="146329" y="482142"/>
                  </a:lnTo>
                  <a:lnTo>
                    <a:pt x="148958" y="482142"/>
                  </a:lnTo>
                  <a:lnTo>
                    <a:pt x="150075" y="481672"/>
                  </a:lnTo>
                  <a:lnTo>
                    <a:pt x="151942" y="479818"/>
                  </a:lnTo>
                  <a:lnTo>
                    <a:pt x="152400" y="478688"/>
                  </a:lnTo>
                  <a:lnTo>
                    <a:pt x="152400" y="476059"/>
                  </a:lnTo>
                  <a:close/>
                </a:path>
                <a:path w="9008110" h="1427479">
                  <a:moveTo>
                    <a:pt x="152400" y="3441"/>
                  </a:moveTo>
                  <a:lnTo>
                    <a:pt x="151942" y="2324"/>
                  </a:lnTo>
                  <a:lnTo>
                    <a:pt x="150075" y="457"/>
                  </a:lnTo>
                  <a:lnTo>
                    <a:pt x="148958" y="0"/>
                  </a:lnTo>
                  <a:lnTo>
                    <a:pt x="146329" y="0"/>
                  </a:lnTo>
                  <a:lnTo>
                    <a:pt x="145211" y="457"/>
                  </a:lnTo>
                  <a:lnTo>
                    <a:pt x="143344" y="2324"/>
                  </a:lnTo>
                  <a:lnTo>
                    <a:pt x="142875" y="3441"/>
                  </a:lnTo>
                  <a:lnTo>
                    <a:pt x="142875" y="6070"/>
                  </a:lnTo>
                  <a:lnTo>
                    <a:pt x="143344" y="7200"/>
                  </a:lnTo>
                  <a:lnTo>
                    <a:pt x="145211" y="9055"/>
                  </a:lnTo>
                  <a:lnTo>
                    <a:pt x="146329" y="9525"/>
                  </a:lnTo>
                  <a:lnTo>
                    <a:pt x="148958" y="9525"/>
                  </a:lnTo>
                  <a:lnTo>
                    <a:pt x="150075" y="9055"/>
                  </a:lnTo>
                  <a:lnTo>
                    <a:pt x="151942" y="7200"/>
                  </a:lnTo>
                  <a:lnTo>
                    <a:pt x="152400" y="6070"/>
                  </a:lnTo>
                  <a:lnTo>
                    <a:pt x="152400" y="3441"/>
                  </a:lnTo>
                  <a:close/>
                </a:path>
                <a:path w="9008110" h="1427479">
                  <a:moveTo>
                    <a:pt x="200025" y="1421307"/>
                  </a:moveTo>
                  <a:lnTo>
                    <a:pt x="199567" y="1420190"/>
                  </a:lnTo>
                  <a:lnTo>
                    <a:pt x="197700" y="1418323"/>
                  </a:lnTo>
                  <a:lnTo>
                    <a:pt x="196583" y="1417853"/>
                  </a:lnTo>
                  <a:lnTo>
                    <a:pt x="193954" y="1417853"/>
                  </a:lnTo>
                  <a:lnTo>
                    <a:pt x="192836" y="1418323"/>
                  </a:lnTo>
                  <a:lnTo>
                    <a:pt x="190969" y="1420190"/>
                  </a:lnTo>
                  <a:lnTo>
                    <a:pt x="190500" y="1421307"/>
                  </a:lnTo>
                  <a:lnTo>
                    <a:pt x="190500" y="1423936"/>
                  </a:lnTo>
                  <a:lnTo>
                    <a:pt x="190969" y="1425054"/>
                  </a:lnTo>
                  <a:lnTo>
                    <a:pt x="192836" y="1426921"/>
                  </a:lnTo>
                  <a:lnTo>
                    <a:pt x="193954" y="1427378"/>
                  </a:lnTo>
                  <a:lnTo>
                    <a:pt x="196583" y="1427378"/>
                  </a:lnTo>
                  <a:lnTo>
                    <a:pt x="197700" y="1426921"/>
                  </a:lnTo>
                  <a:lnTo>
                    <a:pt x="199567" y="1425054"/>
                  </a:lnTo>
                  <a:lnTo>
                    <a:pt x="200025" y="1423936"/>
                  </a:lnTo>
                  <a:lnTo>
                    <a:pt x="200025" y="1421307"/>
                  </a:lnTo>
                  <a:close/>
                </a:path>
                <a:path w="9008110" h="1427479">
                  <a:moveTo>
                    <a:pt x="200025" y="948690"/>
                  </a:moveTo>
                  <a:lnTo>
                    <a:pt x="199567" y="947559"/>
                  </a:lnTo>
                  <a:lnTo>
                    <a:pt x="197700" y="945705"/>
                  </a:lnTo>
                  <a:lnTo>
                    <a:pt x="196583" y="945235"/>
                  </a:lnTo>
                  <a:lnTo>
                    <a:pt x="193954" y="945235"/>
                  </a:lnTo>
                  <a:lnTo>
                    <a:pt x="192836" y="945705"/>
                  </a:lnTo>
                  <a:lnTo>
                    <a:pt x="190969" y="947559"/>
                  </a:lnTo>
                  <a:lnTo>
                    <a:pt x="190500" y="948690"/>
                  </a:lnTo>
                  <a:lnTo>
                    <a:pt x="190500" y="951318"/>
                  </a:lnTo>
                  <a:lnTo>
                    <a:pt x="190969" y="952436"/>
                  </a:lnTo>
                  <a:lnTo>
                    <a:pt x="192836" y="954303"/>
                  </a:lnTo>
                  <a:lnTo>
                    <a:pt x="193954" y="954760"/>
                  </a:lnTo>
                  <a:lnTo>
                    <a:pt x="196583" y="954760"/>
                  </a:lnTo>
                  <a:lnTo>
                    <a:pt x="197700" y="954303"/>
                  </a:lnTo>
                  <a:lnTo>
                    <a:pt x="199567" y="952436"/>
                  </a:lnTo>
                  <a:lnTo>
                    <a:pt x="200025" y="951318"/>
                  </a:lnTo>
                  <a:lnTo>
                    <a:pt x="200025" y="948690"/>
                  </a:lnTo>
                  <a:close/>
                </a:path>
                <a:path w="9008110" h="1427479">
                  <a:moveTo>
                    <a:pt x="200025" y="476059"/>
                  </a:moveTo>
                  <a:lnTo>
                    <a:pt x="199567" y="474941"/>
                  </a:lnTo>
                  <a:lnTo>
                    <a:pt x="197700" y="473087"/>
                  </a:lnTo>
                  <a:lnTo>
                    <a:pt x="196583" y="472617"/>
                  </a:lnTo>
                  <a:lnTo>
                    <a:pt x="193954" y="472617"/>
                  </a:lnTo>
                  <a:lnTo>
                    <a:pt x="192836" y="473087"/>
                  </a:lnTo>
                  <a:lnTo>
                    <a:pt x="190969" y="474941"/>
                  </a:lnTo>
                  <a:lnTo>
                    <a:pt x="190500" y="476059"/>
                  </a:lnTo>
                  <a:lnTo>
                    <a:pt x="190500" y="478688"/>
                  </a:lnTo>
                  <a:lnTo>
                    <a:pt x="190969" y="479818"/>
                  </a:lnTo>
                  <a:lnTo>
                    <a:pt x="192836" y="481672"/>
                  </a:lnTo>
                  <a:lnTo>
                    <a:pt x="193954" y="482142"/>
                  </a:lnTo>
                  <a:lnTo>
                    <a:pt x="196583" y="482142"/>
                  </a:lnTo>
                  <a:lnTo>
                    <a:pt x="197700" y="481672"/>
                  </a:lnTo>
                  <a:lnTo>
                    <a:pt x="199567" y="479818"/>
                  </a:lnTo>
                  <a:lnTo>
                    <a:pt x="200025" y="478688"/>
                  </a:lnTo>
                  <a:lnTo>
                    <a:pt x="200025" y="476059"/>
                  </a:lnTo>
                  <a:close/>
                </a:path>
                <a:path w="9008110" h="1427479">
                  <a:moveTo>
                    <a:pt x="200025" y="3441"/>
                  </a:moveTo>
                  <a:lnTo>
                    <a:pt x="199567" y="2324"/>
                  </a:lnTo>
                  <a:lnTo>
                    <a:pt x="197700" y="457"/>
                  </a:lnTo>
                  <a:lnTo>
                    <a:pt x="196583" y="0"/>
                  </a:lnTo>
                  <a:lnTo>
                    <a:pt x="193954" y="0"/>
                  </a:lnTo>
                  <a:lnTo>
                    <a:pt x="192836" y="457"/>
                  </a:lnTo>
                  <a:lnTo>
                    <a:pt x="190969" y="2324"/>
                  </a:lnTo>
                  <a:lnTo>
                    <a:pt x="190500" y="3441"/>
                  </a:lnTo>
                  <a:lnTo>
                    <a:pt x="190500" y="6070"/>
                  </a:lnTo>
                  <a:lnTo>
                    <a:pt x="190969" y="7200"/>
                  </a:lnTo>
                  <a:lnTo>
                    <a:pt x="192836" y="9055"/>
                  </a:lnTo>
                  <a:lnTo>
                    <a:pt x="193954" y="9525"/>
                  </a:lnTo>
                  <a:lnTo>
                    <a:pt x="196583" y="9525"/>
                  </a:lnTo>
                  <a:lnTo>
                    <a:pt x="197700" y="9055"/>
                  </a:lnTo>
                  <a:lnTo>
                    <a:pt x="199567" y="7200"/>
                  </a:lnTo>
                  <a:lnTo>
                    <a:pt x="200025" y="6070"/>
                  </a:lnTo>
                  <a:lnTo>
                    <a:pt x="200025" y="3441"/>
                  </a:lnTo>
                  <a:close/>
                </a:path>
                <a:path w="9008110" h="1427479">
                  <a:moveTo>
                    <a:pt x="247650" y="1421307"/>
                  </a:moveTo>
                  <a:lnTo>
                    <a:pt x="247192" y="1420190"/>
                  </a:lnTo>
                  <a:lnTo>
                    <a:pt x="245325" y="1418323"/>
                  </a:lnTo>
                  <a:lnTo>
                    <a:pt x="244208" y="1417853"/>
                  </a:lnTo>
                  <a:lnTo>
                    <a:pt x="241579" y="1417853"/>
                  </a:lnTo>
                  <a:lnTo>
                    <a:pt x="240461" y="1418323"/>
                  </a:lnTo>
                  <a:lnTo>
                    <a:pt x="238594" y="1420190"/>
                  </a:lnTo>
                  <a:lnTo>
                    <a:pt x="238125" y="1421307"/>
                  </a:lnTo>
                  <a:lnTo>
                    <a:pt x="238125" y="1423936"/>
                  </a:lnTo>
                  <a:lnTo>
                    <a:pt x="238594" y="1425054"/>
                  </a:lnTo>
                  <a:lnTo>
                    <a:pt x="240461" y="1426921"/>
                  </a:lnTo>
                  <a:lnTo>
                    <a:pt x="241579" y="1427378"/>
                  </a:lnTo>
                  <a:lnTo>
                    <a:pt x="244208" y="1427378"/>
                  </a:lnTo>
                  <a:lnTo>
                    <a:pt x="245325" y="1426921"/>
                  </a:lnTo>
                  <a:lnTo>
                    <a:pt x="247192" y="1425054"/>
                  </a:lnTo>
                  <a:lnTo>
                    <a:pt x="247650" y="1423936"/>
                  </a:lnTo>
                  <a:lnTo>
                    <a:pt x="247650" y="1421307"/>
                  </a:lnTo>
                  <a:close/>
                </a:path>
                <a:path w="9008110" h="1427479">
                  <a:moveTo>
                    <a:pt x="247650" y="948690"/>
                  </a:moveTo>
                  <a:lnTo>
                    <a:pt x="247192" y="947559"/>
                  </a:lnTo>
                  <a:lnTo>
                    <a:pt x="245325" y="945705"/>
                  </a:lnTo>
                  <a:lnTo>
                    <a:pt x="244208" y="945235"/>
                  </a:lnTo>
                  <a:lnTo>
                    <a:pt x="241579" y="945235"/>
                  </a:lnTo>
                  <a:lnTo>
                    <a:pt x="240461" y="945705"/>
                  </a:lnTo>
                  <a:lnTo>
                    <a:pt x="238594" y="947559"/>
                  </a:lnTo>
                  <a:lnTo>
                    <a:pt x="238125" y="948690"/>
                  </a:lnTo>
                  <a:lnTo>
                    <a:pt x="238125" y="951318"/>
                  </a:lnTo>
                  <a:lnTo>
                    <a:pt x="238594" y="952436"/>
                  </a:lnTo>
                  <a:lnTo>
                    <a:pt x="240461" y="954303"/>
                  </a:lnTo>
                  <a:lnTo>
                    <a:pt x="241579" y="954760"/>
                  </a:lnTo>
                  <a:lnTo>
                    <a:pt x="244208" y="954760"/>
                  </a:lnTo>
                  <a:lnTo>
                    <a:pt x="245325" y="954303"/>
                  </a:lnTo>
                  <a:lnTo>
                    <a:pt x="247192" y="952436"/>
                  </a:lnTo>
                  <a:lnTo>
                    <a:pt x="247650" y="951318"/>
                  </a:lnTo>
                  <a:lnTo>
                    <a:pt x="247650" y="948690"/>
                  </a:lnTo>
                  <a:close/>
                </a:path>
                <a:path w="9008110" h="1427479">
                  <a:moveTo>
                    <a:pt x="247650" y="476059"/>
                  </a:moveTo>
                  <a:lnTo>
                    <a:pt x="247192" y="474941"/>
                  </a:lnTo>
                  <a:lnTo>
                    <a:pt x="245325" y="473087"/>
                  </a:lnTo>
                  <a:lnTo>
                    <a:pt x="244208" y="472617"/>
                  </a:lnTo>
                  <a:lnTo>
                    <a:pt x="241579" y="472617"/>
                  </a:lnTo>
                  <a:lnTo>
                    <a:pt x="240461" y="473087"/>
                  </a:lnTo>
                  <a:lnTo>
                    <a:pt x="238594" y="474941"/>
                  </a:lnTo>
                  <a:lnTo>
                    <a:pt x="238125" y="476059"/>
                  </a:lnTo>
                  <a:lnTo>
                    <a:pt x="238125" y="478688"/>
                  </a:lnTo>
                  <a:lnTo>
                    <a:pt x="238594" y="479818"/>
                  </a:lnTo>
                  <a:lnTo>
                    <a:pt x="240461" y="481672"/>
                  </a:lnTo>
                  <a:lnTo>
                    <a:pt x="241579" y="482142"/>
                  </a:lnTo>
                  <a:lnTo>
                    <a:pt x="244208" y="482142"/>
                  </a:lnTo>
                  <a:lnTo>
                    <a:pt x="245325" y="481672"/>
                  </a:lnTo>
                  <a:lnTo>
                    <a:pt x="247192" y="479818"/>
                  </a:lnTo>
                  <a:lnTo>
                    <a:pt x="247650" y="478688"/>
                  </a:lnTo>
                  <a:lnTo>
                    <a:pt x="247650" y="476059"/>
                  </a:lnTo>
                  <a:close/>
                </a:path>
                <a:path w="9008110" h="1427479">
                  <a:moveTo>
                    <a:pt x="247650" y="3441"/>
                  </a:moveTo>
                  <a:lnTo>
                    <a:pt x="247192" y="2324"/>
                  </a:lnTo>
                  <a:lnTo>
                    <a:pt x="245325" y="457"/>
                  </a:lnTo>
                  <a:lnTo>
                    <a:pt x="244208" y="0"/>
                  </a:lnTo>
                  <a:lnTo>
                    <a:pt x="241579" y="0"/>
                  </a:lnTo>
                  <a:lnTo>
                    <a:pt x="240461" y="457"/>
                  </a:lnTo>
                  <a:lnTo>
                    <a:pt x="238594" y="2324"/>
                  </a:lnTo>
                  <a:lnTo>
                    <a:pt x="238125" y="3441"/>
                  </a:lnTo>
                  <a:lnTo>
                    <a:pt x="238125" y="6070"/>
                  </a:lnTo>
                  <a:lnTo>
                    <a:pt x="238594" y="7200"/>
                  </a:lnTo>
                  <a:lnTo>
                    <a:pt x="240461" y="9055"/>
                  </a:lnTo>
                  <a:lnTo>
                    <a:pt x="241579" y="9525"/>
                  </a:lnTo>
                  <a:lnTo>
                    <a:pt x="244208" y="9525"/>
                  </a:lnTo>
                  <a:lnTo>
                    <a:pt x="245325" y="9055"/>
                  </a:lnTo>
                  <a:lnTo>
                    <a:pt x="247192" y="7200"/>
                  </a:lnTo>
                  <a:lnTo>
                    <a:pt x="247650" y="6070"/>
                  </a:lnTo>
                  <a:lnTo>
                    <a:pt x="247650" y="3441"/>
                  </a:lnTo>
                  <a:close/>
                </a:path>
                <a:path w="9008110" h="1427479">
                  <a:moveTo>
                    <a:pt x="295275" y="1421307"/>
                  </a:moveTo>
                  <a:lnTo>
                    <a:pt x="294817" y="1420190"/>
                  </a:lnTo>
                  <a:lnTo>
                    <a:pt x="292950" y="1418323"/>
                  </a:lnTo>
                  <a:lnTo>
                    <a:pt x="291833" y="1417853"/>
                  </a:lnTo>
                  <a:lnTo>
                    <a:pt x="289204" y="1417853"/>
                  </a:lnTo>
                  <a:lnTo>
                    <a:pt x="288086" y="1418323"/>
                  </a:lnTo>
                  <a:lnTo>
                    <a:pt x="286219" y="1420190"/>
                  </a:lnTo>
                  <a:lnTo>
                    <a:pt x="285750" y="1421307"/>
                  </a:lnTo>
                  <a:lnTo>
                    <a:pt x="285750" y="1423936"/>
                  </a:lnTo>
                  <a:lnTo>
                    <a:pt x="286219" y="1425054"/>
                  </a:lnTo>
                  <a:lnTo>
                    <a:pt x="288086" y="1426921"/>
                  </a:lnTo>
                  <a:lnTo>
                    <a:pt x="289204" y="1427378"/>
                  </a:lnTo>
                  <a:lnTo>
                    <a:pt x="291833" y="1427378"/>
                  </a:lnTo>
                  <a:lnTo>
                    <a:pt x="292950" y="1426921"/>
                  </a:lnTo>
                  <a:lnTo>
                    <a:pt x="294817" y="1425054"/>
                  </a:lnTo>
                  <a:lnTo>
                    <a:pt x="295275" y="1423936"/>
                  </a:lnTo>
                  <a:lnTo>
                    <a:pt x="295275" y="1421307"/>
                  </a:lnTo>
                  <a:close/>
                </a:path>
                <a:path w="9008110" h="1427479">
                  <a:moveTo>
                    <a:pt x="295275" y="948690"/>
                  </a:moveTo>
                  <a:lnTo>
                    <a:pt x="294817" y="947559"/>
                  </a:lnTo>
                  <a:lnTo>
                    <a:pt x="292950" y="945705"/>
                  </a:lnTo>
                  <a:lnTo>
                    <a:pt x="291833" y="945235"/>
                  </a:lnTo>
                  <a:lnTo>
                    <a:pt x="289204" y="945235"/>
                  </a:lnTo>
                  <a:lnTo>
                    <a:pt x="288086" y="945705"/>
                  </a:lnTo>
                  <a:lnTo>
                    <a:pt x="286219" y="947559"/>
                  </a:lnTo>
                  <a:lnTo>
                    <a:pt x="285750" y="948690"/>
                  </a:lnTo>
                  <a:lnTo>
                    <a:pt x="285750" y="951318"/>
                  </a:lnTo>
                  <a:lnTo>
                    <a:pt x="286219" y="952436"/>
                  </a:lnTo>
                  <a:lnTo>
                    <a:pt x="288086" y="954303"/>
                  </a:lnTo>
                  <a:lnTo>
                    <a:pt x="289204" y="954760"/>
                  </a:lnTo>
                  <a:lnTo>
                    <a:pt x="291833" y="954760"/>
                  </a:lnTo>
                  <a:lnTo>
                    <a:pt x="292950" y="954303"/>
                  </a:lnTo>
                  <a:lnTo>
                    <a:pt x="294817" y="952436"/>
                  </a:lnTo>
                  <a:lnTo>
                    <a:pt x="295275" y="951318"/>
                  </a:lnTo>
                  <a:lnTo>
                    <a:pt x="295275" y="948690"/>
                  </a:lnTo>
                  <a:close/>
                </a:path>
                <a:path w="9008110" h="1427479">
                  <a:moveTo>
                    <a:pt x="295275" y="476059"/>
                  </a:moveTo>
                  <a:lnTo>
                    <a:pt x="294817" y="474941"/>
                  </a:lnTo>
                  <a:lnTo>
                    <a:pt x="292950" y="473087"/>
                  </a:lnTo>
                  <a:lnTo>
                    <a:pt x="291833" y="472617"/>
                  </a:lnTo>
                  <a:lnTo>
                    <a:pt x="289204" y="472617"/>
                  </a:lnTo>
                  <a:lnTo>
                    <a:pt x="288086" y="473087"/>
                  </a:lnTo>
                  <a:lnTo>
                    <a:pt x="286219" y="474941"/>
                  </a:lnTo>
                  <a:lnTo>
                    <a:pt x="285750" y="476059"/>
                  </a:lnTo>
                  <a:lnTo>
                    <a:pt x="285750" y="478688"/>
                  </a:lnTo>
                  <a:lnTo>
                    <a:pt x="286219" y="479818"/>
                  </a:lnTo>
                  <a:lnTo>
                    <a:pt x="288086" y="481672"/>
                  </a:lnTo>
                  <a:lnTo>
                    <a:pt x="289204" y="482142"/>
                  </a:lnTo>
                  <a:lnTo>
                    <a:pt x="291833" y="482142"/>
                  </a:lnTo>
                  <a:lnTo>
                    <a:pt x="292950" y="481672"/>
                  </a:lnTo>
                  <a:lnTo>
                    <a:pt x="294817" y="479818"/>
                  </a:lnTo>
                  <a:lnTo>
                    <a:pt x="295275" y="478688"/>
                  </a:lnTo>
                  <a:lnTo>
                    <a:pt x="295275" y="476059"/>
                  </a:lnTo>
                  <a:close/>
                </a:path>
                <a:path w="9008110" h="1427479">
                  <a:moveTo>
                    <a:pt x="295275" y="3441"/>
                  </a:moveTo>
                  <a:lnTo>
                    <a:pt x="294817" y="2324"/>
                  </a:lnTo>
                  <a:lnTo>
                    <a:pt x="292950" y="457"/>
                  </a:lnTo>
                  <a:lnTo>
                    <a:pt x="291833" y="0"/>
                  </a:lnTo>
                  <a:lnTo>
                    <a:pt x="289204" y="0"/>
                  </a:lnTo>
                  <a:lnTo>
                    <a:pt x="288086" y="457"/>
                  </a:lnTo>
                  <a:lnTo>
                    <a:pt x="286219" y="2324"/>
                  </a:lnTo>
                  <a:lnTo>
                    <a:pt x="285750" y="3441"/>
                  </a:lnTo>
                  <a:lnTo>
                    <a:pt x="285750" y="6070"/>
                  </a:lnTo>
                  <a:lnTo>
                    <a:pt x="286219" y="7200"/>
                  </a:lnTo>
                  <a:lnTo>
                    <a:pt x="288086" y="9055"/>
                  </a:lnTo>
                  <a:lnTo>
                    <a:pt x="289204" y="9525"/>
                  </a:lnTo>
                  <a:lnTo>
                    <a:pt x="291833" y="9525"/>
                  </a:lnTo>
                  <a:lnTo>
                    <a:pt x="292950" y="9055"/>
                  </a:lnTo>
                  <a:lnTo>
                    <a:pt x="294817" y="7200"/>
                  </a:lnTo>
                  <a:lnTo>
                    <a:pt x="295275" y="6070"/>
                  </a:lnTo>
                  <a:lnTo>
                    <a:pt x="295275" y="3441"/>
                  </a:lnTo>
                  <a:close/>
                </a:path>
                <a:path w="9008110" h="1427479">
                  <a:moveTo>
                    <a:pt x="342900" y="1421307"/>
                  </a:moveTo>
                  <a:lnTo>
                    <a:pt x="342442" y="1420190"/>
                  </a:lnTo>
                  <a:lnTo>
                    <a:pt x="340575" y="1418323"/>
                  </a:lnTo>
                  <a:lnTo>
                    <a:pt x="339458" y="1417853"/>
                  </a:lnTo>
                  <a:lnTo>
                    <a:pt x="336829" y="1417853"/>
                  </a:lnTo>
                  <a:lnTo>
                    <a:pt x="335711" y="1418323"/>
                  </a:lnTo>
                  <a:lnTo>
                    <a:pt x="333844" y="1420190"/>
                  </a:lnTo>
                  <a:lnTo>
                    <a:pt x="333375" y="1421307"/>
                  </a:lnTo>
                  <a:lnTo>
                    <a:pt x="333375" y="1423936"/>
                  </a:lnTo>
                  <a:lnTo>
                    <a:pt x="333844" y="1425054"/>
                  </a:lnTo>
                  <a:lnTo>
                    <a:pt x="335711" y="1426921"/>
                  </a:lnTo>
                  <a:lnTo>
                    <a:pt x="336829" y="1427378"/>
                  </a:lnTo>
                  <a:lnTo>
                    <a:pt x="339458" y="1427378"/>
                  </a:lnTo>
                  <a:lnTo>
                    <a:pt x="340575" y="1426921"/>
                  </a:lnTo>
                  <a:lnTo>
                    <a:pt x="342442" y="1425054"/>
                  </a:lnTo>
                  <a:lnTo>
                    <a:pt x="342900" y="1423936"/>
                  </a:lnTo>
                  <a:lnTo>
                    <a:pt x="342900" y="1421307"/>
                  </a:lnTo>
                  <a:close/>
                </a:path>
                <a:path w="9008110" h="1427479">
                  <a:moveTo>
                    <a:pt x="342900" y="948690"/>
                  </a:moveTo>
                  <a:lnTo>
                    <a:pt x="342442" y="947559"/>
                  </a:lnTo>
                  <a:lnTo>
                    <a:pt x="340575" y="945705"/>
                  </a:lnTo>
                  <a:lnTo>
                    <a:pt x="339458" y="945235"/>
                  </a:lnTo>
                  <a:lnTo>
                    <a:pt x="336829" y="945235"/>
                  </a:lnTo>
                  <a:lnTo>
                    <a:pt x="335711" y="945705"/>
                  </a:lnTo>
                  <a:lnTo>
                    <a:pt x="333844" y="947559"/>
                  </a:lnTo>
                  <a:lnTo>
                    <a:pt x="333375" y="948690"/>
                  </a:lnTo>
                  <a:lnTo>
                    <a:pt x="333375" y="951318"/>
                  </a:lnTo>
                  <a:lnTo>
                    <a:pt x="333844" y="952436"/>
                  </a:lnTo>
                  <a:lnTo>
                    <a:pt x="335711" y="954303"/>
                  </a:lnTo>
                  <a:lnTo>
                    <a:pt x="336829" y="954760"/>
                  </a:lnTo>
                  <a:lnTo>
                    <a:pt x="339458" y="954760"/>
                  </a:lnTo>
                  <a:lnTo>
                    <a:pt x="340575" y="954303"/>
                  </a:lnTo>
                  <a:lnTo>
                    <a:pt x="342442" y="952436"/>
                  </a:lnTo>
                  <a:lnTo>
                    <a:pt x="342900" y="951318"/>
                  </a:lnTo>
                  <a:lnTo>
                    <a:pt x="342900" y="948690"/>
                  </a:lnTo>
                  <a:close/>
                </a:path>
                <a:path w="9008110" h="1427479">
                  <a:moveTo>
                    <a:pt x="342900" y="476059"/>
                  </a:moveTo>
                  <a:lnTo>
                    <a:pt x="342442" y="474941"/>
                  </a:lnTo>
                  <a:lnTo>
                    <a:pt x="340575" y="473087"/>
                  </a:lnTo>
                  <a:lnTo>
                    <a:pt x="339458" y="472617"/>
                  </a:lnTo>
                  <a:lnTo>
                    <a:pt x="336829" y="472617"/>
                  </a:lnTo>
                  <a:lnTo>
                    <a:pt x="335711" y="473087"/>
                  </a:lnTo>
                  <a:lnTo>
                    <a:pt x="333844" y="474941"/>
                  </a:lnTo>
                  <a:lnTo>
                    <a:pt x="333375" y="476059"/>
                  </a:lnTo>
                  <a:lnTo>
                    <a:pt x="333375" y="478688"/>
                  </a:lnTo>
                  <a:lnTo>
                    <a:pt x="333844" y="479818"/>
                  </a:lnTo>
                  <a:lnTo>
                    <a:pt x="335711" y="481672"/>
                  </a:lnTo>
                  <a:lnTo>
                    <a:pt x="336829" y="482142"/>
                  </a:lnTo>
                  <a:lnTo>
                    <a:pt x="339458" y="482142"/>
                  </a:lnTo>
                  <a:lnTo>
                    <a:pt x="340575" y="481672"/>
                  </a:lnTo>
                  <a:lnTo>
                    <a:pt x="342442" y="479818"/>
                  </a:lnTo>
                  <a:lnTo>
                    <a:pt x="342900" y="478688"/>
                  </a:lnTo>
                  <a:lnTo>
                    <a:pt x="342900" y="476059"/>
                  </a:lnTo>
                  <a:close/>
                </a:path>
                <a:path w="9008110" h="1427479">
                  <a:moveTo>
                    <a:pt x="342900" y="3441"/>
                  </a:moveTo>
                  <a:lnTo>
                    <a:pt x="342442" y="2324"/>
                  </a:lnTo>
                  <a:lnTo>
                    <a:pt x="340575" y="457"/>
                  </a:lnTo>
                  <a:lnTo>
                    <a:pt x="339458" y="0"/>
                  </a:lnTo>
                  <a:lnTo>
                    <a:pt x="336829" y="0"/>
                  </a:lnTo>
                  <a:lnTo>
                    <a:pt x="335711" y="457"/>
                  </a:lnTo>
                  <a:lnTo>
                    <a:pt x="333844" y="2324"/>
                  </a:lnTo>
                  <a:lnTo>
                    <a:pt x="333375" y="3441"/>
                  </a:lnTo>
                  <a:lnTo>
                    <a:pt x="333375" y="6070"/>
                  </a:lnTo>
                  <a:lnTo>
                    <a:pt x="333844" y="7200"/>
                  </a:lnTo>
                  <a:lnTo>
                    <a:pt x="335711" y="9055"/>
                  </a:lnTo>
                  <a:lnTo>
                    <a:pt x="336829" y="9525"/>
                  </a:lnTo>
                  <a:lnTo>
                    <a:pt x="339458" y="9525"/>
                  </a:lnTo>
                  <a:lnTo>
                    <a:pt x="340575" y="9055"/>
                  </a:lnTo>
                  <a:lnTo>
                    <a:pt x="342442" y="7200"/>
                  </a:lnTo>
                  <a:lnTo>
                    <a:pt x="342900" y="6070"/>
                  </a:lnTo>
                  <a:lnTo>
                    <a:pt x="342900" y="3441"/>
                  </a:lnTo>
                  <a:close/>
                </a:path>
                <a:path w="9008110" h="1427479">
                  <a:moveTo>
                    <a:pt x="390525" y="1421307"/>
                  </a:moveTo>
                  <a:lnTo>
                    <a:pt x="390067" y="1420190"/>
                  </a:lnTo>
                  <a:lnTo>
                    <a:pt x="388200" y="1418323"/>
                  </a:lnTo>
                  <a:lnTo>
                    <a:pt x="387083" y="1417853"/>
                  </a:lnTo>
                  <a:lnTo>
                    <a:pt x="384454" y="1417853"/>
                  </a:lnTo>
                  <a:lnTo>
                    <a:pt x="383336" y="1418323"/>
                  </a:lnTo>
                  <a:lnTo>
                    <a:pt x="381469" y="1420190"/>
                  </a:lnTo>
                  <a:lnTo>
                    <a:pt x="381000" y="1421307"/>
                  </a:lnTo>
                  <a:lnTo>
                    <a:pt x="381000" y="1423936"/>
                  </a:lnTo>
                  <a:lnTo>
                    <a:pt x="381469" y="1425054"/>
                  </a:lnTo>
                  <a:lnTo>
                    <a:pt x="383336" y="1426921"/>
                  </a:lnTo>
                  <a:lnTo>
                    <a:pt x="384454" y="1427378"/>
                  </a:lnTo>
                  <a:lnTo>
                    <a:pt x="387083" y="1427378"/>
                  </a:lnTo>
                  <a:lnTo>
                    <a:pt x="388200" y="1426921"/>
                  </a:lnTo>
                  <a:lnTo>
                    <a:pt x="390067" y="1425054"/>
                  </a:lnTo>
                  <a:lnTo>
                    <a:pt x="390525" y="1423936"/>
                  </a:lnTo>
                  <a:lnTo>
                    <a:pt x="390525" y="1421307"/>
                  </a:lnTo>
                  <a:close/>
                </a:path>
                <a:path w="9008110" h="1427479">
                  <a:moveTo>
                    <a:pt x="390525" y="948690"/>
                  </a:moveTo>
                  <a:lnTo>
                    <a:pt x="390067" y="947559"/>
                  </a:lnTo>
                  <a:lnTo>
                    <a:pt x="388200" y="945705"/>
                  </a:lnTo>
                  <a:lnTo>
                    <a:pt x="387083" y="945235"/>
                  </a:lnTo>
                  <a:lnTo>
                    <a:pt x="384454" y="945235"/>
                  </a:lnTo>
                  <a:lnTo>
                    <a:pt x="383336" y="945705"/>
                  </a:lnTo>
                  <a:lnTo>
                    <a:pt x="381469" y="947559"/>
                  </a:lnTo>
                  <a:lnTo>
                    <a:pt x="381000" y="948690"/>
                  </a:lnTo>
                  <a:lnTo>
                    <a:pt x="381000" y="951318"/>
                  </a:lnTo>
                  <a:lnTo>
                    <a:pt x="381469" y="952436"/>
                  </a:lnTo>
                  <a:lnTo>
                    <a:pt x="383336" y="954303"/>
                  </a:lnTo>
                  <a:lnTo>
                    <a:pt x="384454" y="954760"/>
                  </a:lnTo>
                  <a:lnTo>
                    <a:pt x="387083" y="954760"/>
                  </a:lnTo>
                  <a:lnTo>
                    <a:pt x="388200" y="954303"/>
                  </a:lnTo>
                  <a:lnTo>
                    <a:pt x="390067" y="952436"/>
                  </a:lnTo>
                  <a:lnTo>
                    <a:pt x="390525" y="951318"/>
                  </a:lnTo>
                  <a:lnTo>
                    <a:pt x="390525" y="948690"/>
                  </a:lnTo>
                  <a:close/>
                </a:path>
                <a:path w="9008110" h="1427479">
                  <a:moveTo>
                    <a:pt x="390525" y="476059"/>
                  </a:moveTo>
                  <a:lnTo>
                    <a:pt x="390067" y="474941"/>
                  </a:lnTo>
                  <a:lnTo>
                    <a:pt x="388200" y="473087"/>
                  </a:lnTo>
                  <a:lnTo>
                    <a:pt x="387083" y="472617"/>
                  </a:lnTo>
                  <a:lnTo>
                    <a:pt x="384454" y="472617"/>
                  </a:lnTo>
                  <a:lnTo>
                    <a:pt x="383336" y="473087"/>
                  </a:lnTo>
                  <a:lnTo>
                    <a:pt x="381469" y="474941"/>
                  </a:lnTo>
                  <a:lnTo>
                    <a:pt x="381000" y="476059"/>
                  </a:lnTo>
                  <a:lnTo>
                    <a:pt x="381000" y="478688"/>
                  </a:lnTo>
                  <a:lnTo>
                    <a:pt x="381469" y="479818"/>
                  </a:lnTo>
                  <a:lnTo>
                    <a:pt x="383336" y="481672"/>
                  </a:lnTo>
                  <a:lnTo>
                    <a:pt x="384454" y="482142"/>
                  </a:lnTo>
                  <a:lnTo>
                    <a:pt x="387083" y="482142"/>
                  </a:lnTo>
                  <a:lnTo>
                    <a:pt x="388200" y="481672"/>
                  </a:lnTo>
                  <a:lnTo>
                    <a:pt x="390067" y="479818"/>
                  </a:lnTo>
                  <a:lnTo>
                    <a:pt x="390525" y="478688"/>
                  </a:lnTo>
                  <a:lnTo>
                    <a:pt x="390525" y="476059"/>
                  </a:lnTo>
                  <a:close/>
                </a:path>
                <a:path w="9008110" h="1427479">
                  <a:moveTo>
                    <a:pt x="390525" y="3441"/>
                  </a:moveTo>
                  <a:lnTo>
                    <a:pt x="390067" y="2324"/>
                  </a:lnTo>
                  <a:lnTo>
                    <a:pt x="388200" y="457"/>
                  </a:lnTo>
                  <a:lnTo>
                    <a:pt x="387083" y="0"/>
                  </a:lnTo>
                  <a:lnTo>
                    <a:pt x="384454" y="0"/>
                  </a:lnTo>
                  <a:lnTo>
                    <a:pt x="383336" y="457"/>
                  </a:lnTo>
                  <a:lnTo>
                    <a:pt x="381469" y="2324"/>
                  </a:lnTo>
                  <a:lnTo>
                    <a:pt x="381000" y="3441"/>
                  </a:lnTo>
                  <a:lnTo>
                    <a:pt x="381000" y="6070"/>
                  </a:lnTo>
                  <a:lnTo>
                    <a:pt x="381469" y="7200"/>
                  </a:lnTo>
                  <a:lnTo>
                    <a:pt x="383336" y="9055"/>
                  </a:lnTo>
                  <a:lnTo>
                    <a:pt x="384454" y="9525"/>
                  </a:lnTo>
                  <a:lnTo>
                    <a:pt x="387083" y="9525"/>
                  </a:lnTo>
                  <a:lnTo>
                    <a:pt x="388200" y="9055"/>
                  </a:lnTo>
                  <a:lnTo>
                    <a:pt x="390067" y="7200"/>
                  </a:lnTo>
                  <a:lnTo>
                    <a:pt x="390525" y="6070"/>
                  </a:lnTo>
                  <a:lnTo>
                    <a:pt x="390525" y="3441"/>
                  </a:lnTo>
                  <a:close/>
                </a:path>
                <a:path w="9008110" h="1427479">
                  <a:moveTo>
                    <a:pt x="438150" y="1421307"/>
                  </a:moveTo>
                  <a:lnTo>
                    <a:pt x="437692" y="1420190"/>
                  </a:lnTo>
                  <a:lnTo>
                    <a:pt x="435825" y="1418323"/>
                  </a:lnTo>
                  <a:lnTo>
                    <a:pt x="434708" y="1417853"/>
                  </a:lnTo>
                  <a:lnTo>
                    <a:pt x="432079" y="1417853"/>
                  </a:lnTo>
                  <a:lnTo>
                    <a:pt x="430961" y="1418323"/>
                  </a:lnTo>
                  <a:lnTo>
                    <a:pt x="429094" y="1420190"/>
                  </a:lnTo>
                  <a:lnTo>
                    <a:pt x="428625" y="1421307"/>
                  </a:lnTo>
                  <a:lnTo>
                    <a:pt x="428625" y="1423936"/>
                  </a:lnTo>
                  <a:lnTo>
                    <a:pt x="429094" y="1425054"/>
                  </a:lnTo>
                  <a:lnTo>
                    <a:pt x="430961" y="1426921"/>
                  </a:lnTo>
                  <a:lnTo>
                    <a:pt x="432079" y="1427378"/>
                  </a:lnTo>
                  <a:lnTo>
                    <a:pt x="434708" y="1427378"/>
                  </a:lnTo>
                  <a:lnTo>
                    <a:pt x="435825" y="1426921"/>
                  </a:lnTo>
                  <a:lnTo>
                    <a:pt x="437692" y="1425054"/>
                  </a:lnTo>
                  <a:lnTo>
                    <a:pt x="438150" y="1423936"/>
                  </a:lnTo>
                  <a:lnTo>
                    <a:pt x="438150" y="1421307"/>
                  </a:lnTo>
                  <a:close/>
                </a:path>
                <a:path w="9008110" h="1427479">
                  <a:moveTo>
                    <a:pt x="438150" y="948690"/>
                  </a:moveTo>
                  <a:lnTo>
                    <a:pt x="437692" y="947559"/>
                  </a:lnTo>
                  <a:lnTo>
                    <a:pt x="435825" y="945705"/>
                  </a:lnTo>
                  <a:lnTo>
                    <a:pt x="434708" y="945235"/>
                  </a:lnTo>
                  <a:lnTo>
                    <a:pt x="432079" y="945235"/>
                  </a:lnTo>
                  <a:lnTo>
                    <a:pt x="430961" y="945705"/>
                  </a:lnTo>
                  <a:lnTo>
                    <a:pt x="429094" y="947559"/>
                  </a:lnTo>
                  <a:lnTo>
                    <a:pt x="428625" y="948690"/>
                  </a:lnTo>
                  <a:lnTo>
                    <a:pt x="428625" y="951318"/>
                  </a:lnTo>
                  <a:lnTo>
                    <a:pt x="429094" y="952436"/>
                  </a:lnTo>
                  <a:lnTo>
                    <a:pt x="430961" y="954303"/>
                  </a:lnTo>
                  <a:lnTo>
                    <a:pt x="432079" y="954760"/>
                  </a:lnTo>
                  <a:lnTo>
                    <a:pt x="434708" y="954760"/>
                  </a:lnTo>
                  <a:lnTo>
                    <a:pt x="435825" y="954303"/>
                  </a:lnTo>
                  <a:lnTo>
                    <a:pt x="437692" y="952436"/>
                  </a:lnTo>
                  <a:lnTo>
                    <a:pt x="438150" y="951318"/>
                  </a:lnTo>
                  <a:lnTo>
                    <a:pt x="438150" y="948690"/>
                  </a:lnTo>
                  <a:close/>
                </a:path>
                <a:path w="9008110" h="1427479">
                  <a:moveTo>
                    <a:pt x="438150" y="476059"/>
                  </a:moveTo>
                  <a:lnTo>
                    <a:pt x="437692" y="474941"/>
                  </a:lnTo>
                  <a:lnTo>
                    <a:pt x="435825" y="473087"/>
                  </a:lnTo>
                  <a:lnTo>
                    <a:pt x="434708" y="472617"/>
                  </a:lnTo>
                  <a:lnTo>
                    <a:pt x="432079" y="472617"/>
                  </a:lnTo>
                  <a:lnTo>
                    <a:pt x="430961" y="473087"/>
                  </a:lnTo>
                  <a:lnTo>
                    <a:pt x="429094" y="474941"/>
                  </a:lnTo>
                  <a:lnTo>
                    <a:pt x="428625" y="476059"/>
                  </a:lnTo>
                  <a:lnTo>
                    <a:pt x="428625" y="478688"/>
                  </a:lnTo>
                  <a:lnTo>
                    <a:pt x="429094" y="479818"/>
                  </a:lnTo>
                  <a:lnTo>
                    <a:pt x="430961" y="481672"/>
                  </a:lnTo>
                  <a:lnTo>
                    <a:pt x="432079" y="482142"/>
                  </a:lnTo>
                  <a:lnTo>
                    <a:pt x="434708" y="482142"/>
                  </a:lnTo>
                  <a:lnTo>
                    <a:pt x="435825" y="481672"/>
                  </a:lnTo>
                  <a:lnTo>
                    <a:pt x="437692" y="479818"/>
                  </a:lnTo>
                  <a:lnTo>
                    <a:pt x="438150" y="478688"/>
                  </a:lnTo>
                  <a:lnTo>
                    <a:pt x="438150" y="476059"/>
                  </a:lnTo>
                  <a:close/>
                </a:path>
                <a:path w="9008110" h="1427479">
                  <a:moveTo>
                    <a:pt x="438150" y="3441"/>
                  </a:moveTo>
                  <a:lnTo>
                    <a:pt x="437692" y="2324"/>
                  </a:lnTo>
                  <a:lnTo>
                    <a:pt x="435825" y="457"/>
                  </a:lnTo>
                  <a:lnTo>
                    <a:pt x="434708" y="0"/>
                  </a:lnTo>
                  <a:lnTo>
                    <a:pt x="432079" y="0"/>
                  </a:lnTo>
                  <a:lnTo>
                    <a:pt x="430961" y="457"/>
                  </a:lnTo>
                  <a:lnTo>
                    <a:pt x="429094" y="2324"/>
                  </a:lnTo>
                  <a:lnTo>
                    <a:pt x="428625" y="3441"/>
                  </a:lnTo>
                  <a:lnTo>
                    <a:pt x="428625" y="6070"/>
                  </a:lnTo>
                  <a:lnTo>
                    <a:pt x="429094" y="7200"/>
                  </a:lnTo>
                  <a:lnTo>
                    <a:pt x="430961" y="9055"/>
                  </a:lnTo>
                  <a:lnTo>
                    <a:pt x="432079" y="9525"/>
                  </a:lnTo>
                  <a:lnTo>
                    <a:pt x="434708" y="9525"/>
                  </a:lnTo>
                  <a:lnTo>
                    <a:pt x="435825" y="9055"/>
                  </a:lnTo>
                  <a:lnTo>
                    <a:pt x="437692" y="7200"/>
                  </a:lnTo>
                  <a:lnTo>
                    <a:pt x="438150" y="6070"/>
                  </a:lnTo>
                  <a:lnTo>
                    <a:pt x="438150" y="3441"/>
                  </a:lnTo>
                  <a:close/>
                </a:path>
                <a:path w="9008110" h="1427479">
                  <a:moveTo>
                    <a:pt x="485775" y="1421307"/>
                  </a:moveTo>
                  <a:lnTo>
                    <a:pt x="485317" y="1420190"/>
                  </a:lnTo>
                  <a:lnTo>
                    <a:pt x="483450" y="1418323"/>
                  </a:lnTo>
                  <a:lnTo>
                    <a:pt x="482333" y="1417853"/>
                  </a:lnTo>
                  <a:lnTo>
                    <a:pt x="479704" y="1417853"/>
                  </a:lnTo>
                  <a:lnTo>
                    <a:pt x="478586" y="1418323"/>
                  </a:lnTo>
                  <a:lnTo>
                    <a:pt x="476719" y="1420190"/>
                  </a:lnTo>
                  <a:lnTo>
                    <a:pt x="476250" y="1421307"/>
                  </a:lnTo>
                  <a:lnTo>
                    <a:pt x="476250" y="1423936"/>
                  </a:lnTo>
                  <a:lnTo>
                    <a:pt x="476719" y="1425054"/>
                  </a:lnTo>
                  <a:lnTo>
                    <a:pt x="478586" y="1426921"/>
                  </a:lnTo>
                  <a:lnTo>
                    <a:pt x="479704" y="1427378"/>
                  </a:lnTo>
                  <a:lnTo>
                    <a:pt x="482333" y="1427378"/>
                  </a:lnTo>
                  <a:lnTo>
                    <a:pt x="483450" y="1426921"/>
                  </a:lnTo>
                  <a:lnTo>
                    <a:pt x="485317" y="1425054"/>
                  </a:lnTo>
                  <a:lnTo>
                    <a:pt x="485775" y="1423936"/>
                  </a:lnTo>
                  <a:lnTo>
                    <a:pt x="485775" y="1421307"/>
                  </a:lnTo>
                  <a:close/>
                </a:path>
                <a:path w="9008110" h="1427479">
                  <a:moveTo>
                    <a:pt x="485775" y="948690"/>
                  </a:moveTo>
                  <a:lnTo>
                    <a:pt x="485317" y="947559"/>
                  </a:lnTo>
                  <a:lnTo>
                    <a:pt x="483450" y="945705"/>
                  </a:lnTo>
                  <a:lnTo>
                    <a:pt x="482333" y="945235"/>
                  </a:lnTo>
                  <a:lnTo>
                    <a:pt x="479704" y="945235"/>
                  </a:lnTo>
                  <a:lnTo>
                    <a:pt x="478586" y="945705"/>
                  </a:lnTo>
                  <a:lnTo>
                    <a:pt x="476719" y="947559"/>
                  </a:lnTo>
                  <a:lnTo>
                    <a:pt x="476250" y="948690"/>
                  </a:lnTo>
                  <a:lnTo>
                    <a:pt x="476250" y="951318"/>
                  </a:lnTo>
                  <a:lnTo>
                    <a:pt x="476719" y="952436"/>
                  </a:lnTo>
                  <a:lnTo>
                    <a:pt x="478586" y="954303"/>
                  </a:lnTo>
                  <a:lnTo>
                    <a:pt x="479704" y="954760"/>
                  </a:lnTo>
                  <a:lnTo>
                    <a:pt x="482333" y="954760"/>
                  </a:lnTo>
                  <a:lnTo>
                    <a:pt x="483450" y="954303"/>
                  </a:lnTo>
                  <a:lnTo>
                    <a:pt x="485317" y="952436"/>
                  </a:lnTo>
                  <a:lnTo>
                    <a:pt x="485775" y="951318"/>
                  </a:lnTo>
                  <a:lnTo>
                    <a:pt x="485775" y="948690"/>
                  </a:lnTo>
                  <a:close/>
                </a:path>
                <a:path w="9008110" h="1427479">
                  <a:moveTo>
                    <a:pt x="485775" y="476059"/>
                  </a:moveTo>
                  <a:lnTo>
                    <a:pt x="485317" y="474941"/>
                  </a:lnTo>
                  <a:lnTo>
                    <a:pt x="483450" y="473087"/>
                  </a:lnTo>
                  <a:lnTo>
                    <a:pt x="482333" y="472617"/>
                  </a:lnTo>
                  <a:lnTo>
                    <a:pt x="479704" y="472617"/>
                  </a:lnTo>
                  <a:lnTo>
                    <a:pt x="478586" y="473087"/>
                  </a:lnTo>
                  <a:lnTo>
                    <a:pt x="476719" y="474941"/>
                  </a:lnTo>
                  <a:lnTo>
                    <a:pt x="476250" y="476059"/>
                  </a:lnTo>
                  <a:lnTo>
                    <a:pt x="476250" y="478688"/>
                  </a:lnTo>
                  <a:lnTo>
                    <a:pt x="476719" y="479818"/>
                  </a:lnTo>
                  <a:lnTo>
                    <a:pt x="478586" y="481672"/>
                  </a:lnTo>
                  <a:lnTo>
                    <a:pt x="479704" y="482142"/>
                  </a:lnTo>
                  <a:lnTo>
                    <a:pt x="482333" y="482142"/>
                  </a:lnTo>
                  <a:lnTo>
                    <a:pt x="483450" y="481672"/>
                  </a:lnTo>
                  <a:lnTo>
                    <a:pt x="485317" y="479818"/>
                  </a:lnTo>
                  <a:lnTo>
                    <a:pt x="485775" y="478688"/>
                  </a:lnTo>
                  <a:lnTo>
                    <a:pt x="485775" y="476059"/>
                  </a:lnTo>
                  <a:close/>
                </a:path>
                <a:path w="9008110" h="1427479">
                  <a:moveTo>
                    <a:pt x="485775" y="3441"/>
                  </a:moveTo>
                  <a:lnTo>
                    <a:pt x="485317" y="2324"/>
                  </a:lnTo>
                  <a:lnTo>
                    <a:pt x="483450" y="457"/>
                  </a:lnTo>
                  <a:lnTo>
                    <a:pt x="482333" y="0"/>
                  </a:lnTo>
                  <a:lnTo>
                    <a:pt x="479704" y="0"/>
                  </a:lnTo>
                  <a:lnTo>
                    <a:pt x="478586" y="457"/>
                  </a:lnTo>
                  <a:lnTo>
                    <a:pt x="476719" y="2324"/>
                  </a:lnTo>
                  <a:lnTo>
                    <a:pt x="476250" y="3441"/>
                  </a:lnTo>
                  <a:lnTo>
                    <a:pt x="476250" y="6070"/>
                  </a:lnTo>
                  <a:lnTo>
                    <a:pt x="476719" y="7200"/>
                  </a:lnTo>
                  <a:lnTo>
                    <a:pt x="478586" y="9055"/>
                  </a:lnTo>
                  <a:lnTo>
                    <a:pt x="479704" y="9525"/>
                  </a:lnTo>
                  <a:lnTo>
                    <a:pt x="482333" y="9525"/>
                  </a:lnTo>
                  <a:lnTo>
                    <a:pt x="483450" y="9055"/>
                  </a:lnTo>
                  <a:lnTo>
                    <a:pt x="485317" y="7200"/>
                  </a:lnTo>
                  <a:lnTo>
                    <a:pt x="485775" y="6070"/>
                  </a:lnTo>
                  <a:lnTo>
                    <a:pt x="485775" y="3441"/>
                  </a:lnTo>
                  <a:close/>
                </a:path>
                <a:path w="9008110" h="1427479">
                  <a:moveTo>
                    <a:pt x="533400" y="1421307"/>
                  </a:moveTo>
                  <a:lnTo>
                    <a:pt x="532942" y="1420190"/>
                  </a:lnTo>
                  <a:lnTo>
                    <a:pt x="531075" y="1418323"/>
                  </a:lnTo>
                  <a:lnTo>
                    <a:pt x="529958" y="1417853"/>
                  </a:lnTo>
                  <a:lnTo>
                    <a:pt x="527329" y="1417853"/>
                  </a:lnTo>
                  <a:lnTo>
                    <a:pt x="526211" y="1418323"/>
                  </a:lnTo>
                  <a:lnTo>
                    <a:pt x="524344" y="1420190"/>
                  </a:lnTo>
                  <a:lnTo>
                    <a:pt x="523875" y="1421307"/>
                  </a:lnTo>
                  <a:lnTo>
                    <a:pt x="523875" y="1423936"/>
                  </a:lnTo>
                  <a:lnTo>
                    <a:pt x="524344" y="1425054"/>
                  </a:lnTo>
                  <a:lnTo>
                    <a:pt x="526211" y="1426921"/>
                  </a:lnTo>
                  <a:lnTo>
                    <a:pt x="527329" y="1427378"/>
                  </a:lnTo>
                  <a:lnTo>
                    <a:pt x="529958" y="1427378"/>
                  </a:lnTo>
                  <a:lnTo>
                    <a:pt x="531075" y="1426921"/>
                  </a:lnTo>
                  <a:lnTo>
                    <a:pt x="532942" y="1425054"/>
                  </a:lnTo>
                  <a:lnTo>
                    <a:pt x="533400" y="1423936"/>
                  </a:lnTo>
                  <a:lnTo>
                    <a:pt x="533400" y="1421307"/>
                  </a:lnTo>
                  <a:close/>
                </a:path>
                <a:path w="9008110" h="1427479">
                  <a:moveTo>
                    <a:pt x="533400" y="948690"/>
                  </a:moveTo>
                  <a:lnTo>
                    <a:pt x="532942" y="947559"/>
                  </a:lnTo>
                  <a:lnTo>
                    <a:pt x="531075" y="945705"/>
                  </a:lnTo>
                  <a:lnTo>
                    <a:pt x="529958" y="945235"/>
                  </a:lnTo>
                  <a:lnTo>
                    <a:pt x="527329" y="945235"/>
                  </a:lnTo>
                  <a:lnTo>
                    <a:pt x="526211" y="945705"/>
                  </a:lnTo>
                  <a:lnTo>
                    <a:pt x="524344" y="947559"/>
                  </a:lnTo>
                  <a:lnTo>
                    <a:pt x="523875" y="948690"/>
                  </a:lnTo>
                  <a:lnTo>
                    <a:pt x="523875" y="951318"/>
                  </a:lnTo>
                  <a:lnTo>
                    <a:pt x="524344" y="952436"/>
                  </a:lnTo>
                  <a:lnTo>
                    <a:pt x="526211" y="954303"/>
                  </a:lnTo>
                  <a:lnTo>
                    <a:pt x="527329" y="954760"/>
                  </a:lnTo>
                  <a:lnTo>
                    <a:pt x="529958" y="954760"/>
                  </a:lnTo>
                  <a:lnTo>
                    <a:pt x="531075" y="954303"/>
                  </a:lnTo>
                  <a:lnTo>
                    <a:pt x="532942" y="952436"/>
                  </a:lnTo>
                  <a:lnTo>
                    <a:pt x="533400" y="951318"/>
                  </a:lnTo>
                  <a:lnTo>
                    <a:pt x="533400" y="948690"/>
                  </a:lnTo>
                  <a:close/>
                </a:path>
                <a:path w="9008110" h="1427479">
                  <a:moveTo>
                    <a:pt x="533400" y="476059"/>
                  </a:moveTo>
                  <a:lnTo>
                    <a:pt x="532942" y="474941"/>
                  </a:lnTo>
                  <a:lnTo>
                    <a:pt x="531075" y="473087"/>
                  </a:lnTo>
                  <a:lnTo>
                    <a:pt x="529958" y="472617"/>
                  </a:lnTo>
                  <a:lnTo>
                    <a:pt x="527329" y="472617"/>
                  </a:lnTo>
                  <a:lnTo>
                    <a:pt x="526211" y="473087"/>
                  </a:lnTo>
                  <a:lnTo>
                    <a:pt x="524344" y="474941"/>
                  </a:lnTo>
                  <a:lnTo>
                    <a:pt x="523875" y="476059"/>
                  </a:lnTo>
                  <a:lnTo>
                    <a:pt x="523875" y="478688"/>
                  </a:lnTo>
                  <a:lnTo>
                    <a:pt x="524344" y="479818"/>
                  </a:lnTo>
                  <a:lnTo>
                    <a:pt x="526211" y="481672"/>
                  </a:lnTo>
                  <a:lnTo>
                    <a:pt x="527329" y="482142"/>
                  </a:lnTo>
                  <a:lnTo>
                    <a:pt x="529958" y="482142"/>
                  </a:lnTo>
                  <a:lnTo>
                    <a:pt x="531075" y="481672"/>
                  </a:lnTo>
                  <a:lnTo>
                    <a:pt x="532942" y="479818"/>
                  </a:lnTo>
                  <a:lnTo>
                    <a:pt x="533400" y="478688"/>
                  </a:lnTo>
                  <a:lnTo>
                    <a:pt x="533400" y="476059"/>
                  </a:lnTo>
                  <a:close/>
                </a:path>
                <a:path w="9008110" h="1427479">
                  <a:moveTo>
                    <a:pt x="533400" y="3441"/>
                  </a:moveTo>
                  <a:lnTo>
                    <a:pt x="532942" y="2324"/>
                  </a:lnTo>
                  <a:lnTo>
                    <a:pt x="531075" y="457"/>
                  </a:lnTo>
                  <a:lnTo>
                    <a:pt x="529958" y="0"/>
                  </a:lnTo>
                  <a:lnTo>
                    <a:pt x="527329" y="0"/>
                  </a:lnTo>
                  <a:lnTo>
                    <a:pt x="526211" y="457"/>
                  </a:lnTo>
                  <a:lnTo>
                    <a:pt x="524344" y="2324"/>
                  </a:lnTo>
                  <a:lnTo>
                    <a:pt x="523875" y="3441"/>
                  </a:lnTo>
                  <a:lnTo>
                    <a:pt x="523875" y="6070"/>
                  </a:lnTo>
                  <a:lnTo>
                    <a:pt x="524344" y="7200"/>
                  </a:lnTo>
                  <a:lnTo>
                    <a:pt x="526211" y="9055"/>
                  </a:lnTo>
                  <a:lnTo>
                    <a:pt x="527329" y="9525"/>
                  </a:lnTo>
                  <a:lnTo>
                    <a:pt x="529958" y="9525"/>
                  </a:lnTo>
                  <a:lnTo>
                    <a:pt x="531075" y="9055"/>
                  </a:lnTo>
                  <a:lnTo>
                    <a:pt x="532942" y="7200"/>
                  </a:lnTo>
                  <a:lnTo>
                    <a:pt x="533400" y="6070"/>
                  </a:lnTo>
                  <a:lnTo>
                    <a:pt x="533400" y="3441"/>
                  </a:lnTo>
                  <a:close/>
                </a:path>
                <a:path w="9008110" h="1427479">
                  <a:moveTo>
                    <a:pt x="581025" y="1421307"/>
                  </a:moveTo>
                  <a:lnTo>
                    <a:pt x="580567" y="1420190"/>
                  </a:lnTo>
                  <a:lnTo>
                    <a:pt x="578700" y="1418323"/>
                  </a:lnTo>
                  <a:lnTo>
                    <a:pt x="577583" y="1417853"/>
                  </a:lnTo>
                  <a:lnTo>
                    <a:pt x="574954" y="1417853"/>
                  </a:lnTo>
                  <a:lnTo>
                    <a:pt x="573836" y="1418323"/>
                  </a:lnTo>
                  <a:lnTo>
                    <a:pt x="571969" y="1420190"/>
                  </a:lnTo>
                  <a:lnTo>
                    <a:pt x="571500" y="1421307"/>
                  </a:lnTo>
                  <a:lnTo>
                    <a:pt x="571500" y="1423936"/>
                  </a:lnTo>
                  <a:lnTo>
                    <a:pt x="571969" y="1425054"/>
                  </a:lnTo>
                  <a:lnTo>
                    <a:pt x="573836" y="1426921"/>
                  </a:lnTo>
                  <a:lnTo>
                    <a:pt x="574954" y="1427378"/>
                  </a:lnTo>
                  <a:lnTo>
                    <a:pt x="577583" y="1427378"/>
                  </a:lnTo>
                  <a:lnTo>
                    <a:pt x="578700" y="1426921"/>
                  </a:lnTo>
                  <a:lnTo>
                    <a:pt x="580567" y="1425054"/>
                  </a:lnTo>
                  <a:lnTo>
                    <a:pt x="581025" y="1423936"/>
                  </a:lnTo>
                  <a:lnTo>
                    <a:pt x="581025" y="1421307"/>
                  </a:lnTo>
                  <a:close/>
                </a:path>
                <a:path w="9008110" h="1427479">
                  <a:moveTo>
                    <a:pt x="581025" y="948690"/>
                  </a:moveTo>
                  <a:lnTo>
                    <a:pt x="580567" y="947559"/>
                  </a:lnTo>
                  <a:lnTo>
                    <a:pt x="578700" y="945705"/>
                  </a:lnTo>
                  <a:lnTo>
                    <a:pt x="577583" y="945235"/>
                  </a:lnTo>
                  <a:lnTo>
                    <a:pt x="574954" y="945235"/>
                  </a:lnTo>
                  <a:lnTo>
                    <a:pt x="573836" y="945705"/>
                  </a:lnTo>
                  <a:lnTo>
                    <a:pt x="571969" y="947559"/>
                  </a:lnTo>
                  <a:lnTo>
                    <a:pt x="571500" y="948690"/>
                  </a:lnTo>
                  <a:lnTo>
                    <a:pt x="571500" y="951318"/>
                  </a:lnTo>
                  <a:lnTo>
                    <a:pt x="571969" y="952436"/>
                  </a:lnTo>
                  <a:lnTo>
                    <a:pt x="573836" y="954303"/>
                  </a:lnTo>
                  <a:lnTo>
                    <a:pt x="574954" y="954760"/>
                  </a:lnTo>
                  <a:lnTo>
                    <a:pt x="577583" y="954760"/>
                  </a:lnTo>
                  <a:lnTo>
                    <a:pt x="578700" y="954303"/>
                  </a:lnTo>
                  <a:lnTo>
                    <a:pt x="580567" y="952436"/>
                  </a:lnTo>
                  <a:lnTo>
                    <a:pt x="581025" y="951318"/>
                  </a:lnTo>
                  <a:lnTo>
                    <a:pt x="581025" y="948690"/>
                  </a:lnTo>
                  <a:close/>
                </a:path>
                <a:path w="9008110" h="1427479">
                  <a:moveTo>
                    <a:pt x="581025" y="476059"/>
                  </a:moveTo>
                  <a:lnTo>
                    <a:pt x="580567" y="474941"/>
                  </a:lnTo>
                  <a:lnTo>
                    <a:pt x="578700" y="473087"/>
                  </a:lnTo>
                  <a:lnTo>
                    <a:pt x="577583" y="472617"/>
                  </a:lnTo>
                  <a:lnTo>
                    <a:pt x="574954" y="472617"/>
                  </a:lnTo>
                  <a:lnTo>
                    <a:pt x="573836" y="473087"/>
                  </a:lnTo>
                  <a:lnTo>
                    <a:pt x="571969" y="474941"/>
                  </a:lnTo>
                  <a:lnTo>
                    <a:pt x="571500" y="476059"/>
                  </a:lnTo>
                  <a:lnTo>
                    <a:pt x="571500" y="478688"/>
                  </a:lnTo>
                  <a:lnTo>
                    <a:pt x="571969" y="479818"/>
                  </a:lnTo>
                  <a:lnTo>
                    <a:pt x="573836" y="481672"/>
                  </a:lnTo>
                  <a:lnTo>
                    <a:pt x="574954" y="482142"/>
                  </a:lnTo>
                  <a:lnTo>
                    <a:pt x="577583" y="482142"/>
                  </a:lnTo>
                  <a:lnTo>
                    <a:pt x="578700" y="481672"/>
                  </a:lnTo>
                  <a:lnTo>
                    <a:pt x="580567" y="479818"/>
                  </a:lnTo>
                  <a:lnTo>
                    <a:pt x="581025" y="478688"/>
                  </a:lnTo>
                  <a:lnTo>
                    <a:pt x="581025" y="476059"/>
                  </a:lnTo>
                  <a:close/>
                </a:path>
                <a:path w="9008110" h="1427479">
                  <a:moveTo>
                    <a:pt x="581025" y="3441"/>
                  </a:moveTo>
                  <a:lnTo>
                    <a:pt x="580567" y="2324"/>
                  </a:lnTo>
                  <a:lnTo>
                    <a:pt x="578700" y="457"/>
                  </a:lnTo>
                  <a:lnTo>
                    <a:pt x="577583" y="0"/>
                  </a:lnTo>
                  <a:lnTo>
                    <a:pt x="574954" y="0"/>
                  </a:lnTo>
                  <a:lnTo>
                    <a:pt x="573836" y="457"/>
                  </a:lnTo>
                  <a:lnTo>
                    <a:pt x="571969" y="2324"/>
                  </a:lnTo>
                  <a:lnTo>
                    <a:pt x="571500" y="3441"/>
                  </a:lnTo>
                  <a:lnTo>
                    <a:pt x="571500" y="6070"/>
                  </a:lnTo>
                  <a:lnTo>
                    <a:pt x="571969" y="7200"/>
                  </a:lnTo>
                  <a:lnTo>
                    <a:pt x="573836" y="9055"/>
                  </a:lnTo>
                  <a:lnTo>
                    <a:pt x="574954" y="9525"/>
                  </a:lnTo>
                  <a:lnTo>
                    <a:pt x="577583" y="9525"/>
                  </a:lnTo>
                  <a:lnTo>
                    <a:pt x="578700" y="9055"/>
                  </a:lnTo>
                  <a:lnTo>
                    <a:pt x="580567" y="7200"/>
                  </a:lnTo>
                  <a:lnTo>
                    <a:pt x="581025" y="6070"/>
                  </a:lnTo>
                  <a:lnTo>
                    <a:pt x="581025" y="3441"/>
                  </a:lnTo>
                  <a:close/>
                </a:path>
                <a:path w="9008110" h="1427479">
                  <a:moveTo>
                    <a:pt x="628650" y="1421307"/>
                  </a:moveTo>
                  <a:lnTo>
                    <a:pt x="628192" y="1420190"/>
                  </a:lnTo>
                  <a:lnTo>
                    <a:pt x="626325" y="1418323"/>
                  </a:lnTo>
                  <a:lnTo>
                    <a:pt x="625208" y="1417853"/>
                  </a:lnTo>
                  <a:lnTo>
                    <a:pt x="622579" y="1417853"/>
                  </a:lnTo>
                  <a:lnTo>
                    <a:pt x="621461" y="1418323"/>
                  </a:lnTo>
                  <a:lnTo>
                    <a:pt x="619594" y="1420190"/>
                  </a:lnTo>
                  <a:lnTo>
                    <a:pt x="619125" y="1421307"/>
                  </a:lnTo>
                  <a:lnTo>
                    <a:pt x="619125" y="1423936"/>
                  </a:lnTo>
                  <a:lnTo>
                    <a:pt x="619594" y="1425054"/>
                  </a:lnTo>
                  <a:lnTo>
                    <a:pt x="621461" y="1426921"/>
                  </a:lnTo>
                  <a:lnTo>
                    <a:pt x="622579" y="1427378"/>
                  </a:lnTo>
                  <a:lnTo>
                    <a:pt x="625208" y="1427378"/>
                  </a:lnTo>
                  <a:lnTo>
                    <a:pt x="626325" y="1426921"/>
                  </a:lnTo>
                  <a:lnTo>
                    <a:pt x="628192" y="1425054"/>
                  </a:lnTo>
                  <a:lnTo>
                    <a:pt x="628650" y="1423936"/>
                  </a:lnTo>
                  <a:lnTo>
                    <a:pt x="628650" y="1421307"/>
                  </a:lnTo>
                  <a:close/>
                </a:path>
                <a:path w="9008110" h="1427479">
                  <a:moveTo>
                    <a:pt x="628650" y="948690"/>
                  </a:moveTo>
                  <a:lnTo>
                    <a:pt x="628192" y="947559"/>
                  </a:lnTo>
                  <a:lnTo>
                    <a:pt x="626325" y="945705"/>
                  </a:lnTo>
                  <a:lnTo>
                    <a:pt x="625208" y="945235"/>
                  </a:lnTo>
                  <a:lnTo>
                    <a:pt x="622579" y="945235"/>
                  </a:lnTo>
                  <a:lnTo>
                    <a:pt x="621461" y="945705"/>
                  </a:lnTo>
                  <a:lnTo>
                    <a:pt x="619594" y="947559"/>
                  </a:lnTo>
                  <a:lnTo>
                    <a:pt x="619125" y="948690"/>
                  </a:lnTo>
                  <a:lnTo>
                    <a:pt x="619125" y="951318"/>
                  </a:lnTo>
                  <a:lnTo>
                    <a:pt x="619594" y="952436"/>
                  </a:lnTo>
                  <a:lnTo>
                    <a:pt x="621461" y="954303"/>
                  </a:lnTo>
                  <a:lnTo>
                    <a:pt x="622579" y="954760"/>
                  </a:lnTo>
                  <a:lnTo>
                    <a:pt x="625208" y="954760"/>
                  </a:lnTo>
                  <a:lnTo>
                    <a:pt x="626325" y="954303"/>
                  </a:lnTo>
                  <a:lnTo>
                    <a:pt x="628192" y="952436"/>
                  </a:lnTo>
                  <a:lnTo>
                    <a:pt x="628650" y="951318"/>
                  </a:lnTo>
                  <a:lnTo>
                    <a:pt x="628650" y="948690"/>
                  </a:lnTo>
                  <a:close/>
                </a:path>
                <a:path w="9008110" h="1427479">
                  <a:moveTo>
                    <a:pt x="628650" y="476059"/>
                  </a:moveTo>
                  <a:lnTo>
                    <a:pt x="628192" y="474941"/>
                  </a:lnTo>
                  <a:lnTo>
                    <a:pt x="626325" y="473087"/>
                  </a:lnTo>
                  <a:lnTo>
                    <a:pt x="625208" y="472617"/>
                  </a:lnTo>
                  <a:lnTo>
                    <a:pt x="622579" y="472617"/>
                  </a:lnTo>
                  <a:lnTo>
                    <a:pt x="621461" y="473087"/>
                  </a:lnTo>
                  <a:lnTo>
                    <a:pt x="619594" y="474941"/>
                  </a:lnTo>
                  <a:lnTo>
                    <a:pt x="619125" y="476059"/>
                  </a:lnTo>
                  <a:lnTo>
                    <a:pt x="619125" y="478688"/>
                  </a:lnTo>
                  <a:lnTo>
                    <a:pt x="619594" y="479818"/>
                  </a:lnTo>
                  <a:lnTo>
                    <a:pt x="621461" y="481672"/>
                  </a:lnTo>
                  <a:lnTo>
                    <a:pt x="622579" y="482142"/>
                  </a:lnTo>
                  <a:lnTo>
                    <a:pt x="625208" y="482142"/>
                  </a:lnTo>
                  <a:lnTo>
                    <a:pt x="626325" y="481672"/>
                  </a:lnTo>
                  <a:lnTo>
                    <a:pt x="628192" y="479818"/>
                  </a:lnTo>
                  <a:lnTo>
                    <a:pt x="628650" y="478688"/>
                  </a:lnTo>
                  <a:lnTo>
                    <a:pt x="628650" y="476059"/>
                  </a:lnTo>
                  <a:close/>
                </a:path>
                <a:path w="9008110" h="1427479">
                  <a:moveTo>
                    <a:pt x="628650" y="3441"/>
                  </a:moveTo>
                  <a:lnTo>
                    <a:pt x="628192" y="2324"/>
                  </a:lnTo>
                  <a:lnTo>
                    <a:pt x="626325" y="457"/>
                  </a:lnTo>
                  <a:lnTo>
                    <a:pt x="625208" y="0"/>
                  </a:lnTo>
                  <a:lnTo>
                    <a:pt x="622579" y="0"/>
                  </a:lnTo>
                  <a:lnTo>
                    <a:pt x="621461" y="457"/>
                  </a:lnTo>
                  <a:lnTo>
                    <a:pt x="619594" y="2324"/>
                  </a:lnTo>
                  <a:lnTo>
                    <a:pt x="619125" y="3441"/>
                  </a:lnTo>
                  <a:lnTo>
                    <a:pt x="619125" y="6070"/>
                  </a:lnTo>
                  <a:lnTo>
                    <a:pt x="619594" y="7200"/>
                  </a:lnTo>
                  <a:lnTo>
                    <a:pt x="621461" y="9055"/>
                  </a:lnTo>
                  <a:lnTo>
                    <a:pt x="622579" y="9525"/>
                  </a:lnTo>
                  <a:lnTo>
                    <a:pt x="625208" y="9525"/>
                  </a:lnTo>
                  <a:lnTo>
                    <a:pt x="626325" y="9055"/>
                  </a:lnTo>
                  <a:lnTo>
                    <a:pt x="628192" y="7200"/>
                  </a:lnTo>
                  <a:lnTo>
                    <a:pt x="628650" y="6070"/>
                  </a:lnTo>
                  <a:lnTo>
                    <a:pt x="628650" y="3441"/>
                  </a:lnTo>
                  <a:close/>
                </a:path>
                <a:path w="9008110" h="1427479">
                  <a:moveTo>
                    <a:pt x="676275" y="1421307"/>
                  </a:moveTo>
                  <a:lnTo>
                    <a:pt x="675817" y="1420190"/>
                  </a:lnTo>
                  <a:lnTo>
                    <a:pt x="673950" y="1418323"/>
                  </a:lnTo>
                  <a:lnTo>
                    <a:pt x="672833" y="1417853"/>
                  </a:lnTo>
                  <a:lnTo>
                    <a:pt x="670204" y="1417853"/>
                  </a:lnTo>
                  <a:lnTo>
                    <a:pt x="669086" y="1418323"/>
                  </a:lnTo>
                  <a:lnTo>
                    <a:pt x="667219" y="1420190"/>
                  </a:lnTo>
                  <a:lnTo>
                    <a:pt x="666750" y="1421307"/>
                  </a:lnTo>
                  <a:lnTo>
                    <a:pt x="666750" y="1423936"/>
                  </a:lnTo>
                  <a:lnTo>
                    <a:pt x="667219" y="1425054"/>
                  </a:lnTo>
                  <a:lnTo>
                    <a:pt x="669086" y="1426921"/>
                  </a:lnTo>
                  <a:lnTo>
                    <a:pt x="670204" y="1427378"/>
                  </a:lnTo>
                  <a:lnTo>
                    <a:pt x="672833" y="1427378"/>
                  </a:lnTo>
                  <a:lnTo>
                    <a:pt x="673950" y="1426921"/>
                  </a:lnTo>
                  <a:lnTo>
                    <a:pt x="675817" y="1425054"/>
                  </a:lnTo>
                  <a:lnTo>
                    <a:pt x="676275" y="1423936"/>
                  </a:lnTo>
                  <a:lnTo>
                    <a:pt x="676275" y="1421307"/>
                  </a:lnTo>
                  <a:close/>
                </a:path>
                <a:path w="9008110" h="1427479">
                  <a:moveTo>
                    <a:pt x="676275" y="948690"/>
                  </a:moveTo>
                  <a:lnTo>
                    <a:pt x="675817" y="947559"/>
                  </a:lnTo>
                  <a:lnTo>
                    <a:pt x="673950" y="945705"/>
                  </a:lnTo>
                  <a:lnTo>
                    <a:pt x="672833" y="945235"/>
                  </a:lnTo>
                  <a:lnTo>
                    <a:pt x="670204" y="945235"/>
                  </a:lnTo>
                  <a:lnTo>
                    <a:pt x="669086" y="945705"/>
                  </a:lnTo>
                  <a:lnTo>
                    <a:pt x="667219" y="947559"/>
                  </a:lnTo>
                  <a:lnTo>
                    <a:pt x="666750" y="948690"/>
                  </a:lnTo>
                  <a:lnTo>
                    <a:pt x="666750" y="951318"/>
                  </a:lnTo>
                  <a:lnTo>
                    <a:pt x="667219" y="952436"/>
                  </a:lnTo>
                  <a:lnTo>
                    <a:pt x="669086" y="954303"/>
                  </a:lnTo>
                  <a:lnTo>
                    <a:pt x="670204" y="954760"/>
                  </a:lnTo>
                  <a:lnTo>
                    <a:pt x="672833" y="954760"/>
                  </a:lnTo>
                  <a:lnTo>
                    <a:pt x="673950" y="954303"/>
                  </a:lnTo>
                  <a:lnTo>
                    <a:pt x="675817" y="952436"/>
                  </a:lnTo>
                  <a:lnTo>
                    <a:pt x="676275" y="951318"/>
                  </a:lnTo>
                  <a:lnTo>
                    <a:pt x="676275" y="948690"/>
                  </a:lnTo>
                  <a:close/>
                </a:path>
                <a:path w="9008110" h="1427479">
                  <a:moveTo>
                    <a:pt x="676275" y="476059"/>
                  </a:moveTo>
                  <a:lnTo>
                    <a:pt x="675817" y="474941"/>
                  </a:lnTo>
                  <a:lnTo>
                    <a:pt x="673950" y="473087"/>
                  </a:lnTo>
                  <a:lnTo>
                    <a:pt x="672833" y="472617"/>
                  </a:lnTo>
                  <a:lnTo>
                    <a:pt x="670204" y="472617"/>
                  </a:lnTo>
                  <a:lnTo>
                    <a:pt x="669086" y="473087"/>
                  </a:lnTo>
                  <a:lnTo>
                    <a:pt x="667219" y="474941"/>
                  </a:lnTo>
                  <a:lnTo>
                    <a:pt x="666750" y="476059"/>
                  </a:lnTo>
                  <a:lnTo>
                    <a:pt x="666750" y="478688"/>
                  </a:lnTo>
                  <a:lnTo>
                    <a:pt x="667219" y="479818"/>
                  </a:lnTo>
                  <a:lnTo>
                    <a:pt x="669086" y="481672"/>
                  </a:lnTo>
                  <a:lnTo>
                    <a:pt x="670204" y="482142"/>
                  </a:lnTo>
                  <a:lnTo>
                    <a:pt x="672833" y="482142"/>
                  </a:lnTo>
                  <a:lnTo>
                    <a:pt x="673950" y="481672"/>
                  </a:lnTo>
                  <a:lnTo>
                    <a:pt x="675817" y="479818"/>
                  </a:lnTo>
                  <a:lnTo>
                    <a:pt x="676275" y="478688"/>
                  </a:lnTo>
                  <a:lnTo>
                    <a:pt x="676275" y="476059"/>
                  </a:lnTo>
                  <a:close/>
                </a:path>
                <a:path w="9008110" h="1427479">
                  <a:moveTo>
                    <a:pt x="676275" y="3441"/>
                  </a:moveTo>
                  <a:lnTo>
                    <a:pt x="675817" y="2324"/>
                  </a:lnTo>
                  <a:lnTo>
                    <a:pt x="673950" y="457"/>
                  </a:lnTo>
                  <a:lnTo>
                    <a:pt x="672833" y="0"/>
                  </a:lnTo>
                  <a:lnTo>
                    <a:pt x="670204" y="0"/>
                  </a:lnTo>
                  <a:lnTo>
                    <a:pt x="669086" y="457"/>
                  </a:lnTo>
                  <a:lnTo>
                    <a:pt x="667219" y="2324"/>
                  </a:lnTo>
                  <a:lnTo>
                    <a:pt x="666750" y="3441"/>
                  </a:lnTo>
                  <a:lnTo>
                    <a:pt x="666750" y="6070"/>
                  </a:lnTo>
                  <a:lnTo>
                    <a:pt x="667219" y="7200"/>
                  </a:lnTo>
                  <a:lnTo>
                    <a:pt x="669086" y="9055"/>
                  </a:lnTo>
                  <a:lnTo>
                    <a:pt x="670204" y="9525"/>
                  </a:lnTo>
                  <a:lnTo>
                    <a:pt x="672833" y="9525"/>
                  </a:lnTo>
                  <a:lnTo>
                    <a:pt x="673950" y="9055"/>
                  </a:lnTo>
                  <a:lnTo>
                    <a:pt x="675817" y="7200"/>
                  </a:lnTo>
                  <a:lnTo>
                    <a:pt x="676275" y="6070"/>
                  </a:lnTo>
                  <a:lnTo>
                    <a:pt x="676275" y="3441"/>
                  </a:lnTo>
                  <a:close/>
                </a:path>
                <a:path w="9008110" h="1427479">
                  <a:moveTo>
                    <a:pt x="723900" y="1421307"/>
                  </a:moveTo>
                  <a:lnTo>
                    <a:pt x="723442" y="1420190"/>
                  </a:lnTo>
                  <a:lnTo>
                    <a:pt x="721575" y="1418323"/>
                  </a:lnTo>
                  <a:lnTo>
                    <a:pt x="720458" y="1417853"/>
                  </a:lnTo>
                  <a:lnTo>
                    <a:pt x="717829" y="1417853"/>
                  </a:lnTo>
                  <a:lnTo>
                    <a:pt x="716711" y="1418323"/>
                  </a:lnTo>
                  <a:lnTo>
                    <a:pt x="714844" y="1420190"/>
                  </a:lnTo>
                  <a:lnTo>
                    <a:pt x="714375" y="1421307"/>
                  </a:lnTo>
                  <a:lnTo>
                    <a:pt x="714375" y="1423936"/>
                  </a:lnTo>
                  <a:lnTo>
                    <a:pt x="714844" y="1425054"/>
                  </a:lnTo>
                  <a:lnTo>
                    <a:pt x="716711" y="1426921"/>
                  </a:lnTo>
                  <a:lnTo>
                    <a:pt x="717829" y="1427378"/>
                  </a:lnTo>
                  <a:lnTo>
                    <a:pt x="720458" y="1427378"/>
                  </a:lnTo>
                  <a:lnTo>
                    <a:pt x="721575" y="1426921"/>
                  </a:lnTo>
                  <a:lnTo>
                    <a:pt x="723442" y="1425054"/>
                  </a:lnTo>
                  <a:lnTo>
                    <a:pt x="723900" y="1423936"/>
                  </a:lnTo>
                  <a:lnTo>
                    <a:pt x="723900" y="1421307"/>
                  </a:lnTo>
                  <a:close/>
                </a:path>
                <a:path w="9008110" h="1427479">
                  <a:moveTo>
                    <a:pt x="723900" y="948690"/>
                  </a:moveTo>
                  <a:lnTo>
                    <a:pt x="723442" y="947559"/>
                  </a:lnTo>
                  <a:lnTo>
                    <a:pt x="721575" y="945705"/>
                  </a:lnTo>
                  <a:lnTo>
                    <a:pt x="720458" y="945235"/>
                  </a:lnTo>
                  <a:lnTo>
                    <a:pt x="717829" y="945235"/>
                  </a:lnTo>
                  <a:lnTo>
                    <a:pt x="716711" y="945705"/>
                  </a:lnTo>
                  <a:lnTo>
                    <a:pt x="714844" y="947559"/>
                  </a:lnTo>
                  <a:lnTo>
                    <a:pt x="714375" y="948690"/>
                  </a:lnTo>
                  <a:lnTo>
                    <a:pt x="714375" y="951318"/>
                  </a:lnTo>
                  <a:lnTo>
                    <a:pt x="714844" y="952436"/>
                  </a:lnTo>
                  <a:lnTo>
                    <a:pt x="716711" y="954303"/>
                  </a:lnTo>
                  <a:lnTo>
                    <a:pt x="717829" y="954760"/>
                  </a:lnTo>
                  <a:lnTo>
                    <a:pt x="720458" y="954760"/>
                  </a:lnTo>
                  <a:lnTo>
                    <a:pt x="721575" y="954303"/>
                  </a:lnTo>
                  <a:lnTo>
                    <a:pt x="723442" y="952436"/>
                  </a:lnTo>
                  <a:lnTo>
                    <a:pt x="723900" y="951318"/>
                  </a:lnTo>
                  <a:lnTo>
                    <a:pt x="723900" y="948690"/>
                  </a:lnTo>
                  <a:close/>
                </a:path>
                <a:path w="9008110" h="1427479">
                  <a:moveTo>
                    <a:pt x="723900" y="476059"/>
                  </a:moveTo>
                  <a:lnTo>
                    <a:pt x="723442" y="474941"/>
                  </a:lnTo>
                  <a:lnTo>
                    <a:pt x="721575" y="473087"/>
                  </a:lnTo>
                  <a:lnTo>
                    <a:pt x="720458" y="472617"/>
                  </a:lnTo>
                  <a:lnTo>
                    <a:pt x="717829" y="472617"/>
                  </a:lnTo>
                  <a:lnTo>
                    <a:pt x="716711" y="473087"/>
                  </a:lnTo>
                  <a:lnTo>
                    <a:pt x="714844" y="474941"/>
                  </a:lnTo>
                  <a:lnTo>
                    <a:pt x="714375" y="476059"/>
                  </a:lnTo>
                  <a:lnTo>
                    <a:pt x="714375" y="478688"/>
                  </a:lnTo>
                  <a:lnTo>
                    <a:pt x="714844" y="479818"/>
                  </a:lnTo>
                  <a:lnTo>
                    <a:pt x="716711" y="481672"/>
                  </a:lnTo>
                  <a:lnTo>
                    <a:pt x="717829" y="482142"/>
                  </a:lnTo>
                  <a:lnTo>
                    <a:pt x="720458" y="482142"/>
                  </a:lnTo>
                  <a:lnTo>
                    <a:pt x="721575" y="481672"/>
                  </a:lnTo>
                  <a:lnTo>
                    <a:pt x="723442" y="479818"/>
                  </a:lnTo>
                  <a:lnTo>
                    <a:pt x="723900" y="478688"/>
                  </a:lnTo>
                  <a:lnTo>
                    <a:pt x="723900" y="476059"/>
                  </a:lnTo>
                  <a:close/>
                </a:path>
                <a:path w="9008110" h="1427479">
                  <a:moveTo>
                    <a:pt x="723900" y="3441"/>
                  </a:moveTo>
                  <a:lnTo>
                    <a:pt x="723442" y="2324"/>
                  </a:lnTo>
                  <a:lnTo>
                    <a:pt x="721575" y="457"/>
                  </a:lnTo>
                  <a:lnTo>
                    <a:pt x="720458" y="0"/>
                  </a:lnTo>
                  <a:lnTo>
                    <a:pt x="717829" y="0"/>
                  </a:lnTo>
                  <a:lnTo>
                    <a:pt x="716711" y="457"/>
                  </a:lnTo>
                  <a:lnTo>
                    <a:pt x="714844" y="2324"/>
                  </a:lnTo>
                  <a:lnTo>
                    <a:pt x="714375" y="3441"/>
                  </a:lnTo>
                  <a:lnTo>
                    <a:pt x="714375" y="6070"/>
                  </a:lnTo>
                  <a:lnTo>
                    <a:pt x="714844" y="7200"/>
                  </a:lnTo>
                  <a:lnTo>
                    <a:pt x="716711" y="9055"/>
                  </a:lnTo>
                  <a:lnTo>
                    <a:pt x="717829" y="9525"/>
                  </a:lnTo>
                  <a:lnTo>
                    <a:pt x="720458" y="9525"/>
                  </a:lnTo>
                  <a:lnTo>
                    <a:pt x="721575" y="9055"/>
                  </a:lnTo>
                  <a:lnTo>
                    <a:pt x="723442" y="7200"/>
                  </a:lnTo>
                  <a:lnTo>
                    <a:pt x="723900" y="6070"/>
                  </a:lnTo>
                  <a:lnTo>
                    <a:pt x="723900" y="3441"/>
                  </a:lnTo>
                  <a:close/>
                </a:path>
                <a:path w="9008110" h="1427479">
                  <a:moveTo>
                    <a:pt x="771525" y="1421307"/>
                  </a:moveTo>
                  <a:lnTo>
                    <a:pt x="771067" y="1420190"/>
                  </a:lnTo>
                  <a:lnTo>
                    <a:pt x="769200" y="1418323"/>
                  </a:lnTo>
                  <a:lnTo>
                    <a:pt x="768083" y="1417853"/>
                  </a:lnTo>
                  <a:lnTo>
                    <a:pt x="765454" y="1417853"/>
                  </a:lnTo>
                  <a:lnTo>
                    <a:pt x="764336" y="1418323"/>
                  </a:lnTo>
                  <a:lnTo>
                    <a:pt x="762469" y="1420190"/>
                  </a:lnTo>
                  <a:lnTo>
                    <a:pt x="762000" y="1421307"/>
                  </a:lnTo>
                  <a:lnTo>
                    <a:pt x="762000" y="1423936"/>
                  </a:lnTo>
                  <a:lnTo>
                    <a:pt x="762469" y="1425054"/>
                  </a:lnTo>
                  <a:lnTo>
                    <a:pt x="764336" y="1426921"/>
                  </a:lnTo>
                  <a:lnTo>
                    <a:pt x="765454" y="1427378"/>
                  </a:lnTo>
                  <a:lnTo>
                    <a:pt x="768083" y="1427378"/>
                  </a:lnTo>
                  <a:lnTo>
                    <a:pt x="769200" y="1426921"/>
                  </a:lnTo>
                  <a:lnTo>
                    <a:pt x="771067" y="1425054"/>
                  </a:lnTo>
                  <a:lnTo>
                    <a:pt x="771525" y="1423936"/>
                  </a:lnTo>
                  <a:lnTo>
                    <a:pt x="771525" y="1421307"/>
                  </a:lnTo>
                  <a:close/>
                </a:path>
                <a:path w="9008110" h="1427479">
                  <a:moveTo>
                    <a:pt x="771525" y="948690"/>
                  </a:moveTo>
                  <a:lnTo>
                    <a:pt x="771067" y="947559"/>
                  </a:lnTo>
                  <a:lnTo>
                    <a:pt x="769200" y="945705"/>
                  </a:lnTo>
                  <a:lnTo>
                    <a:pt x="768083" y="945235"/>
                  </a:lnTo>
                  <a:lnTo>
                    <a:pt x="765454" y="945235"/>
                  </a:lnTo>
                  <a:lnTo>
                    <a:pt x="764336" y="945705"/>
                  </a:lnTo>
                  <a:lnTo>
                    <a:pt x="762469" y="947559"/>
                  </a:lnTo>
                  <a:lnTo>
                    <a:pt x="762000" y="948690"/>
                  </a:lnTo>
                  <a:lnTo>
                    <a:pt x="762000" y="951318"/>
                  </a:lnTo>
                  <a:lnTo>
                    <a:pt x="762469" y="952436"/>
                  </a:lnTo>
                  <a:lnTo>
                    <a:pt x="764336" y="954303"/>
                  </a:lnTo>
                  <a:lnTo>
                    <a:pt x="765454" y="954760"/>
                  </a:lnTo>
                  <a:lnTo>
                    <a:pt x="768083" y="954760"/>
                  </a:lnTo>
                  <a:lnTo>
                    <a:pt x="769200" y="954303"/>
                  </a:lnTo>
                  <a:lnTo>
                    <a:pt x="771067" y="952436"/>
                  </a:lnTo>
                  <a:lnTo>
                    <a:pt x="771525" y="951318"/>
                  </a:lnTo>
                  <a:lnTo>
                    <a:pt x="771525" y="948690"/>
                  </a:lnTo>
                  <a:close/>
                </a:path>
                <a:path w="9008110" h="1427479">
                  <a:moveTo>
                    <a:pt x="771525" y="476059"/>
                  </a:moveTo>
                  <a:lnTo>
                    <a:pt x="771067" y="474941"/>
                  </a:lnTo>
                  <a:lnTo>
                    <a:pt x="769200" y="473087"/>
                  </a:lnTo>
                  <a:lnTo>
                    <a:pt x="768083" y="472617"/>
                  </a:lnTo>
                  <a:lnTo>
                    <a:pt x="765454" y="472617"/>
                  </a:lnTo>
                  <a:lnTo>
                    <a:pt x="764336" y="473087"/>
                  </a:lnTo>
                  <a:lnTo>
                    <a:pt x="762469" y="474941"/>
                  </a:lnTo>
                  <a:lnTo>
                    <a:pt x="762000" y="476059"/>
                  </a:lnTo>
                  <a:lnTo>
                    <a:pt x="762000" y="478688"/>
                  </a:lnTo>
                  <a:lnTo>
                    <a:pt x="762469" y="479818"/>
                  </a:lnTo>
                  <a:lnTo>
                    <a:pt x="764336" y="481672"/>
                  </a:lnTo>
                  <a:lnTo>
                    <a:pt x="765454" y="482142"/>
                  </a:lnTo>
                  <a:lnTo>
                    <a:pt x="768083" y="482142"/>
                  </a:lnTo>
                  <a:lnTo>
                    <a:pt x="769200" y="481672"/>
                  </a:lnTo>
                  <a:lnTo>
                    <a:pt x="771067" y="479818"/>
                  </a:lnTo>
                  <a:lnTo>
                    <a:pt x="771525" y="478688"/>
                  </a:lnTo>
                  <a:lnTo>
                    <a:pt x="771525" y="476059"/>
                  </a:lnTo>
                  <a:close/>
                </a:path>
                <a:path w="9008110" h="1427479">
                  <a:moveTo>
                    <a:pt x="771525" y="3441"/>
                  </a:moveTo>
                  <a:lnTo>
                    <a:pt x="771067" y="2324"/>
                  </a:lnTo>
                  <a:lnTo>
                    <a:pt x="769200" y="457"/>
                  </a:lnTo>
                  <a:lnTo>
                    <a:pt x="768083" y="0"/>
                  </a:lnTo>
                  <a:lnTo>
                    <a:pt x="765454" y="0"/>
                  </a:lnTo>
                  <a:lnTo>
                    <a:pt x="764336" y="457"/>
                  </a:lnTo>
                  <a:lnTo>
                    <a:pt x="762469" y="2324"/>
                  </a:lnTo>
                  <a:lnTo>
                    <a:pt x="762000" y="3441"/>
                  </a:lnTo>
                  <a:lnTo>
                    <a:pt x="762000" y="6070"/>
                  </a:lnTo>
                  <a:lnTo>
                    <a:pt x="762469" y="7200"/>
                  </a:lnTo>
                  <a:lnTo>
                    <a:pt x="764336" y="9055"/>
                  </a:lnTo>
                  <a:lnTo>
                    <a:pt x="765454" y="9525"/>
                  </a:lnTo>
                  <a:lnTo>
                    <a:pt x="768083" y="9525"/>
                  </a:lnTo>
                  <a:lnTo>
                    <a:pt x="769200" y="9055"/>
                  </a:lnTo>
                  <a:lnTo>
                    <a:pt x="771067" y="7200"/>
                  </a:lnTo>
                  <a:lnTo>
                    <a:pt x="771525" y="6070"/>
                  </a:lnTo>
                  <a:lnTo>
                    <a:pt x="771525" y="3441"/>
                  </a:lnTo>
                  <a:close/>
                </a:path>
                <a:path w="9008110" h="1427479">
                  <a:moveTo>
                    <a:pt x="819150" y="1421307"/>
                  </a:moveTo>
                  <a:lnTo>
                    <a:pt x="818692" y="1420190"/>
                  </a:lnTo>
                  <a:lnTo>
                    <a:pt x="816825" y="1418323"/>
                  </a:lnTo>
                  <a:lnTo>
                    <a:pt x="815708" y="1417853"/>
                  </a:lnTo>
                  <a:lnTo>
                    <a:pt x="813079" y="1417853"/>
                  </a:lnTo>
                  <a:lnTo>
                    <a:pt x="811961" y="1418323"/>
                  </a:lnTo>
                  <a:lnTo>
                    <a:pt x="810094" y="1420190"/>
                  </a:lnTo>
                  <a:lnTo>
                    <a:pt x="809625" y="1421307"/>
                  </a:lnTo>
                  <a:lnTo>
                    <a:pt x="809625" y="1423936"/>
                  </a:lnTo>
                  <a:lnTo>
                    <a:pt x="810094" y="1425054"/>
                  </a:lnTo>
                  <a:lnTo>
                    <a:pt x="811961" y="1426921"/>
                  </a:lnTo>
                  <a:lnTo>
                    <a:pt x="813079" y="1427378"/>
                  </a:lnTo>
                  <a:lnTo>
                    <a:pt x="815708" y="1427378"/>
                  </a:lnTo>
                  <a:lnTo>
                    <a:pt x="816825" y="1426921"/>
                  </a:lnTo>
                  <a:lnTo>
                    <a:pt x="818692" y="1425054"/>
                  </a:lnTo>
                  <a:lnTo>
                    <a:pt x="819150" y="1423936"/>
                  </a:lnTo>
                  <a:lnTo>
                    <a:pt x="819150" y="1421307"/>
                  </a:lnTo>
                  <a:close/>
                </a:path>
                <a:path w="9008110" h="1427479">
                  <a:moveTo>
                    <a:pt x="819150" y="948690"/>
                  </a:moveTo>
                  <a:lnTo>
                    <a:pt x="818692" y="947559"/>
                  </a:lnTo>
                  <a:lnTo>
                    <a:pt x="816825" y="945705"/>
                  </a:lnTo>
                  <a:lnTo>
                    <a:pt x="815708" y="945235"/>
                  </a:lnTo>
                  <a:lnTo>
                    <a:pt x="813079" y="945235"/>
                  </a:lnTo>
                  <a:lnTo>
                    <a:pt x="811961" y="945705"/>
                  </a:lnTo>
                  <a:lnTo>
                    <a:pt x="810094" y="947559"/>
                  </a:lnTo>
                  <a:lnTo>
                    <a:pt x="809625" y="948690"/>
                  </a:lnTo>
                  <a:lnTo>
                    <a:pt x="809625" y="951318"/>
                  </a:lnTo>
                  <a:lnTo>
                    <a:pt x="810094" y="952436"/>
                  </a:lnTo>
                  <a:lnTo>
                    <a:pt x="811961" y="954303"/>
                  </a:lnTo>
                  <a:lnTo>
                    <a:pt x="813079" y="954760"/>
                  </a:lnTo>
                  <a:lnTo>
                    <a:pt x="815708" y="954760"/>
                  </a:lnTo>
                  <a:lnTo>
                    <a:pt x="816825" y="954303"/>
                  </a:lnTo>
                  <a:lnTo>
                    <a:pt x="818692" y="952436"/>
                  </a:lnTo>
                  <a:lnTo>
                    <a:pt x="819150" y="951318"/>
                  </a:lnTo>
                  <a:lnTo>
                    <a:pt x="819150" y="948690"/>
                  </a:lnTo>
                  <a:close/>
                </a:path>
                <a:path w="9008110" h="1427479">
                  <a:moveTo>
                    <a:pt x="819150" y="476059"/>
                  </a:moveTo>
                  <a:lnTo>
                    <a:pt x="818692" y="474941"/>
                  </a:lnTo>
                  <a:lnTo>
                    <a:pt x="816825" y="473087"/>
                  </a:lnTo>
                  <a:lnTo>
                    <a:pt x="815708" y="472617"/>
                  </a:lnTo>
                  <a:lnTo>
                    <a:pt x="813079" y="472617"/>
                  </a:lnTo>
                  <a:lnTo>
                    <a:pt x="811961" y="473087"/>
                  </a:lnTo>
                  <a:lnTo>
                    <a:pt x="810094" y="474941"/>
                  </a:lnTo>
                  <a:lnTo>
                    <a:pt x="809625" y="476059"/>
                  </a:lnTo>
                  <a:lnTo>
                    <a:pt x="809625" y="478688"/>
                  </a:lnTo>
                  <a:lnTo>
                    <a:pt x="810094" y="479818"/>
                  </a:lnTo>
                  <a:lnTo>
                    <a:pt x="811961" y="481672"/>
                  </a:lnTo>
                  <a:lnTo>
                    <a:pt x="813079" y="482142"/>
                  </a:lnTo>
                  <a:lnTo>
                    <a:pt x="815708" y="482142"/>
                  </a:lnTo>
                  <a:lnTo>
                    <a:pt x="816825" y="481672"/>
                  </a:lnTo>
                  <a:lnTo>
                    <a:pt x="818692" y="479818"/>
                  </a:lnTo>
                  <a:lnTo>
                    <a:pt x="819150" y="478688"/>
                  </a:lnTo>
                  <a:lnTo>
                    <a:pt x="819150" y="476059"/>
                  </a:lnTo>
                  <a:close/>
                </a:path>
                <a:path w="9008110" h="1427479">
                  <a:moveTo>
                    <a:pt x="819150" y="3441"/>
                  </a:moveTo>
                  <a:lnTo>
                    <a:pt x="818692" y="2324"/>
                  </a:lnTo>
                  <a:lnTo>
                    <a:pt x="816825" y="457"/>
                  </a:lnTo>
                  <a:lnTo>
                    <a:pt x="815708" y="0"/>
                  </a:lnTo>
                  <a:lnTo>
                    <a:pt x="813079" y="0"/>
                  </a:lnTo>
                  <a:lnTo>
                    <a:pt x="811961" y="457"/>
                  </a:lnTo>
                  <a:lnTo>
                    <a:pt x="810094" y="2324"/>
                  </a:lnTo>
                  <a:lnTo>
                    <a:pt x="809625" y="3441"/>
                  </a:lnTo>
                  <a:lnTo>
                    <a:pt x="809625" y="6070"/>
                  </a:lnTo>
                  <a:lnTo>
                    <a:pt x="810094" y="7200"/>
                  </a:lnTo>
                  <a:lnTo>
                    <a:pt x="811961" y="9055"/>
                  </a:lnTo>
                  <a:lnTo>
                    <a:pt x="813079" y="9525"/>
                  </a:lnTo>
                  <a:lnTo>
                    <a:pt x="815708" y="9525"/>
                  </a:lnTo>
                  <a:lnTo>
                    <a:pt x="816825" y="9055"/>
                  </a:lnTo>
                  <a:lnTo>
                    <a:pt x="818692" y="7200"/>
                  </a:lnTo>
                  <a:lnTo>
                    <a:pt x="819150" y="6070"/>
                  </a:lnTo>
                  <a:lnTo>
                    <a:pt x="819150" y="3441"/>
                  </a:lnTo>
                  <a:close/>
                </a:path>
                <a:path w="9008110" h="1427479">
                  <a:moveTo>
                    <a:pt x="866775" y="1421307"/>
                  </a:moveTo>
                  <a:lnTo>
                    <a:pt x="866317" y="1420190"/>
                  </a:lnTo>
                  <a:lnTo>
                    <a:pt x="864450" y="1418323"/>
                  </a:lnTo>
                  <a:lnTo>
                    <a:pt x="863333" y="1417853"/>
                  </a:lnTo>
                  <a:lnTo>
                    <a:pt x="860704" y="1417853"/>
                  </a:lnTo>
                  <a:lnTo>
                    <a:pt x="859586" y="1418323"/>
                  </a:lnTo>
                  <a:lnTo>
                    <a:pt x="857719" y="1420190"/>
                  </a:lnTo>
                  <a:lnTo>
                    <a:pt x="857250" y="1421307"/>
                  </a:lnTo>
                  <a:lnTo>
                    <a:pt x="857250" y="1423936"/>
                  </a:lnTo>
                  <a:lnTo>
                    <a:pt x="857719" y="1425054"/>
                  </a:lnTo>
                  <a:lnTo>
                    <a:pt x="859586" y="1426921"/>
                  </a:lnTo>
                  <a:lnTo>
                    <a:pt x="860704" y="1427378"/>
                  </a:lnTo>
                  <a:lnTo>
                    <a:pt x="863333" y="1427378"/>
                  </a:lnTo>
                  <a:lnTo>
                    <a:pt x="864450" y="1426921"/>
                  </a:lnTo>
                  <a:lnTo>
                    <a:pt x="866317" y="1425054"/>
                  </a:lnTo>
                  <a:lnTo>
                    <a:pt x="866775" y="1423936"/>
                  </a:lnTo>
                  <a:lnTo>
                    <a:pt x="866775" y="1421307"/>
                  </a:lnTo>
                  <a:close/>
                </a:path>
                <a:path w="9008110" h="1427479">
                  <a:moveTo>
                    <a:pt x="866775" y="948690"/>
                  </a:moveTo>
                  <a:lnTo>
                    <a:pt x="866317" y="947559"/>
                  </a:lnTo>
                  <a:lnTo>
                    <a:pt x="864450" y="945705"/>
                  </a:lnTo>
                  <a:lnTo>
                    <a:pt x="863333" y="945235"/>
                  </a:lnTo>
                  <a:lnTo>
                    <a:pt x="860704" y="945235"/>
                  </a:lnTo>
                  <a:lnTo>
                    <a:pt x="859586" y="945705"/>
                  </a:lnTo>
                  <a:lnTo>
                    <a:pt x="857719" y="947559"/>
                  </a:lnTo>
                  <a:lnTo>
                    <a:pt x="857250" y="948690"/>
                  </a:lnTo>
                  <a:lnTo>
                    <a:pt x="857250" y="951318"/>
                  </a:lnTo>
                  <a:lnTo>
                    <a:pt x="857719" y="952436"/>
                  </a:lnTo>
                  <a:lnTo>
                    <a:pt x="859586" y="954303"/>
                  </a:lnTo>
                  <a:lnTo>
                    <a:pt x="860704" y="954760"/>
                  </a:lnTo>
                  <a:lnTo>
                    <a:pt x="863333" y="954760"/>
                  </a:lnTo>
                  <a:lnTo>
                    <a:pt x="864450" y="954303"/>
                  </a:lnTo>
                  <a:lnTo>
                    <a:pt x="866317" y="952436"/>
                  </a:lnTo>
                  <a:lnTo>
                    <a:pt x="866775" y="951318"/>
                  </a:lnTo>
                  <a:lnTo>
                    <a:pt x="866775" y="948690"/>
                  </a:lnTo>
                  <a:close/>
                </a:path>
                <a:path w="9008110" h="1427479">
                  <a:moveTo>
                    <a:pt x="866775" y="476059"/>
                  </a:moveTo>
                  <a:lnTo>
                    <a:pt x="866317" y="474941"/>
                  </a:lnTo>
                  <a:lnTo>
                    <a:pt x="864450" y="473087"/>
                  </a:lnTo>
                  <a:lnTo>
                    <a:pt x="863333" y="472617"/>
                  </a:lnTo>
                  <a:lnTo>
                    <a:pt x="860704" y="472617"/>
                  </a:lnTo>
                  <a:lnTo>
                    <a:pt x="859586" y="473087"/>
                  </a:lnTo>
                  <a:lnTo>
                    <a:pt x="857719" y="474941"/>
                  </a:lnTo>
                  <a:lnTo>
                    <a:pt x="857250" y="476059"/>
                  </a:lnTo>
                  <a:lnTo>
                    <a:pt x="857250" y="478688"/>
                  </a:lnTo>
                  <a:lnTo>
                    <a:pt x="857719" y="479818"/>
                  </a:lnTo>
                  <a:lnTo>
                    <a:pt x="859586" y="481672"/>
                  </a:lnTo>
                  <a:lnTo>
                    <a:pt x="860704" y="482142"/>
                  </a:lnTo>
                  <a:lnTo>
                    <a:pt x="863333" y="482142"/>
                  </a:lnTo>
                  <a:lnTo>
                    <a:pt x="864450" y="481672"/>
                  </a:lnTo>
                  <a:lnTo>
                    <a:pt x="866317" y="479818"/>
                  </a:lnTo>
                  <a:lnTo>
                    <a:pt x="866775" y="478688"/>
                  </a:lnTo>
                  <a:lnTo>
                    <a:pt x="866775" y="476059"/>
                  </a:lnTo>
                  <a:close/>
                </a:path>
                <a:path w="9008110" h="1427479">
                  <a:moveTo>
                    <a:pt x="866775" y="3441"/>
                  </a:moveTo>
                  <a:lnTo>
                    <a:pt x="866317" y="2324"/>
                  </a:lnTo>
                  <a:lnTo>
                    <a:pt x="864450" y="457"/>
                  </a:lnTo>
                  <a:lnTo>
                    <a:pt x="863333" y="0"/>
                  </a:lnTo>
                  <a:lnTo>
                    <a:pt x="860704" y="0"/>
                  </a:lnTo>
                  <a:lnTo>
                    <a:pt x="859586" y="457"/>
                  </a:lnTo>
                  <a:lnTo>
                    <a:pt x="857719" y="2324"/>
                  </a:lnTo>
                  <a:lnTo>
                    <a:pt x="857250" y="3441"/>
                  </a:lnTo>
                  <a:lnTo>
                    <a:pt x="857250" y="6070"/>
                  </a:lnTo>
                  <a:lnTo>
                    <a:pt x="857719" y="7200"/>
                  </a:lnTo>
                  <a:lnTo>
                    <a:pt x="859586" y="9055"/>
                  </a:lnTo>
                  <a:lnTo>
                    <a:pt x="860704" y="9525"/>
                  </a:lnTo>
                  <a:lnTo>
                    <a:pt x="863333" y="9525"/>
                  </a:lnTo>
                  <a:lnTo>
                    <a:pt x="864450" y="9055"/>
                  </a:lnTo>
                  <a:lnTo>
                    <a:pt x="866317" y="7200"/>
                  </a:lnTo>
                  <a:lnTo>
                    <a:pt x="866775" y="6070"/>
                  </a:lnTo>
                  <a:lnTo>
                    <a:pt x="866775" y="3441"/>
                  </a:lnTo>
                  <a:close/>
                </a:path>
                <a:path w="9008110" h="1427479">
                  <a:moveTo>
                    <a:pt x="914400" y="1421307"/>
                  </a:moveTo>
                  <a:lnTo>
                    <a:pt x="913942" y="1420190"/>
                  </a:lnTo>
                  <a:lnTo>
                    <a:pt x="912075" y="1418323"/>
                  </a:lnTo>
                  <a:lnTo>
                    <a:pt x="910958" y="1417853"/>
                  </a:lnTo>
                  <a:lnTo>
                    <a:pt x="908329" y="1417853"/>
                  </a:lnTo>
                  <a:lnTo>
                    <a:pt x="907211" y="1418323"/>
                  </a:lnTo>
                  <a:lnTo>
                    <a:pt x="905344" y="1420190"/>
                  </a:lnTo>
                  <a:lnTo>
                    <a:pt x="904875" y="1421307"/>
                  </a:lnTo>
                  <a:lnTo>
                    <a:pt x="904875" y="1423936"/>
                  </a:lnTo>
                  <a:lnTo>
                    <a:pt x="905344" y="1425054"/>
                  </a:lnTo>
                  <a:lnTo>
                    <a:pt x="907211" y="1426921"/>
                  </a:lnTo>
                  <a:lnTo>
                    <a:pt x="908329" y="1427378"/>
                  </a:lnTo>
                  <a:lnTo>
                    <a:pt x="910958" y="1427378"/>
                  </a:lnTo>
                  <a:lnTo>
                    <a:pt x="912075" y="1426921"/>
                  </a:lnTo>
                  <a:lnTo>
                    <a:pt x="913942" y="1425054"/>
                  </a:lnTo>
                  <a:lnTo>
                    <a:pt x="914400" y="1423936"/>
                  </a:lnTo>
                  <a:lnTo>
                    <a:pt x="914400" y="1421307"/>
                  </a:lnTo>
                  <a:close/>
                </a:path>
                <a:path w="9008110" h="1427479">
                  <a:moveTo>
                    <a:pt x="914400" y="948690"/>
                  </a:moveTo>
                  <a:lnTo>
                    <a:pt x="913942" y="947559"/>
                  </a:lnTo>
                  <a:lnTo>
                    <a:pt x="912075" y="945705"/>
                  </a:lnTo>
                  <a:lnTo>
                    <a:pt x="910958" y="945235"/>
                  </a:lnTo>
                  <a:lnTo>
                    <a:pt x="908329" y="945235"/>
                  </a:lnTo>
                  <a:lnTo>
                    <a:pt x="907211" y="945705"/>
                  </a:lnTo>
                  <a:lnTo>
                    <a:pt x="905344" y="947559"/>
                  </a:lnTo>
                  <a:lnTo>
                    <a:pt x="904875" y="948690"/>
                  </a:lnTo>
                  <a:lnTo>
                    <a:pt x="904875" y="951318"/>
                  </a:lnTo>
                  <a:lnTo>
                    <a:pt x="905344" y="952436"/>
                  </a:lnTo>
                  <a:lnTo>
                    <a:pt x="907211" y="954303"/>
                  </a:lnTo>
                  <a:lnTo>
                    <a:pt x="908329" y="954760"/>
                  </a:lnTo>
                  <a:lnTo>
                    <a:pt x="910958" y="954760"/>
                  </a:lnTo>
                  <a:lnTo>
                    <a:pt x="912075" y="954303"/>
                  </a:lnTo>
                  <a:lnTo>
                    <a:pt x="913942" y="952436"/>
                  </a:lnTo>
                  <a:lnTo>
                    <a:pt x="914400" y="951318"/>
                  </a:lnTo>
                  <a:lnTo>
                    <a:pt x="914400" y="948690"/>
                  </a:lnTo>
                  <a:close/>
                </a:path>
                <a:path w="9008110" h="1427479">
                  <a:moveTo>
                    <a:pt x="914400" y="476059"/>
                  </a:moveTo>
                  <a:lnTo>
                    <a:pt x="913942" y="474941"/>
                  </a:lnTo>
                  <a:lnTo>
                    <a:pt x="912075" y="473087"/>
                  </a:lnTo>
                  <a:lnTo>
                    <a:pt x="910958" y="472617"/>
                  </a:lnTo>
                  <a:lnTo>
                    <a:pt x="908329" y="472617"/>
                  </a:lnTo>
                  <a:lnTo>
                    <a:pt x="907211" y="473087"/>
                  </a:lnTo>
                  <a:lnTo>
                    <a:pt x="905344" y="474941"/>
                  </a:lnTo>
                  <a:lnTo>
                    <a:pt x="904875" y="476059"/>
                  </a:lnTo>
                  <a:lnTo>
                    <a:pt x="904875" y="478688"/>
                  </a:lnTo>
                  <a:lnTo>
                    <a:pt x="905344" y="479818"/>
                  </a:lnTo>
                  <a:lnTo>
                    <a:pt x="907211" y="481672"/>
                  </a:lnTo>
                  <a:lnTo>
                    <a:pt x="908329" y="482142"/>
                  </a:lnTo>
                  <a:lnTo>
                    <a:pt x="910958" y="482142"/>
                  </a:lnTo>
                  <a:lnTo>
                    <a:pt x="912075" y="481672"/>
                  </a:lnTo>
                  <a:lnTo>
                    <a:pt x="913942" y="479818"/>
                  </a:lnTo>
                  <a:lnTo>
                    <a:pt x="914400" y="478688"/>
                  </a:lnTo>
                  <a:lnTo>
                    <a:pt x="914400" y="476059"/>
                  </a:lnTo>
                  <a:close/>
                </a:path>
                <a:path w="9008110" h="1427479">
                  <a:moveTo>
                    <a:pt x="914400" y="3441"/>
                  </a:moveTo>
                  <a:lnTo>
                    <a:pt x="913942" y="2324"/>
                  </a:lnTo>
                  <a:lnTo>
                    <a:pt x="912075" y="457"/>
                  </a:lnTo>
                  <a:lnTo>
                    <a:pt x="910958" y="0"/>
                  </a:lnTo>
                  <a:lnTo>
                    <a:pt x="908329" y="0"/>
                  </a:lnTo>
                  <a:lnTo>
                    <a:pt x="907211" y="457"/>
                  </a:lnTo>
                  <a:lnTo>
                    <a:pt x="905344" y="2324"/>
                  </a:lnTo>
                  <a:lnTo>
                    <a:pt x="904875" y="3441"/>
                  </a:lnTo>
                  <a:lnTo>
                    <a:pt x="904875" y="6070"/>
                  </a:lnTo>
                  <a:lnTo>
                    <a:pt x="905344" y="7200"/>
                  </a:lnTo>
                  <a:lnTo>
                    <a:pt x="907211" y="9055"/>
                  </a:lnTo>
                  <a:lnTo>
                    <a:pt x="908329" y="9525"/>
                  </a:lnTo>
                  <a:lnTo>
                    <a:pt x="910958" y="9525"/>
                  </a:lnTo>
                  <a:lnTo>
                    <a:pt x="912075" y="9055"/>
                  </a:lnTo>
                  <a:lnTo>
                    <a:pt x="913942" y="7200"/>
                  </a:lnTo>
                  <a:lnTo>
                    <a:pt x="914400" y="6070"/>
                  </a:lnTo>
                  <a:lnTo>
                    <a:pt x="914400" y="3441"/>
                  </a:lnTo>
                  <a:close/>
                </a:path>
                <a:path w="9008110" h="1427479">
                  <a:moveTo>
                    <a:pt x="962025" y="1421307"/>
                  </a:moveTo>
                  <a:lnTo>
                    <a:pt x="961567" y="1420190"/>
                  </a:lnTo>
                  <a:lnTo>
                    <a:pt x="959700" y="1418323"/>
                  </a:lnTo>
                  <a:lnTo>
                    <a:pt x="958583" y="1417853"/>
                  </a:lnTo>
                  <a:lnTo>
                    <a:pt x="955954" y="1417853"/>
                  </a:lnTo>
                  <a:lnTo>
                    <a:pt x="954836" y="1418323"/>
                  </a:lnTo>
                  <a:lnTo>
                    <a:pt x="952969" y="1420190"/>
                  </a:lnTo>
                  <a:lnTo>
                    <a:pt x="952500" y="1421307"/>
                  </a:lnTo>
                  <a:lnTo>
                    <a:pt x="952500" y="1423936"/>
                  </a:lnTo>
                  <a:lnTo>
                    <a:pt x="952969" y="1425054"/>
                  </a:lnTo>
                  <a:lnTo>
                    <a:pt x="954836" y="1426921"/>
                  </a:lnTo>
                  <a:lnTo>
                    <a:pt x="955954" y="1427378"/>
                  </a:lnTo>
                  <a:lnTo>
                    <a:pt x="958583" y="1427378"/>
                  </a:lnTo>
                  <a:lnTo>
                    <a:pt x="959700" y="1426921"/>
                  </a:lnTo>
                  <a:lnTo>
                    <a:pt x="961567" y="1425054"/>
                  </a:lnTo>
                  <a:lnTo>
                    <a:pt x="962025" y="1423936"/>
                  </a:lnTo>
                  <a:lnTo>
                    <a:pt x="962025" y="1421307"/>
                  </a:lnTo>
                  <a:close/>
                </a:path>
                <a:path w="9008110" h="1427479">
                  <a:moveTo>
                    <a:pt x="962025" y="948690"/>
                  </a:moveTo>
                  <a:lnTo>
                    <a:pt x="961567" y="947559"/>
                  </a:lnTo>
                  <a:lnTo>
                    <a:pt x="959700" y="945705"/>
                  </a:lnTo>
                  <a:lnTo>
                    <a:pt x="958583" y="945235"/>
                  </a:lnTo>
                  <a:lnTo>
                    <a:pt x="955954" y="945235"/>
                  </a:lnTo>
                  <a:lnTo>
                    <a:pt x="954836" y="945705"/>
                  </a:lnTo>
                  <a:lnTo>
                    <a:pt x="952969" y="947559"/>
                  </a:lnTo>
                  <a:lnTo>
                    <a:pt x="952500" y="948690"/>
                  </a:lnTo>
                  <a:lnTo>
                    <a:pt x="952500" y="951318"/>
                  </a:lnTo>
                  <a:lnTo>
                    <a:pt x="952969" y="952436"/>
                  </a:lnTo>
                  <a:lnTo>
                    <a:pt x="954836" y="954303"/>
                  </a:lnTo>
                  <a:lnTo>
                    <a:pt x="955954" y="954760"/>
                  </a:lnTo>
                  <a:lnTo>
                    <a:pt x="958583" y="954760"/>
                  </a:lnTo>
                  <a:lnTo>
                    <a:pt x="959700" y="954303"/>
                  </a:lnTo>
                  <a:lnTo>
                    <a:pt x="961567" y="952436"/>
                  </a:lnTo>
                  <a:lnTo>
                    <a:pt x="962025" y="951318"/>
                  </a:lnTo>
                  <a:lnTo>
                    <a:pt x="962025" y="948690"/>
                  </a:lnTo>
                  <a:close/>
                </a:path>
                <a:path w="9008110" h="1427479">
                  <a:moveTo>
                    <a:pt x="962025" y="476059"/>
                  </a:moveTo>
                  <a:lnTo>
                    <a:pt x="961567" y="474941"/>
                  </a:lnTo>
                  <a:lnTo>
                    <a:pt x="959700" y="473087"/>
                  </a:lnTo>
                  <a:lnTo>
                    <a:pt x="958583" y="472617"/>
                  </a:lnTo>
                  <a:lnTo>
                    <a:pt x="955954" y="472617"/>
                  </a:lnTo>
                  <a:lnTo>
                    <a:pt x="954836" y="473087"/>
                  </a:lnTo>
                  <a:lnTo>
                    <a:pt x="952969" y="474941"/>
                  </a:lnTo>
                  <a:lnTo>
                    <a:pt x="952500" y="476059"/>
                  </a:lnTo>
                  <a:lnTo>
                    <a:pt x="952500" y="478688"/>
                  </a:lnTo>
                  <a:lnTo>
                    <a:pt x="952969" y="479818"/>
                  </a:lnTo>
                  <a:lnTo>
                    <a:pt x="954836" y="481672"/>
                  </a:lnTo>
                  <a:lnTo>
                    <a:pt x="955954" y="482142"/>
                  </a:lnTo>
                  <a:lnTo>
                    <a:pt x="958583" y="482142"/>
                  </a:lnTo>
                  <a:lnTo>
                    <a:pt x="959700" y="481672"/>
                  </a:lnTo>
                  <a:lnTo>
                    <a:pt x="961567" y="479818"/>
                  </a:lnTo>
                  <a:lnTo>
                    <a:pt x="962025" y="478688"/>
                  </a:lnTo>
                  <a:lnTo>
                    <a:pt x="962025" y="476059"/>
                  </a:lnTo>
                  <a:close/>
                </a:path>
                <a:path w="9008110" h="1427479">
                  <a:moveTo>
                    <a:pt x="962025" y="3441"/>
                  </a:moveTo>
                  <a:lnTo>
                    <a:pt x="961567" y="2324"/>
                  </a:lnTo>
                  <a:lnTo>
                    <a:pt x="959700" y="457"/>
                  </a:lnTo>
                  <a:lnTo>
                    <a:pt x="958583" y="0"/>
                  </a:lnTo>
                  <a:lnTo>
                    <a:pt x="955954" y="0"/>
                  </a:lnTo>
                  <a:lnTo>
                    <a:pt x="954836" y="457"/>
                  </a:lnTo>
                  <a:lnTo>
                    <a:pt x="952969" y="2324"/>
                  </a:lnTo>
                  <a:lnTo>
                    <a:pt x="952500" y="3441"/>
                  </a:lnTo>
                  <a:lnTo>
                    <a:pt x="952500" y="6070"/>
                  </a:lnTo>
                  <a:lnTo>
                    <a:pt x="952969" y="7200"/>
                  </a:lnTo>
                  <a:lnTo>
                    <a:pt x="954836" y="9055"/>
                  </a:lnTo>
                  <a:lnTo>
                    <a:pt x="955954" y="9525"/>
                  </a:lnTo>
                  <a:lnTo>
                    <a:pt x="958583" y="9525"/>
                  </a:lnTo>
                  <a:lnTo>
                    <a:pt x="959700" y="9055"/>
                  </a:lnTo>
                  <a:lnTo>
                    <a:pt x="961567" y="7200"/>
                  </a:lnTo>
                  <a:lnTo>
                    <a:pt x="962025" y="6070"/>
                  </a:lnTo>
                  <a:lnTo>
                    <a:pt x="962025" y="3441"/>
                  </a:lnTo>
                  <a:close/>
                </a:path>
                <a:path w="9008110" h="1427479">
                  <a:moveTo>
                    <a:pt x="1009650" y="1421307"/>
                  </a:moveTo>
                  <a:lnTo>
                    <a:pt x="1009192" y="1420190"/>
                  </a:lnTo>
                  <a:lnTo>
                    <a:pt x="1007325" y="1418323"/>
                  </a:lnTo>
                  <a:lnTo>
                    <a:pt x="1006208" y="1417853"/>
                  </a:lnTo>
                  <a:lnTo>
                    <a:pt x="1003579" y="1417853"/>
                  </a:lnTo>
                  <a:lnTo>
                    <a:pt x="1002461" y="1418323"/>
                  </a:lnTo>
                  <a:lnTo>
                    <a:pt x="1000594" y="1420190"/>
                  </a:lnTo>
                  <a:lnTo>
                    <a:pt x="1000125" y="1421307"/>
                  </a:lnTo>
                  <a:lnTo>
                    <a:pt x="1000125" y="1423936"/>
                  </a:lnTo>
                  <a:lnTo>
                    <a:pt x="1000594" y="1425054"/>
                  </a:lnTo>
                  <a:lnTo>
                    <a:pt x="1002461" y="1426921"/>
                  </a:lnTo>
                  <a:lnTo>
                    <a:pt x="1003579" y="1427378"/>
                  </a:lnTo>
                  <a:lnTo>
                    <a:pt x="1006208" y="1427378"/>
                  </a:lnTo>
                  <a:lnTo>
                    <a:pt x="1007325" y="1426921"/>
                  </a:lnTo>
                  <a:lnTo>
                    <a:pt x="1009192" y="1425054"/>
                  </a:lnTo>
                  <a:lnTo>
                    <a:pt x="1009650" y="1423936"/>
                  </a:lnTo>
                  <a:lnTo>
                    <a:pt x="1009650" y="1421307"/>
                  </a:lnTo>
                  <a:close/>
                </a:path>
                <a:path w="9008110" h="1427479">
                  <a:moveTo>
                    <a:pt x="1009650" y="948690"/>
                  </a:moveTo>
                  <a:lnTo>
                    <a:pt x="1009192" y="947559"/>
                  </a:lnTo>
                  <a:lnTo>
                    <a:pt x="1007325" y="945705"/>
                  </a:lnTo>
                  <a:lnTo>
                    <a:pt x="1006208" y="945235"/>
                  </a:lnTo>
                  <a:lnTo>
                    <a:pt x="1003579" y="945235"/>
                  </a:lnTo>
                  <a:lnTo>
                    <a:pt x="1002461" y="945705"/>
                  </a:lnTo>
                  <a:lnTo>
                    <a:pt x="1000594" y="947559"/>
                  </a:lnTo>
                  <a:lnTo>
                    <a:pt x="1000125" y="948690"/>
                  </a:lnTo>
                  <a:lnTo>
                    <a:pt x="1000125" y="951318"/>
                  </a:lnTo>
                  <a:lnTo>
                    <a:pt x="1000594" y="952436"/>
                  </a:lnTo>
                  <a:lnTo>
                    <a:pt x="1002461" y="954303"/>
                  </a:lnTo>
                  <a:lnTo>
                    <a:pt x="1003579" y="954760"/>
                  </a:lnTo>
                  <a:lnTo>
                    <a:pt x="1006208" y="954760"/>
                  </a:lnTo>
                  <a:lnTo>
                    <a:pt x="1007325" y="954303"/>
                  </a:lnTo>
                  <a:lnTo>
                    <a:pt x="1009192" y="952436"/>
                  </a:lnTo>
                  <a:lnTo>
                    <a:pt x="1009650" y="951318"/>
                  </a:lnTo>
                  <a:lnTo>
                    <a:pt x="1009650" y="948690"/>
                  </a:lnTo>
                  <a:close/>
                </a:path>
                <a:path w="9008110" h="1427479">
                  <a:moveTo>
                    <a:pt x="1009650" y="476059"/>
                  </a:moveTo>
                  <a:lnTo>
                    <a:pt x="1009192" y="474941"/>
                  </a:lnTo>
                  <a:lnTo>
                    <a:pt x="1007325" y="473087"/>
                  </a:lnTo>
                  <a:lnTo>
                    <a:pt x="1006208" y="472617"/>
                  </a:lnTo>
                  <a:lnTo>
                    <a:pt x="1003579" y="472617"/>
                  </a:lnTo>
                  <a:lnTo>
                    <a:pt x="1002461" y="473087"/>
                  </a:lnTo>
                  <a:lnTo>
                    <a:pt x="1000594" y="474941"/>
                  </a:lnTo>
                  <a:lnTo>
                    <a:pt x="1000125" y="476059"/>
                  </a:lnTo>
                  <a:lnTo>
                    <a:pt x="1000125" y="478688"/>
                  </a:lnTo>
                  <a:lnTo>
                    <a:pt x="1000594" y="479818"/>
                  </a:lnTo>
                  <a:lnTo>
                    <a:pt x="1002461" y="481672"/>
                  </a:lnTo>
                  <a:lnTo>
                    <a:pt x="1003579" y="482142"/>
                  </a:lnTo>
                  <a:lnTo>
                    <a:pt x="1006208" y="482142"/>
                  </a:lnTo>
                  <a:lnTo>
                    <a:pt x="1007325" y="481672"/>
                  </a:lnTo>
                  <a:lnTo>
                    <a:pt x="1009192" y="479818"/>
                  </a:lnTo>
                  <a:lnTo>
                    <a:pt x="1009650" y="478688"/>
                  </a:lnTo>
                  <a:lnTo>
                    <a:pt x="1009650" y="476059"/>
                  </a:lnTo>
                  <a:close/>
                </a:path>
                <a:path w="9008110" h="1427479">
                  <a:moveTo>
                    <a:pt x="1009650" y="3441"/>
                  </a:moveTo>
                  <a:lnTo>
                    <a:pt x="1009192" y="2324"/>
                  </a:lnTo>
                  <a:lnTo>
                    <a:pt x="1007325" y="457"/>
                  </a:lnTo>
                  <a:lnTo>
                    <a:pt x="1006208" y="0"/>
                  </a:lnTo>
                  <a:lnTo>
                    <a:pt x="1003579" y="0"/>
                  </a:lnTo>
                  <a:lnTo>
                    <a:pt x="1002461" y="457"/>
                  </a:lnTo>
                  <a:lnTo>
                    <a:pt x="1000594" y="2324"/>
                  </a:lnTo>
                  <a:lnTo>
                    <a:pt x="1000125" y="3441"/>
                  </a:lnTo>
                  <a:lnTo>
                    <a:pt x="1000125" y="6070"/>
                  </a:lnTo>
                  <a:lnTo>
                    <a:pt x="1000594" y="7200"/>
                  </a:lnTo>
                  <a:lnTo>
                    <a:pt x="1002461" y="9055"/>
                  </a:lnTo>
                  <a:lnTo>
                    <a:pt x="1003579" y="9525"/>
                  </a:lnTo>
                  <a:lnTo>
                    <a:pt x="1006208" y="9525"/>
                  </a:lnTo>
                  <a:lnTo>
                    <a:pt x="1007325" y="9055"/>
                  </a:lnTo>
                  <a:lnTo>
                    <a:pt x="1009192" y="7200"/>
                  </a:lnTo>
                  <a:lnTo>
                    <a:pt x="1009650" y="6070"/>
                  </a:lnTo>
                  <a:lnTo>
                    <a:pt x="1009650" y="3441"/>
                  </a:lnTo>
                  <a:close/>
                </a:path>
                <a:path w="9008110" h="1427479">
                  <a:moveTo>
                    <a:pt x="1057275" y="1421307"/>
                  </a:moveTo>
                  <a:lnTo>
                    <a:pt x="1056817" y="1420190"/>
                  </a:lnTo>
                  <a:lnTo>
                    <a:pt x="1054950" y="1418323"/>
                  </a:lnTo>
                  <a:lnTo>
                    <a:pt x="1053833" y="1417853"/>
                  </a:lnTo>
                  <a:lnTo>
                    <a:pt x="1051204" y="1417853"/>
                  </a:lnTo>
                  <a:lnTo>
                    <a:pt x="1050086" y="1418323"/>
                  </a:lnTo>
                  <a:lnTo>
                    <a:pt x="1048219" y="1420190"/>
                  </a:lnTo>
                  <a:lnTo>
                    <a:pt x="1047750" y="1421307"/>
                  </a:lnTo>
                  <a:lnTo>
                    <a:pt x="1047750" y="1423936"/>
                  </a:lnTo>
                  <a:lnTo>
                    <a:pt x="1048219" y="1425054"/>
                  </a:lnTo>
                  <a:lnTo>
                    <a:pt x="1050086" y="1426921"/>
                  </a:lnTo>
                  <a:lnTo>
                    <a:pt x="1051204" y="1427378"/>
                  </a:lnTo>
                  <a:lnTo>
                    <a:pt x="1053833" y="1427378"/>
                  </a:lnTo>
                  <a:lnTo>
                    <a:pt x="1054950" y="1426921"/>
                  </a:lnTo>
                  <a:lnTo>
                    <a:pt x="1056817" y="1425054"/>
                  </a:lnTo>
                  <a:lnTo>
                    <a:pt x="1057275" y="1423936"/>
                  </a:lnTo>
                  <a:lnTo>
                    <a:pt x="1057275" y="1421307"/>
                  </a:lnTo>
                  <a:close/>
                </a:path>
                <a:path w="9008110" h="1427479">
                  <a:moveTo>
                    <a:pt x="1057275" y="948690"/>
                  </a:moveTo>
                  <a:lnTo>
                    <a:pt x="1056817" y="947559"/>
                  </a:lnTo>
                  <a:lnTo>
                    <a:pt x="1054950" y="945705"/>
                  </a:lnTo>
                  <a:lnTo>
                    <a:pt x="1053833" y="945235"/>
                  </a:lnTo>
                  <a:lnTo>
                    <a:pt x="1051204" y="945235"/>
                  </a:lnTo>
                  <a:lnTo>
                    <a:pt x="1050086" y="945705"/>
                  </a:lnTo>
                  <a:lnTo>
                    <a:pt x="1048219" y="947559"/>
                  </a:lnTo>
                  <a:lnTo>
                    <a:pt x="1047750" y="948690"/>
                  </a:lnTo>
                  <a:lnTo>
                    <a:pt x="1047750" y="951318"/>
                  </a:lnTo>
                  <a:lnTo>
                    <a:pt x="1048219" y="952436"/>
                  </a:lnTo>
                  <a:lnTo>
                    <a:pt x="1050086" y="954303"/>
                  </a:lnTo>
                  <a:lnTo>
                    <a:pt x="1051204" y="954760"/>
                  </a:lnTo>
                  <a:lnTo>
                    <a:pt x="1053833" y="954760"/>
                  </a:lnTo>
                  <a:lnTo>
                    <a:pt x="1054950" y="954303"/>
                  </a:lnTo>
                  <a:lnTo>
                    <a:pt x="1056817" y="952436"/>
                  </a:lnTo>
                  <a:lnTo>
                    <a:pt x="1057275" y="951318"/>
                  </a:lnTo>
                  <a:lnTo>
                    <a:pt x="1057275" y="948690"/>
                  </a:lnTo>
                  <a:close/>
                </a:path>
                <a:path w="9008110" h="1427479">
                  <a:moveTo>
                    <a:pt x="1057275" y="476059"/>
                  </a:moveTo>
                  <a:lnTo>
                    <a:pt x="1056817" y="474941"/>
                  </a:lnTo>
                  <a:lnTo>
                    <a:pt x="1054950" y="473087"/>
                  </a:lnTo>
                  <a:lnTo>
                    <a:pt x="1053833" y="472617"/>
                  </a:lnTo>
                  <a:lnTo>
                    <a:pt x="1051204" y="472617"/>
                  </a:lnTo>
                  <a:lnTo>
                    <a:pt x="1050086" y="473087"/>
                  </a:lnTo>
                  <a:lnTo>
                    <a:pt x="1048219" y="474941"/>
                  </a:lnTo>
                  <a:lnTo>
                    <a:pt x="1047750" y="476059"/>
                  </a:lnTo>
                  <a:lnTo>
                    <a:pt x="1047750" y="478688"/>
                  </a:lnTo>
                  <a:lnTo>
                    <a:pt x="1048219" y="479818"/>
                  </a:lnTo>
                  <a:lnTo>
                    <a:pt x="1050086" y="481672"/>
                  </a:lnTo>
                  <a:lnTo>
                    <a:pt x="1051204" y="482142"/>
                  </a:lnTo>
                  <a:lnTo>
                    <a:pt x="1053833" y="482142"/>
                  </a:lnTo>
                  <a:lnTo>
                    <a:pt x="1054950" y="481672"/>
                  </a:lnTo>
                  <a:lnTo>
                    <a:pt x="1056817" y="479818"/>
                  </a:lnTo>
                  <a:lnTo>
                    <a:pt x="1057275" y="478688"/>
                  </a:lnTo>
                  <a:lnTo>
                    <a:pt x="1057275" y="476059"/>
                  </a:lnTo>
                  <a:close/>
                </a:path>
                <a:path w="9008110" h="1427479">
                  <a:moveTo>
                    <a:pt x="1057275" y="3441"/>
                  </a:moveTo>
                  <a:lnTo>
                    <a:pt x="1056817" y="2324"/>
                  </a:lnTo>
                  <a:lnTo>
                    <a:pt x="1054950" y="457"/>
                  </a:lnTo>
                  <a:lnTo>
                    <a:pt x="1053833" y="0"/>
                  </a:lnTo>
                  <a:lnTo>
                    <a:pt x="1051204" y="0"/>
                  </a:lnTo>
                  <a:lnTo>
                    <a:pt x="1050086" y="457"/>
                  </a:lnTo>
                  <a:lnTo>
                    <a:pt x="1048219" y="2324"/>
                  </a:lnTo>
                  <a:lnTo>
                    <a:pt x="1047750" y="3441"/>
                  </a:lnTo>
                  <a:lnTo>
                    <a:pt x="1047750" y="6070"/>
                  </a:lnTo>
                  <a:lnTo>
                    <a:pt x="1048219" y="7200"/>
                  </a:lnTo>
                  <a:lnTo>
                    <a:pt x="1050086" y="9055"/>
                  </a:lnTo>
                  <a:lnTo>
                    <a:pt x="1051204" y="9525"/>
                  </a:lnTo>
                  <a:lnTo>
                    <a:pt x="1053833" y="9525"/>
                  </a:lnTo>
                  <a:lnTo>
                    <a:pt x="1054950" y="9055"/>
                  </a:lnTo>
                  <a:lnTo>
                    <a:pt x="1056817" y="7200"/>
                  </a:lnTo>
                  <a:lnTo>
                    <a:pt x="1057275" y="6070"/>
                  </a:lnTo>
                  <a:lnTo>
                    <a:pt x="1057275" y="3441"/>
                  </a:lnTo>
                  <a:close/>
                </a:path>
                <a:path w="9008110" h="1427479">
                  <a:moveTo>
                    <a:pt x="1104900" y="1421307"/>
                  </a:moveTo>
                  <a:lnTo>
                    <a:pt x="1104442" y="1420190"/>
                  </a:lnTo>
                  <a:lnTo>
                    <a:pt x="1102575" y="1418323"/>
                  </a:lnTo>
                  <a:lnTo>
                    <a:pt x="1101458" y="1417853"/>
                  </a:lnTo>
                  <a:lnTo>
                    <a:pt x="1098829" y="1417853"/>
                  </a:lnTo>
                  <a:lnTo>
                    <a:pt x="1097711" y="1418323"/>
                  </a:lnTo>
                  <a:lnTo>
                    <a:pt x="1095844" y="1420190"/>
                  </a:lnTo>
                  <a:lnTo>
                    <a:pt x="1095375" y="1421307"/>
                  </a:lnTo>
                  <a:lnTo>
                    <a:pt x="1095375" y="1423936"/>
                  </a:lnTo>
                  <a:lnTo>
                    <a:pt x="1095844" y="1425054"/>
                  </a:lnTo>
                  <a:lnTo>
                    <a:pt x="1097711" y="1426921"/>
                  </a:lnTo>
                  <a:lnTo>
                    <a:pt x="1098829" y="1427378"/>
                  </a:lnTo>
                  <a:lnTo>
                    <a:pt x="1101458" y="1427378"/>
                  </a:lnTo>
                  <a:lnTo>
                    <a:pt x="1102575" y="1426921"/>
                  </a:lnTo>
                  <a:lnTo>
                    <a:pt x="1104442" y="1425054"/>
                  </a:lnTo>
                  <a:lnTo>
                    <a:pt x="1104900" y="1423936"/>
                  </a:lnTo>
                  <a:lnTo>
                    <a:pt x="1104900" y="1421307"/>
                  </a:lnTo>
                  <a:close/>
                </a:path>
                <a:path w="9008110" h="1427479">
                  <a:moveTo>
                    <a:pt x="1104900" y="948690"/>
                  </a:moveTo>
                  <a:lnTo>
                    <a:pt x="1104442" y="947559"/>
                  </a:lnTo>
                  <a:lnTo>
                    <a:pt x="1102575" y="945705"/>
                  </a:lnTo>
                  <a:lnTo>
                    <a:pt x="1101458" y="945235"/>
                  </a:lnTo>
                  <a:lnTo>
                    <a:pt x="1098829" y="945235"/>
                  </a:lnTo>
                  <a:lnTo>
                    <a:pt x="1097711" y="945705"/>
                  </a:lnTo>
                  <a:lnTo>
                    <a:pt x="1095844" y="947559"/>
                  </a:lnTo>
                  <a:lnTo>
                    <a:pt x="1095375" y="948690"/>
                  </a:lnTo>
                  <a:lnTo>
                    <a:pt x="1095375" y="951318"/>
                  </a:lnTo>
                  <a:lnTo>
                    <a:pt x="1095844" y="952436"/>
                  </a:lnTo>
                  <a:lnTo>
                    <a:pt x="1097711" y="954303"/>
                  </a:lnTo>
                  <a:lnTo>
                    <a:pt x="1098829" y="954760"/>
                  </a:lnTo>
                  <a:lnTo>
                    <a:pt x="1101458" y="954760"/>
                  </a:lnTo>
                  <a:lnTo>
                    <a:pt x="1102575" y="954303"/>
                  </a:lnTo>
                  <a:lnTo>
                    <a:pt x="1104442" y="952436"/>
                  </a:lnTo>
                  <a:lnTo>
                    <a:pt x="1104900" y="951318"/>
                  </a:lnTo>
                  <a:lnTo>
                    <a:pt x="1104900" y="948690"/>
                  </a:lnTo>
                  <a:close/>
                </a:path>
                <a:path w="9008110" h="1427479">
                  <a:moveTo>
                    <a:pt x="1104900" y="476059"/>
                  </a:moveTo>
                  <a:lnTo>
                    <a:pt x="1104442" y="474941"/>
                  </a:lnTo>
                  <a:lnTo>
                    <a:pt x="1102575" y="473087"/>
                  </a:lnTo>
                  <a:lnTo>
                    <a:pt x="1101458" y="472617"/>
                  </a:lnTo>
                  <a:lnTo>
                    <a:pt x="1098829" y="472617"/>
                  </a:lnTo>
                  <a:lnTo>
                    <a:pt x="1097711" y="473087"/>
                  </a:lnTo>
                  <a:lnTo>
                    <a:pt x="1095844" y="474941"/>
                  </a:lnTo>
                  <a:lnTo>
                    <a:pt x="1095375" y="476059"/>
                  </a:lnTo>
                  <a:lnTo>
                    <a:pt x="1095375" y="478688"/>
                  </a:lnTo>
                  <a:lnTo>
                    <a:pt x="1095844" y="479818"/>
                  </a:lnTo>
                  <a:lnTo>
                    <a:pt x="1097711" y="481672"/>
                  </a:lnTo>
                  <a:lnTo>
                    <a:pt x="1098829" y="482142"/>
                  </a:lnTo>
                  <a:lnTo>
                    <a:pt x="1101458" y="482142"/>
                  </a:lnTo>
                  <a:lnTo>
                    <a:pt x="1102575" y="481672"/>
                  </a:lnTo>
                  <a:lnTo>
                    <a:pt x="1104442" y="479818"/>
                  </a:lnTo>
                  <a:lnTo>
                    <a:pt x="1104900" y="478688"/>
                  </a:lnTo>
                  <a:lnTo>
                    <a:pt x="1104900" y="476059"/>
                  </a:lnTo>
                  <a:close/>
                </a:path>
                <a:path w="9008110" h="1427479">
                  <a:moveTo>
                    <a:pt x="1104900" y="3441"/>
                  </a:moveTo>
                  <a:lnTo>
                    <a:pt x="1104442" y="2324"/>
                  </a:lnTo>
                  <a:lnTo>
                    <a:pt x="1102575" y="457"/>
                  </a:lnTo>
                  <a:lnTo>
                    <a:pt x="1101458" y="0"/>
                  </a:lnTo>
                  <a:lnTo>
                    <a:pt x="1098829" y="0"/>
                  </a:lnTo>
                  <a:lnTo>
                    <a:pt x="1097711" y="457"/>
                  </a:lnTo>
                  <a:lnTo>
                    <a:pt x="1095844" y="2324"/>
                  </a:lnTo>
                  <a:lnTo>
                    <a:pt x="1095375" y="3441"/>
                  </a:lnTo>
                  <a:lnTo>
                    <a:pt x="1095375" y="6070"/>
                  </a:lnTo>
                  <a:lnTo>
                    <a:pt x="1095844" y="7200"/>
                  </a:lnTo>
                  <a:lnTo>
                    <a:pt x="1097711" y="9055"/>
                  </a:lnTo>
                  <a:lnTo>
                    <a:pt x="1098829" y="9525"/>
                  </a:lnTo>
                  <a:lnTo>
                    <a:pt x="1101458" y="9525"/>
                  </a:lnTo>
                  <a:lnTo>
                    <a:pt x="1102575" y="9055"/>
                  </a:lnTo>
                  <a:lnTo>
                    <a:pt x="1104442" y="7200"/>
                  </a:lnTo>
                  <a:lnTo>
                    <a:pt x="1104900" y="6070"/>
                  </a:lnTo>
                  <a:lnTo>
                    <a:pt x="1104900" y="3441"/>
                  </a:lnTo>
                  <a:close/>
                </a:path>
                <a:path w="9008110" h="1427479">
                  <a:moveTo>
                    <a:pt x="1152525" y="1421307"/>
                  </a:moveTo>
                  <a:lnTo>
                    <a:pt x="1152067" y="1420190"/>
                  </a:lnTo>
                  <a:lnTo>
                    <a:pt x="1150200" y="1418323"/>
                  </a:lnTo>
                  <a:lnTo>
                    <a:pt x="1149083" y="1417853"/>
                  </a:lnTo>
                  <a:lnTo>
                    <a:pt x="1146454" y="1417853"/>
                  </a:lnTo>
                  <a:lnTo>
                    <a:pt x="1145336" y="1418323"/>
                  </a:lnTo>
                  <a:lnTo>
                    <a:pt x="1143469" y="1420190"/>
                  </a:lnTo>
                  <a:lnTo>
                    <a:pt x="1143000" y="1421307"/>
                  </a:lnTo>
                  <a:lnTo>
                    <a:pt x="1143000" y="1423936"/>
                  </a:lnTo>
                  <a:lnTo>
                    <a:pt x="1143469" y="1425054"/>
                  </a:lnTo>
                  <a:lnTo>
                    <a:pt x="1145336" y="1426921"/>
                  </a:lnTo>
                  <a:lnTo>
                    <a:pt x="1146454" y="1427378"/>
                  </a:lnTo>
                  <a:lnTo>
                    <a:pt x="1149083" y="1427378"/>
                  </a:lnTo>
                  <a:lnTo>
                    <a:pt x="1150200" y="1426921"/>
                  </a:lnTo>
                  <a:lnTo>
                    <a:pt x="1152067" y="1425054"/>
                  </a:lnTo>
                  <a:lnTo>
                    <a:pt x="1152525" y="1423936"/>
                  </a:lnTo>
                  <a:lnTo>
                    <a:pt x="1152525" y="1421307"/>
                  </a:lnTo>
                  <a:close/>
                </a:path>
                <a:path w="9008110" h="1427479">
                  <a:moveTo>
                    <a:pt x="1152525" y="948690"/>
                  </a:moveTo>
                  <a:lnTo>
                    <a:pt x="1152067" y="947559"/>
                  </a:lnTo>
                  <a:lnTo>
                    <a:pt x="1150200" y="945705"/>
                  </a:lnTo>
                  <a:lnTo>
                    <a:pt x="1149083" y="945235"/>
                  </a:lnTo>
                  <a:lnTo>
                    <a:pt x="1146454" y="945235"/>
                  </a:lnTo>
                  <a:lnTo>
                    <a:pt x="1145336" y="945705"/>
                  </a:lnTo>
                  <a:lnTo>
                    <a:pt x="1143469" y="947559"/>
                  </a:lnTo>
                  <a:lnTo>
                    <a:pt x="1143000" y="948690"/>
                  </a:lnTo>
                  <a:lnTo>
                    <a:pt x="1143000" y="951318"/>
                  </a:lnTo>
                  <a:lnTo>
                    <a:pt x="1143469" y="952436"/>
                  </a:lnTo>
                  <a:lnTo>
                    <a:pt x="1145336" y="954303"/>
                  </a:lnTo>
                  <a:lnTo>
                    <a:pt x="1146454" y="954760"/>
                  </a:lnTo>
                  <a:lnTo>
                    <a:pt x="1149083" y="954760"/>
                  </a:lnTo>
                  <a:lnTo>
                    <a:pt x="1150200" y="954303"/>
                  </a:lnTo>
                  <a:lnTo>
                    <a:pt x="1152067" y="952436"/>
                  </a:lnTo>
                  <a:lnTo>
                    <a:pt x="1152525" y="951318"/>
                  </a:lnTo>
                  <a:lnTo>
                    <a:pt x="1152525" y="948690"/>
                  </a:lnTo>
                  <a:close/>
                </a:path>
                <a:path w="9008110" h="1427479">
                  <a:moveTo>
                    <a:pt x="1152525" y="476059"/>
                  </a:moveTo>
                  <a:lnTo>
                    <a:pt x="1152067" y="474941"/>
                  </a:lnTo>
                  <a:lnTo>
                    <a:pt x="1150200" y="473087"/>
                  </a:lnTo>
                  <a:lnTo>
                    <a:pt x="1149083" y="472617"/>
                  </a:lnTo>
                  <a:lnTo>
                    <a:pt x="1146454" y="472617"/>
                  </a:lnTo>
                  <a:lnTo>
                    <a:pt x="1145336" y="473087"/>
                  </a:lnTo>
                  <a:lnTo>
                    <a:pt x="1143469" y="474941"/>
                  </a:lnTo>
                  <a:lnTo>
                    <a:pt x="1143000" y="476059"/>
                  </a:lnTo>
                  <a:lnTo>
                    <a:pt x="1143000" y="478688"/>
                  </a:lnTo>
                  <a:lnTo>
                    <a:pt x="1143469" y="479818"/>
                  </a:lnTo>
                  <a:lnTo>
                    <a:pt x="1145336" y="481672"/>
                  </a:lnTo>
                  <a:lnTo>
                    <a:pt x="1146454" y="482142"/>
                  </a:lnTo>
                  <a:lnTo>
                    <a:pt x="1149083" y="482142"/>
                  </a:lnTo>
                  <a:lnTo>
                    <a:pt x="1150200" y="481672"/>
                  </a:lnTo>
                  <a:lnTo>
                    <a:pt x="1152067" y="479818"/>
                  </a:lnTo>
                  <a:lnTo>
                    <a:pt x="1152525" y="478688"/>
                  </a:lnTo>
                  <a:lnTo>
                    <a:pt x="1152525" y="476059"/>
                  </a:lnTo>
                  <a:close/>
                </a:path>
                <a:path w="9008110" h="1427479">
                  <a:moveTo>
                    <a:pt x="1152525" y="3441"/>
                  </a:moveTo>
                  <a:lnTo>
                    <a:pt x="1152067" y="2324"/>
                  </a:lnTo>
                  <a:lnTo>
                    <a:pt x="1150200" y="457"/>
                  </a:lnTo>
                  <a:lnTo>
                    <a:pt x="1149083" y="0"/>
                  </a:lnTo>
                  <a:lnTo>
                    <a:pt x="1146454" y="0"/>
                  </a:lnTo>
                  <a:lnTo>
                    <a:pt x="1145336" y="457"/>
                  </a:lnTo>
                  <a:lnTo>
                    <a:pt x="1143469" y="2324"/>
                  </a:lnTo>
                  <a:lnTo>
                    <a:pt x="1143000" y="3441"/>
                  </a:lnTo>
                  <a:lnTo>
                    <a:pt x="1143000" y="6070"/>
                  </a:lnTo>
                  <a:lnTo>
                    <a:pt x="1143469" y="7200"/>
                  </a:lnTo>
                  <a:lnTo>
                    <a:pt x="1145336" y="9055"/>
                  </a:lnTo>
                  <a:lnTo>
                    <a:pt x="1146454" y="9525"/>
                  </a:lnTo>
                  <a:lnTo>
                    <a:pt x="1149083" y="9525"/>
                  </a:lnTo>
                  <a:lnTo>
                    <a:pt x="1150200" y="9055"/>
                  </a:lnTo>
                  <a:lnTo>
                    <a:pt x="1152067" y="7200"/>
                  </a:lnTo>
                  <a:lnTo>
                    <a:pt x="1152525" y="6070"/>
                  </a:lnTo>
                  <a:lnTo>
                    <a:pt x="1152525" y="3441"/>
                  </a:lnTo>
                  <a:close/>
                </a:path>
                <a:path w="9008110" h="1427479">
                  <a:moveTo>
                    <a:pt x="1200150" y="1421307"/>
                  </a:moveTo>
                  <a:lnTo>
                    <a:pt x="1199692" y="1420190"/>
                  </a:lnTo>
                  <a:lnTo>
                    <a:pt x="1197825" y="1418323"/>
                  </a:lnTo>
                  <a:lnTo>
                    <a:pt x="1196708" y="1417853"/>
                  </a:lnTo>
                  <a:lnTo>
                    <a:pt x="1194079" y="1417853"/>
                  </a:lnTo>
                  <a:lnTo>
                    <a:pt x="1192961" y="1418323"/>
                  </a:lnTo>
                  <a:lnTo>
                    <a:pt x="1191094" y="1420190"/>
                  </a:lnTo>
                  <a:lnTo>
                    <a:pt x="1190625" y="1421307"/>
                  </a:lnTo>
                  <a:lnTo>
                    <a:pt x="1190625" y="1423936"/>
                  </a:lnTo>
                  <a:lnTo>
                    <a:pt x="1191094" y="1425054"/>
                  </a:lnTo>
                  <a:lnTo>
                    <a:pt x="1192961" y="1426921"/>
                  </a:lnTo>
                  <a:lnTo>
                    <a:pt x="1194079" y="1427378"/>
                  </a:lnTo>
                  <a:lnTo>
                    <a:pt x="1196708" y="1427378"/>
                  </a:lnTo>
                  <a:lnTo>
                    <a:pt x="1197825" y="1426921"/>
                  </a:lnTo>
                  <a:lnTo>
                    <a:pt x="1199692" y="1425054"/>
                  </a:lnTo>
                  <a:lnTo>
                    <a:pt x="1200150" y="1423936"/>
                  </a:lnTo>
                  <a:lnTo>
                    <a:pt x="1200150" y="1421307"/>
                  </a:lnTo>
                  <a:close/>
                </a:path>
                <a:path w="9008110" h="1427479">
                  <a:moveTo>
                    <a:pt x="1200150" y="948690"/>
                  </a:moveTo>
                  <a:lnTo>
                    <a:pt x="1199692" y="947559"/>
                  </a:lnTo>
                  <a:lnTo>
                    <a:pt x="1197825" y="945705"/>
                  </a:lnTo>
                  <a:lnTo>
                    <a:pt x="1196708" y="945235"/>
                  </a:lnTo>
                  <a:lnTo>
                    <a:pt x="1194079" y="945235"/>
                  </a:lnTo>
                  <a:lnTo>
                    <a:pt x="1192961" y="945705"/>
                  </a:lnTo>
                  <a:lnTo>
                    <a:pt x="1191094" y="947559"/>
                  </a:lnTo>
                  <a:lnTo>
                    <a:pt x="1190625" y="948690"/>
                  </a:lnTo>
                  <a:lnTo>
                    <a:pt x="1190625" y="951318"/>
                  </a:lnTo>
                  <a:lnTo>
                    <a:pt x="1191094" y="952436"/>
                  </a:lnTo>
                  <a:lnTo>
                    <a:pt x="1192961" y="954303"/>
                  </a:lnTo>
                  <a:lnTo>
                    <a:pt x="1194079" y="954760"/>
                  </a:lnTo>
                  <a:lnTo>
                    <a:pt x="1196708" y="954760"/>
                  </a:lnTo>
                  <a:lnTo>
                    <a:pt x="1197825" y="954303"/>
                  </a:lnTo>
                  <a:lnTo>
                    <a:pt x="1199692" y="952436"/>
                  </a:lnTo>
                  <a:lnTo>
                    <a:pt x="1200150" y="951318"/>
                  </a:lnTo>
                  <a:lnTo>
                    <a:pt x="1200150" y="948690"/>
                  </a:lnTo>
                  <a:close/>
                </a:path>
                <a:path w="9008110" h="1427479">
                  <a:moveTo>
                    <a:pt x="1200150" y="476059"/>
                  </a:moveTo>
                  <a:lnTo>
                    <a:pt x="1199692" y="474941"/>
                  </a:lnTo>
                  <a:lnTo>
                    <a:pt x="1197825" y="473087"/>
                  </a:lnTo>
                  <a:lnTo>
                    <a:pt x="1196708" y="472617"/>
                  </a:lnTo>
                  <a:lnTo>
                    <a:pt x="1194079" y="472617"/>
                  </a:lnTo>
                  <a:lnTo>
                    <a:pt x="1192961" y="473087"/>
                  </a:lnTo>
                  <a:lnTo>
                    <a:pt x="1191094" y="474941"/>
                  </a:lnTo>
                  <a:lnTo>
                    <a:pt x="1190625" y="476059"/>
                  </a:lnTo>
                  <a:lnTo>
                    <a:pt x="1190625" y="478688"/>
                  </a:lnTo>
                  <a:lnTo>
                    <a:pt x="1191094" y="479818"/>
                  </a:lnTo>
                  <a:lnTo>
                    <a:pt x="1192961" y="481672"/>
                  </a:lnTo>
                  <a:lnTo>
                    <a:pt x="1194079" y="482142"/>
                  </a:lnTo>
                  <a:lnTo>
                    <a:pt x="1196708" y="482142"/>
                  </a:lnTo>
                  <a:lnTo>
                    <a:pt x="1197825" y="481672"/>
                  </a:lnTo>
                  <a:lnTo>
                    <a:pt x="1199692" y="479818"/>
                  </a:lnTo>
                  <a:lnTo>
                    <a:pt x="1200150" y="478688"/>
                  </a:lnTo>
                  <a:lnTo>
                    <a:pt x="1200150" y="476059"/>
                  </a:lnTo>
                  <a:close/>
                </a:path>
                <a:path w="9008110" h="1427479">
                  <a:moveTo>
                    <a:pt x="1200150" y="3441"/>
                  </a:moveTo>
                  <a:lnTo>
                    <a:pt x="1199692" y="2324"/>
                  </a:lnTo>
                  <a:lnTo>
                    <a:pt x="1197825" y="457"/>
                  </a:lnTo>
                  <a:lnTo>
                    <a:pt x="1196708" y="0"/>
                  </a:lnTo>
                  <a:lnTo>
                    <a:pt x="1194079" y="0"/>
                  </a:lnTo>
                  <a:lnTo>
                    <a:pt x="1192961" y="457"/>
                  </a:lnTo>
                  <a:lnTo>
                    <a:pt x="1191094" y="2324"/>
                  </a:lnTo>
                  <a:lnTo>
                    <a:pt x="1190625" y="3441"/>
                  </a:lnTo>
                  <a:lnTo>
                    <a:pt x="1190625" y="6070"/>
                  </a:lnTo>
                  <a:lnTo>
                    <a:pt x="1191094" y="7200"/>
                  </a:lnTo>
                  <a:lnTo>
                    <a:pt x="1192961" y="9055"/>
                  </a:lnTo>
                  <a:lnTo>
                    <a:pt x="1194079" y="9525"/>
                  </a:lnTo>
                  <a:lnTo>
                    <a:pt x="1196708" y="9525"/>
                  </a:lnTo>
                  <a:lnTo>
                    <a:pt x="1197825" y="9055"/>
                  </a:lnTo>
                  <a:lnTo>
                    <a:pt x="1199692" y="7200"/>
                  </a:lnTo>
                  <a:lnTo>
                    <a:pt x="1200150" y="6070"/>
                  </a:lnTo>
                  <a:lnTo>
                    <a:pt x="1200150" y="3441"/>
                  </a:lnTo>
                  <a:close/>
                </a:path>
                <a:path w="9008110" h="1427479">
                  <a:moveTo>
                    <a:pt x="1247775" y="1421307"/>
                  </a:moveTo>
                  <a:lnTo>
                    <a:pt x="1247317" y="1420190"/>
                  </a:lnTo>
                  <a:lnTo>
                    <a:pt x="1245450" y="1418323"/>
                  </a:lnTo>
                  <a:lnTo>
                    <a:pt x="1244333" y="1417853"/>
                  </a:lnTo>
                  <a:lnTo>
                    <a:pt x="1241704" y="1417853"/>
                  </a:lnTo>
                  <a:lnTo>
                    <a:pt x="1240586" y="1418323"/>
                  </a:lnTo>
                  <a:lnTo>
                    <a:pt x="1238719" y="1420190"/>
                  </a:lnTo>
                  <a:lnTo>
                    <a:pt x="1238250" y="1421307"/>
                  </a:lnTo>
                  <a:lnTo>
                    <a:pt x="1238250" y="1423936"/>
                  </a:lnTo>
                  <a:lnTo>
                    <a:pt x="1238719" y="1425054"/>
                  </a:lnTo>
                  <a:lnTo>
                    <a:pt x="1240586" y="1426921"/>
                  </a:lnTo>
                  <a:lnTo>
                    <a:pt x="1241704" y="1427378"/>
                  </a:lnTo>
                  <a:lnTo>
                    <a:pt x="1244333" y="1427378"/>
                  </a:lnTo>
                  <a:lnTo>
                    <a:pt x="1245450" y="1426921"/>
                  </a:lnTo>
                  <a:lnTo>
                    <a:pt x="1247317" y="1425054"/>
                  </a:lnTo>
                  <a:lnTo>
                    <a:pt x="1247775" y="1423936"/>
                  </a:lnTo>
                  <a:lnTo>
                    <a:pt x="1247775" y="1421307"/>
                  </a:lnTo>
                  <a:close/>
                </a:path>
                <a:path w="9008110" h="1427479">
                  <a:moveTo>
                    <a:pt x="1247775" y="948690"/>
                  </a:moveTo>
                  <a:lnTo>
                    <a:pt x="1247317" y="947559"/>
                  </a:lnTo>
                  <a:lnTo>
                    <a:pt x="1245450" y="945705"/>
                  </a:lnTo>
                  <a:lnTo>
                    <a:pt x="1244333" y="945235"/>
                  </a:lnTo>
                  <a:lnTo>
                    <a:pt x="1241704" y="945235"/>
                  </a:lnTo>
                  <a:lnTo>
                    <a:pt x="1240586" y="945705"/>
                  </a:lnTo>
                  <a:lnTo>
                    <a:pt x="1238719" y="947559"/>
                  </a:lnTo>
                  <a:lnTo>
                    <a:pt x="1238250" y="948690"/>
                  </a:lnTo>
                  <a:lnTo>
                    <a:pt x="1238250" y="951318"/>
                  </a:lnTo>
                  <a:lnTo>
                    <a:pt x="1238719" y="952436"/>
                  </a:lnTo>
                  <a:lnTo>
                    <a:pt x="1240586" y="954303"/>
                  </a:lnTo>
                  <a:lnTo>
                    <a:pt x="1241704" y="954760"/>
                  </a:lnTo>
                  <a:lnTo>
                    <a:pt x="1244333" y="954760"/>
                  </a:lnTo>
                  <a:lnTo>
                    <a:pt x="1245450" y="954303"/>
                  </a:lnTo>
                  <a:lnTo>
                    <a:pt x="1247317" y="952436"/>
                  </a:lnTo>
                  <a:lnTo>
                    <a:pt x="1247775" y="951318"/>
                  </a:lnTo>
                  <a:lnTo>
                    <a:pt x="1247775" y="948690"/>
                  </a:lnTo>
                  <a:close/>
                </a:path>
                <a:path w="9008110" h="1427479">
                  <a:moveTo>
                    <a:pt x="1247775" y="476059"/>
                  </a:moveTo>
                  <a:lnTo>
                    <a:pt x="1247317" y="474941"/>
                  </a:lnTo>
                  <a:lnTo>
                    <a:pt x="1245450" y="473087"/>
                  </a:lnTo>
                  <a:lnTo>
                    <a:pt x="1244333" y="472617"/>
                  </a:lnTo>
                  <a:lnTo>
                    <a:pt x="1241704" y="472617"/>
                  </a:lnTo>
                  <a:lnTo>
                    <a:pt x="1240586" y="473087"/>
                  </a:lnTo>
                  <a:lnTo>
                    <a:pt x="1238719" y="474941"/>
                  </a:lnTo>
                  <a:lnTo>
                    <a:pt x="1238250" y="476059"/>
                  </a:lnTo>
                  <a:lnTo>
                    <a:pt x="1238250" y="478688"/>
                  </a:lnTo>
                  <a:lnTo>
                    <a:pt x="1238719" y="479818"/>
                  </a:lnTo>
                  <a:lnTo>
                    <a:pt x="1240586" y="481672"/>
                  </a:lnTo>
                  <a:lnTo>
                    <a:pt x="1241704" y="482142"/>
                  </a:lnTo>
                  <a:lnTo>
                    <a:pt x="1244333" y="482142"/>
                  </a:lnTo>
                  <a:lnTo>
                    <a:pt x="1245450" y="481672"/>
                  </a:lnTo>
                  <a:lnTo>
                    <a:pt x="1247317" y="479818"/>
                  </a:lnTo>
                  <a:lnTo>
                    <a:pt x="1247775" y="478688"/>
                  </a:lnTo>
                  <a:lnTo>
                    <a:pt x="1247775" y="476059"/>
                  </a:lnTo>
                  <a:close/>
                </a:path>
                <a:path w="9008110" h="1427479">
                  <a:moveTo>
                    <a:pt x="1247775" y="3441"/>
                  </a:moveTo>
                  <a:lnTo>
                    <a:pt x="1247317" y="2324"/>
                  </a:lnTo>
                  <a:lnTo>
                    <a:pt x="1245450" y="457"/>
                  </a:lnTo>
                  <a:lnTo>
                    <a:pt x="1244333" y="0"/>
                  </a:lnTo>
                  <a:lnTo>
                    <a:pt x="1241704" y="0"/>
                  </a:lnTo>
                  <a:lnTo>
                    <a:pt x="1240586" y="457"/>
                  </a:lnTo>
                  <a:lnTo>
                    <a:pt x="1238719" y="2324"/>
                  </a:lnTo>
                  <a:lnTo>
                    <a:pt x="1238250" y="3441"/>
                  </a:lnTo>
                  <a:lnTo>
                    <a:pt x="1238250" y="6070"/>
                  </a:lnTo>
                  <a:lnTo>
                    <a:pt x="1238719" y="7200"/>
                  </a:lnTo>
                  <a:lnTo>
                    <a:pt x="1240586" y="9055"/>
                  </a:lnTo>
                  <a:lnTo>
                    <a:pt x="1241704" y="9525"/>
                  </a:lnTo>
                  <a:lnTo>
                    <a:pt x="1244333" y="9525"/>
                  </a:lnTo>
                  <a:lnTo>
                    <a:pt x="1245450" y="9055"/>
                  </a:lnTo>
                  <a:lnTo>
                    <a:pt x="1247317" y="7200"/>
                  </a:lnTo>
                  <a:lnTo>
                    <a:pt x="1247775" y="6070"/>
                  </a:lnTo>
                  <a:lnTo>
                    <a:pt x="1247775" y="3441"/>
                  </a:lnTo>
                  <a:close/>
                </a:path>
                <a:path w="9008110" h="1427479">
                  <a:moveTo>
                    <a:pt x="1295400" y="1421307"/>
                  </a:moveTo>
                  <a:lnTo>
                    <a:pt x="1294942" y="1420190"/>
                  </a:lnTo>
                  <a:lnTo>
                    <a:pt x="1293075" y="1418323"/>
                  </a:lnTo>
                  <a:lnTo>
                    <a:pt x="1291958" y="1417853"/>
                  </a:lnTo>
                  <a:lnTo>
                    <a:pt x="1289329" y="1417853"/>
                  </a:lnTo>
                  <a:lnTo>
                    <a:pt x="1288211" y="1418323"/>
                  </a:lnTo>
                  <a:lnTo>
                    <a:pt x="1286344" y="1420190"/>
                  </a:lnTo>
                  <a:lnTo>
                    <a:pt x="1285875" y="1421307"/>
                  </a:lnTo>
                  <a:lnTo>
                    <a:pt x="1285875" y="1423936"/>
                  </a:lnTo>
                  <a:lnTo>
                    <a:pt x="1286344" y="1425054"/>
                  </a:lnTo>
                  <a:lnTo>
                    <a:pt x="1288211" y="1426921"/>
                  </a:lnTo>
                  <a:lnTo>
                    <a:pt x="1289329" y="1427378"/>
                  </a:lnTo>
                  <a:lnTo>
                    <a:pt x="1291958" y="1427378"/>
                  </a:lnTo>
                  <a:lnTo>
                    <a:pt x="1293075" y="1426921"/>
                  </a:lnTo>
                  <a:lnTo>
                    <a:pt x="1294942" y="1425054"/>
                  </a:lnTo>
                  <a:lnTo>
                    <a:pt x="1295400" y="1423936"/>
                  </a:lnTo>
                  <a:lnTo>
                    <a:pt x="1295400" y="1421307"/>
                  </a:lnTo>
                  <a:close/>
                </a:path>
                <a:path w="9008110" h="1427479">
                  <a:moveTo>
                    <a:pt x="1295400" y="948690"/>
                  </a:moveTo>
                  <a:lnTo>
                    <a:pt x="1294942" y="947559"/>
                  </a:lnTo>
                  <a:lnTo>
                    <a:pt x="1293075" y="945705"/>
                  </a:lnTo>
                  <a:lnTo>
                    <a:pt x="1291958" y="945235"/>
                  </a:lnTo>
                  <a:lnTo>
                    <a:pt x="1289329" y="945235"/>
                  </a:lnTo>
                  <a:lnTo>
                    <a:pt x="1288211" y="945705"/>
                  </a:lnTo>
                  <a:lnTo>
                    <a:pt x="1286344" y="947559"/>
                  </a:lnTo>
                  <a:lnTo>
                    <a:pt x="1285875" y="948690"/>
                  </a:lnTo>
                  <a:lnTo>
                    <a:pt x="1285875" y="951318"/>
                  </a:lnTo>
                  <a:lnTo>
                    <a:pt x="1286344" y="952436"/>
                  </a:lnTo>
                  <a:lnTo>
                    <a:pt x="1288211" y="954303"/>
                  </a:lnTo>
                  <a:lnTo>
                    <a:pt x="1289329" y="954760"/>
                  </a:lnTo>
                  <a:lnTo>
                    <a:pt x="1291958" y="954760"/>
                  </a:lnTo>
                  <a:lnTo>
                    <a:pt x="1293075" y="954303"/>
                  </a:lnTo>
                  <a:lnTo>
                    <a:pt x="1294942" y="952436"/>
                  </a:lnTo>
                  <a:lnTo>
                    <a:pt x="1295400" y="951318"/>
                  </a:lnTo>
                  <a:lnTo>
                    <a:pt x="1295400" y="948690"/>
                  </a:lnTo>
                  <a:close/>
                </a:path>
                <a:path w="9008110" h="1427479">
                  <a:moveTo>
                    <a:pt x="1295400" y="476059"/>
                  </a:moveTo>
                  <a:lnTo>
                    <a:pt x="1294942" y="474941"/>
                  </a:lnTo>
                  <a:lnTo>
                    <a:pt x="1293075" y="473087"/>
                  </a:lnTo>
                  <a:lnTo>
                    <a:pt x="1291958" y="472617"/>
                  </a:lnTo>
                  <a:lnTo>
                    <a:pt x="1289329" y="472617"/>
                  </a:lnTo>
                  <a:lnTo>
                    <a:pt x="1288211" y="473087"/>
                  </a:lnTo>
                  <a:lnTo>
                    <a:pt x="1286344" y="474941"/>
                  </a:lnTo>
                  <a:lnTo>
                    <a:pt x="1285875" y="476059"/>
                  </a:lnTo>
                  <a:lnTo>
                    <a:pt x="1285875" y="478688"/>
                  </a:lnTo>
                  <a:lnTo>
                    <a:pt x="1286344" y="479818"/>
                  </a:lnTo>
                  <a:lnTo>
                    <a:pt x="1288211" y="481672"/>
                  </a:lnTo>
                  <a:lnTo>
                    <a:pt x="1289329" y="482142"/>
                  </a:lnTo>
                  <a:lnTo>
                    <a:pt x="1291958" y="482142"/>
                  </a:lnTo>
                  <a:lnTo>
                    <a:pt x="1293075" y="481672"/>
                  </a:lnTo>
                  <a:lnTo>
                    <a:pt x="1294942" y="479818"/>
                  </a:lnTo>
                  <a:lnTo>
                    <a:pt x="1295400" y="478688"/>
                  </a:lnTo>
                  <a:lnTo>
                    <a:pt x="1295400" y="476059"/>
                  </a:lnTo>
                  <a:close/>
                </a:path>
                <a:path w="9008110" h="1427479">
                  <a:moveTo>
                    <a:pt x="1295400" y="3441"/>
                  </a:moveTo>
                  <a:lnTo>
                    <a:pt x="1294942" y="2324"/>
                  </a:lnTo>
                  <a:lnTo>
                    <a:pt x="1293075" y="457"/>
                  </a:lnTo>
                  <a:lnTo>
                    <a:pt x="1291958" y="0"/>
                  </a:lnTo>
                  <a:lnTo>
                    <a:pt x="1289329" y="0"/>
                  </a:lnTo>
                  <a:lnTo>
                    <a:pt x="1288211" y="457"/>
                  </a:lnTo>
                  <a:lnTo>
                    <a:pt x="1286344" y="2324"/>
                  </a:lnTo>
                  <a:lnTo>
                    <a:pt x="1285875" y="3441"/>
                  </a:lnTo>
                  <a:lnTo>
                    <a:pt x="1285875" y="6070"/>
                  </a:lnTo>
                  <a:lnTo>
                    <a:pt x="1286344" y="7200"/>
                  </a:lnTo>
                  <a:lnTo>
                    <a:pt x="1288211" y="9055"/>
                  </a:lnTo>
                  <a:lnTo>
                    <a:pt x="1289329" y="9525"/>
                  </a:lnTo>
                  <a:lnTo>
                    <a:pt x="1291958" y="9525"/>
                  </a:lnTo>
                  <a:lnTo>
                    <a:pt x="1293075" y="9055"/>
                  </a:lnTo>
                  <a:lnTo>
                    <a:pt x="1294942" y="7200"/>
                  </a:lnTo>
                  <a:lnTo>
                    <a:pt x="1295400" y="6070"/>
                  </a:lnTo>
                  <a:lnTo>
                    <a:pt x="1295400" y="3441"/>
                  </a:lnTo>
                  <a:close/>
                </a:path>
                <a:path w="9008110" h="1427479">
                  <a:moveTo>
                    <a:pt x="1343025" y="1421307"/>
                  </a:moveTo>
                  <a:lnTo>
                    <a:pt x="1342567" y="1420190"/>
                  </a:lnTo>
                  <a:lnTo>
                    <a:pt x="1340700" y="1418323"/>
                  </a:lnTo>
                  <a:lnTo>
                    <a:pt x="1339583" y="1417853"/>
                  </a:lnTo>
                  <a:lnTo>
                    <a:pt x="1336954" y="1417853"/>
                  </a:lnTo>
                  <a:lnTo>
                    <a:pt x="1335836" y="1418323"/>
                  </a:lnTo>
                  <a:lnTo>
                    <a:pt x="1333969" y="1420190"/>
                  </a:lnTo>
                  <a:lnTo>
                    <a:pt x="1333500" y="1421307"/>
                  </a:lnTo>
                  <a:lnTo>
                    <a:pt x="1333500" y="1423936"/>
                  </a:lnTo>
                  <a:lnTo>
                    <a:pt x="1333969" y="1425054"/>
                  </a:lnTo>
                  <a:lnTo>
                    <a:pt x="1335836" y="1426921"/>
                  </a:lnTo>
                  <a:lnTo>
                    <a:pt x="1336954" y="1427378"/>
                  </a:lnTo>
                  <a:lnTo>
                    <a:pt x="1339583" y="1427378"/>
                  </a:lnTo>
                  <a:lnTo>
                    <a:pt x="1340700" y="1426921"/>
                  </a:lnTo>
                  <a:lnTo>
                    <a:pt x="1342567" y="1425054"/>
                  </a:lnTo>
                  <a:lnTo>
                    <a:pt x="1343025" y="1423936"/>
                  </a:lnTo>
                  <a:lnTo>
                    <a:pt x="1343025" y="1421307"/>
                  </a:lnTo>
                  <a:close/>
                </a:path>
                <a:path w="9008110" h="1427479">
                  <a:moveTo>
                    <a:pt x="1343025" y="948690"/>
                  </a:moveTo>
                  <a:lnTo>
                    <a:pt x="1342567" y="947559"/>
                  </a:lnTo>
                  <a:lnTo>
                    <a:pt x="1340700" y="945705"/>
                  </a:lnTo>
                  <a:lnTo>
                    <a:pt x="1339583" y="945235"/>
                  </a:lnTo>
                  <a:lnTo>
                    <a:pt x="1336954" y="945235"/>
                  </a:lnTo>
                  <a:lnTo>
                    <a:pt x="1335836" y="945705"/>
                  </a:lnTo>
                  <a:lnTo>
                    <a:pt x="1333969" y="947559"/>
                  </a:lnTo>
                  <a:lnTo>
                    <a:pt x="1333500" y="948690"/>
                  </a:lnTo>
                  <a:lnTo>
                    <a:pt x="1333500" y="951318"/>
                  </a:lnTo>
                  <a:lnTo>
                    <a:pt x="1333969" y="952436"/>
                  </a:lnTo>
                  <a:lnTo>
                    <a:pt x="1335836" y="954303"/>
                  </a:lnTo>
                  <a:lnTo>
                    <a:pt x="1336954" y="954760"/>
                  </a:lnTo>
                  <a:lnTo>
                    <a:pt x="1339583" y="954760"/>
                  </a:lnTo>
                  <a:lnTo>
                    <a:pt x="1340700" y="954303"/>
                  </a:lnTo>
                  <a:lnTo>
                    <a:pt x="1342567" y="952436"/>
                  </a:lnTo>
                  <a:lnTo>
                    <a:pt x="1343025" y="951318"/>
                  </a:lnTo>
                  <a:lnTo>
                    <a:pt x="1343025" y="948690"/>
                  </a:lnTo>
                  <a:close/>
                </a:path>
                <a:path w="9008110" h="1427479">
                  <a:moveTo>
                    <a:pt x="1343025" y="476059"/>
                  </a:moveTo>
                  <a:lnTo>
                    <a:pt x="1342567" y="474941"/>
                  </a:lnTo>
                  <a:lnTo>
                    <a:pt x="1340700" y="473087"/>
                  </a:lnTo>
                  <a:lnTo>
                    <a:pt x="1339583" y="472617"/>
                  </a:lnTo>
                  <a:lnTo>
                    <a:pt x="1336954" y="472617"/>
                  </a:lnTo>
                  <a:lnTo>
                    <a:pt x="1335836" y="473087"/>
                  </a:lnTo>
                  <a:lnTo>
                    <a:pt x="1333969" y="474941"/>
                  </a:lnTo>
                  <a:lnTo>
                    <a:pt x="1333500" y="476059"/>
                  </a:lnTo>
                  <a:lnTo>
                    <a:pt x="1333500" y="478688"/>
                  </a:lnTo>
                  <a:lnTo>
                    <a:pt x="1333969" y="479818"/>
                  </a:lnTo>
                  <a:lnTo>
                    <a:pt x="1335836" y="481672"/>
                  </a:lnTo>
                  <a:lnTo>
                    <a:pt x="1336954" y="482142"/>
                  </a:lnTo>
                  <a:lnTo>
                    <a:pt x="1339583" y="482142"/>
                  </a:lnTo>
                  <a:lnTo>
                    <a:pt x="1340700" y="481672"/>
                  </a:lnTo>
                  <a:lnTo>
                    <a:pt x="1342567" y="479818"/>
                  </a:lnTo>
                  <a:lnTo>
                    <a:pt x="1343025" y="478688"/>
                  </a:lnTo>
                  <a:lnTo>
                    <a:pt x="1343025" y="476059"/>
                  </a:lnTo>
                  <a:close/>
                </a:path>
                <a:path w="9008110" h="1427479">
                  <a:moveTo>
                    <a:pt x="1343025" y="3441"/>
                  </a:moveTo>
                  <a:lnTo>
                    <a:pt x="1342567" y="2324"/>
                  </a:lnTo>
                  <a:lnTo>
                    <a:pt x="1340700" y="457"/>
                  </a:lnTo>
                  <a:lnTo>
                    <a:pt x="1339583" y="0"/>
                  </a:lnTo>
                  <a:lnTo>
                    <a:pt x="1336954" y="0"/>
                  </a:lnTo>
                  <a:lnTo>
                    <a:pt x="1335836" y="457"/>
                  </a:lnTo>
                  <a:lnTo>
                    <a:pt x="1333969" y="2324"/>
                  </a:lnTo>
                  <a:lnTo>
                    <a:pt x="1333500" y="3441"/>
                  </a:lnTo>
                  <a:lnTo>
                    <a:pt x="1333500" y="6070"/>
                  </a:lnTo>
                  <a:lnTo>
                    <a:pt x="1333969" y="7200"/>
                  </a:lnTo>
                  <a:lnTo>
                    <a:pt x="1335836" y="9055"/>
                  </a:lnTo>
                  <a:lnTo>
                    <a:pt x="1336954" y="9525"/>
                  </a:lnTo>
                  <a:lnTo>
                    <a:pt x="1339583" y="9525"/>
                  </a:lnTo>
                  <a:lnTo>
                    <a:pt x="1340700" y="9055"/>
                  </a:lnTo>
                  <a:lnTo>
                    <a:pt x="1342567" y="7200"/>
                  </a:lnTo>
                  <a:lnTo>
                    <a:pt x="1343025" y="6070"/>
                  </a:lnTo>
                  <a:lnTo>
                    <a:pt x="1343025" y="3441"/>
                  </a:lnTo>
                  <a:close/>
                </a:path>
                <a:path w="9008110" h="1427479">
                  <a:moveTo>
                    <a:pt x="1390650" y="1421307"/>
                  </a:moveTo>
                  <a:lnTo>
                    <a:pt x="1390192" y="1420190"/>
                  </a:lnTo>
                  <a:lnTo>
                    <a:pt x="1388325" y="1418323"/>
                  </a:lnTo>
                  <a:lnTo>
                    <a:pt x="1387208" y="1417853"/>
                  </a:lnTo>
                  <a:lnTo>
                    <a:pt x="1384579" y="1417853"/>
                  </a:lnTo>
                  <a:lnTo>
                    <a:pt x="1383461" y="1418323"/>
                  </a:lnTo>
                  <a:lnTo>
                    <a:pt x="1381594" y="1420190"/>
                  </a:lnTo>
                  <a:lnTo>
                    <a:pt x="1381125" y="1421307"/>
                  </a:lnTo>
                  <a:lnTo>
                    <a:pt x="1381125" y="1423936"/>
                  </a:lnTo>
                  <a:lnTo>
                    <a:pt x="1381594" y="1425054"/>
                  </a:lnTo>
                  <a:lnTo>
                    <a:pt x="1383461" y="1426921"/>
                  </a:lnTo>
                  <a:lnTo>
                    <a:pt x="1384579" y="1427378"/>
                  </a:lnTo>
                  <a:lnTo>
                    <a:pt x="1387208" y="1427378"/>
                  </a:lnTo>
                  <a:lnTo>
                    <a:pt x="1388325" y="1426921"/>
                  </a:lnTo>
                  <a:lnTo>
                    <a:pt x="1390192" y="1425054"/>
                  </a:lnTo>
                  <a:lnTo>
                    <a:pt x="1390650" y="1423936"/>
                  </a:lnTo>
                  <a:lnTo>
                    <a:pt x="1390650" y="1421307"/>
                  </a:lnTo>
                  <a:close/>
                </a:path>
                <a:path w="9008110" h="1427479">
                  <a:moveTo>
                    <a:pt x="1390650" y="948690"/>
                  </a:moveTo>
                  <a:lnTo>
                    <a:pt x="1390192" y="947559"/>
                  </a:lnTo>
                  <a:lnTo>
                    <a:pt x="1388325" y="945705"/>
                  </a:lnTo>
                  <a:lnTo>
                    <a:pt x="1387208" y="945235"/>
                  </a:lnTo>
                  <a:lnTo>
                    <a:pt x="1384579" y="945235"/>
                  </a:lnTo>
                  <a:lnTo>
                    <a:pt x="1383461" y="945705"/>
                  </a:lnTo>
                  <a:lnTo>
                    <a:pt x="1381594" y="947559"/>
                  </a:lnTo>
                  <a:lnTo>
                    <a:pt x="1381125" y="948690"/>
                  </a:lnTo>
                  <a:lnTo>
                    <a:pt x="1381125" y="951318"/>
                  </a:lnTo>
                  <a:lnTo>
                    <a:pt x="1381594" y="952436"/>
                  </a:lnTo>
                  <a:lnTo>
                    <a:pt x="1383461" y="954303"/>
                  </a:lnTo>
                  <a:lnTo>
                    <a:pt x="1384579" y="954760"/>
                  </a:lnTo>
                  <a:lnTo>
                    <a:pt x="1387208" y="954760"/>
                  </a:lnTo>
                  <a:lnTo>
                    <a:pt x="1388325" y="954303"/>
                  </a:lnTo>
                  <a:lnTo>
                    <a:pt x="1390192" y="952436"/>
                  </a:lnTo>
                  <a:lnTo>
                    <a:pt x="1390650" y="951318"/>
                  </a:lnTo>
                  <a:lnTo>
                    <a:pt x="1390650" y="948690"/>
                  </a:lnTo>
                  <a:close/>
                </a:path>
                <a:path w="9008110" h="1427479">
                  <a:moveTo>
                    <a:pt x="1390650" y="476059"/>
                  </a:moveTo>
                  <a:lnTo>
                    <a:pt x="1390192" y="474941"/>
                  </a:lnTo>
                  <a:lnTo>
                    <a:pt x="1388325" y="473087"/>
                  </a:lnTo>
                  <a:lnTo>
                    <a:pt x="1387208" y="472617"/>
                  </a:lnTo>
                  <a:lnTo>
                    <a:pt x="1384579" y="472617"/>
                  </a:lnTo>
                  <a:lnTo>
                    <a:pt x="1383461" y="473087"/>
                  </a:lnTo>
                  <a:lnTo>
                    <a:pt x="1381594" y="474941"/>
                  </a:lnTo>
                  <a:lnTo>
                    <a:pt x="1381125" y="476059"/>
                  </a:lnTo>
                  <a:lnTo>
                    <a:pt x="1381125" y="478688"/>
                  </a:lnTo>
                  <a:lnTo>
                    <a:pt x="1381594" y="479818"/>
                  </a:lnTo>
                  <a:lnTo>
                    <a:pt x="1383461" y="481672"/>
                  </a:lnTo>
                  <a:lnTo>
                    <a:pt x="1384579" y="482142"/>
                  </a:lnTo>
                  <a:lnTo>
                    <a:pt x="1387208" y="482142"/>
                  </a:lnTo>
                  <a:lnTo>
                    <a:pt x="1388325" y="481672"/>
                  </a:lnTo>
                  <a:lnTo>
                    <a:pt x="1390192" y="479818"/>
                  </a:lnTo>
                  <a:lnTo>
                    <a:pt x="1390650" y="478688"/>
                  </a:lnTo>
                  <a:lnTo>
                    <a:pt x="1390650" y="476059"/>
                  </a:lnTo>
                  <a:close/>
                </a:path>
                <a:path w="9008110" h="1427479">
                  <a:moveTo>
                    <a:pt x="1390650" y="3441"/>
                  </a:moveTo>
                  <a:lnTo>
                    <a:pt x="1390192" y="2324"/>
                  </a:lnTo>
                  <a:lnTo>
                    <a:pt x="1388325" y="457"/>
                  </a:lnTo>
                  <a:lnTo>
                    <a:pt x="1387208" y="0"/>
                  </a:lnTo>
                  <a:lnTo>
                    <a:pt x="1384579" y="0"/>
                  </a:lnTo>
                  <a:lnTo>
                    <a:pt x="1383461" y="457"/>
                  </a:lnTo>
                  <a:lnTo>
                    <a:pt x="1381594" y="2324"/>
                  </a:lnTo>
                  <a:lnTo>
                    <a:pt x="1381125" y="3441"/>
                  </a:lnTo>
                  <a:lnTo>
                    <a:pt x="1381125" y="6070"/>
                  </a:lnTo>
                  <a:lnTo>
                    <a:pt x="1381594" y="7200"/>
                  </a:lnTo>
                  <a:lnTo>
                    <a:pt x="1383461" y="9055"/>
                  </a:lnTo>
                  <a:lnTo>
                    <a:pt x="1384579" y="9525"/>
                  </a:lnTo>
                  <a:lnTo>
                    <a:pt x="1387208" y="9525"/>
                  </a:lnTo>
                  <a:lnTo>
                    <a:pt x="1388325" y="9055"/>
                  </a:lnTo>
                  <a:lnTo>
                    <a:pt x="1390192" y="7200"/>
                  </a:lnTo>
                  <a:lnTo>
                    <a:pt x="1390650" y="6070"/>
                  </a:lnTo>
                  <a:lnTo>
                    <a:pt x="1390650" y="3441"/>
                  </a:lnTo>
                  <a:close/>
                </a:path>
                <a:path w="9008110" h="1427479">
                  <a:moveTo>
                    <a:pt x="1438275" y="1421307"/>
                  </a:moveTo>
                  <a:lnTo>
                    <a:pt x="1437817" y="1420190"/>
                  </a:lnTo>
                  <a:lnTo>
                    <a:pt x="1435950" y="1418323"/>
                  </a:lnTo>
                  <a:lnTo>
                    <a:pt x="1434833" y="1417853"/>
                  </a:lnTo>
                  <a:lnTo>
                    <a:pt x="1432204" y="1417853"/>
                  </a:lnTo>
                  <a:lnTo>
                    <a:pt x="1431086" y="1418323"/>
                  </a:lnTo>
                  <a:lnTo>
                    <a:pt x="1429219" y="1420190"/>
                  </a:lnTo>
                  <a:lnTo>
                    <a:pt x="1428750" y="1421307"/>
                  </a:lnTo>
                  <a:lnTo>
                    <a:pt x="1428750" y="1423936"/>
                  </a:lnTo>
                  <a:lnTo>
                    <a:pt x="1429219" y="1425054"/>
                  </a:lnTo>
                  <a:lnTo>
                    <a:pt x="1431086" y="1426921"/>
                  </a:lnTo>
                  <a:lnTo>
                    <a:pt x="1432204" y="1427378"/>
                  </a:lnTo>
                  <a:lnTo>
                    <a:pt x="1434833" y="1427378"/>
                  </a:lnTo>
                  <a:lnTo>
                    <a:pt x="1435950" y="1426921"/>
                  </a:lnTo>
                  <a:lnTo>
                    <a:pt x="1437817" y="1425054"/>
                  </a:lnTo>
                  <a:lnTo>
                    <a:pt x="1438275" y="1423936"/>
                  </a:lnTo>
                  <a:lnTo>
                    <a:pt x="1438275" y="1421307"/>
                  </a:lnTo>
                  <a:close/>
                </a:path>
                <a:path w="9008110" h="1427479">
                  <a:moveTo>
                    <a:pt x="1438275" y="948690"/>
                  </a:moveTo>
                  <a:lnTo>
                    <a:pt x="1437817" y="947559"/>
                  </a:lnTo>
                  <a:lnTo>
                    <a:pt x="1435950" y="945705"/>
                  </a:lnTo>
                  <a:lnTo>
                    <a:pt x="1434833" y="945235"/>
                  </a:lnTo>
                  <a:lnTo>
                    <a:pt x="1432204" y="945235"/>
                  </a:lnTo>
                  <a:lnTo>
                    <a:pt x="1431086" y="945705"/>
                  </a:lnTo>
                  <a:lnTo>
                    <a:pt x="1429219" y="947559"/>
                  </a:lnTo>
                  <a:lnTo>
                    <a:pt x="1428750" y="948690"/>
                  </a:lnTo>
                  <a:lnTo>
                    <a:pt x="1428750" y="951318"/>
                  </a:lnTo>
                  <a:lnTo>
                    <a:pt x="1429219" y="952436"/>
                  </a:lnTo>
                  <a:lnTo>
                    <a:pt x="1431086" y="954303"/>
                  </a:lnTo>
                  <a:lnTo>
                    <a:pt x="1432204" y="954760"/>
                  </a:lnTo>
                  <a:lnTo>
                    <a:pt x="1434833" y="954760"/>
                  </a:lnTo>
                  <a:lnTo>
                    <a:pt x="1435950" y="954303"/>
                  </a:lnTo>
                  <a:lnTo>
                    <a:pt x="1437817" y="952436"/>
                  </a:lnTo>
                  <a:lnTo>
                    <a:pt x="1438275" y="951318"/>
                  </a:lnTo>
                  <a:lnTo>
                    <a:pt x="1438275" y="948690"/>
                  </a:lnTo>
                  <a:close/>
                </a:path>
                <a:path w="9008110" h="1427479">
                  <a:moveTo>
                    <a:pt x="1438275" y="476059"/>
                  </a:moveTo>
                  <a:lnTo>
                    <a:pt x="1437817" y="474941"/>
                  </a:lnTo>
                  <a:lnTo>
                    <a:pt x="1435950" y="473087"/>
                  </a:lnTo>
                  <a:lnTo>
                    <a:pt x="1434833" y="472617"/>
                  </a:lnTo>
                  <a:lnTo>
                    <a:pt x="1432204" y="472617"/>
                  </a:lnTo>
                  <a:lnTo>
                    <a:pt x="1431086" y="473087"/>
                  </a:lnTo>
                  <a:lnTo>
                    <a:pt x="1429219" y="474941"/>
                  </a:lnTo>
                  <a:lnTo>
                    <a:pt x="1428750" y="476059"/>
                  </a:lnTo>
                  <a:lnTo>
                    <a:pt x="1428750" y="478688"/>
                  </a:lnTo>
                  <a:lnTo>
                    <a:pt x="1429219" y="479818"/>
                  </a:lnTo>
                  <a:lnTo>
                    <a:pt x="1431086" y="481672"/>
                  </a:lnTo>
                  <a:lnTo>
                    <a:pt x="1432204" y="482142"/>
                  </a:lnTo>
                  <a:lnTo>
                    <a:pt x="1434833" y="482142"/>
                  </a:lnTo>
                  <a:lnTo>
                    <a:pt x="1435950" y="481672"/>
                  </a:lnTo>
                  <a:lnTo>
                    <a:pt x="1437817" y="479818"/>
                  </a:lnTo>
                  <a:lnTo>
                    <a:pt x="1438275" y="478688"/>
                  </a:lnTo>
                  <a:lnTo>
                    <a:pt x="1438275" y="476059"/>
                  </a:lnTo>
                  <a:close/>
                </a:path>
                <a:path w="9008110" h="1427479">
                  <a:moveTo>
                    <a:pt x="1438275" y="3441"/>
                  </a:moveTo>
                  <a:lnTo>
                    <a:pt x="1437817" y="2324"/>
                  </a:lnTo>
                  <a:lnTo>
                    <a:pt x="1435950" y="457"/>
                  </a:lnTo>
                  <a:lnTo>
                    <a:pt x="1434833" y="0"/>
                  </a:lnTo>
                  <a:lnTo>
                    <a:pt x="1432204" y="0"/>
                  </a:lnTo>
                  <a:lnTo>
                    <a:pt x="1431086" y="457"/>
                  </a:lnTo>
                  <a:lnTo>
                    <a:pt x="1429219" y="2324"/>
                  </a:lnTo>
                  <a:lnTo>
                    <a:pt x="1428750" y="3441"/>
                  </a:lnTo>
                  <a:lnTo>
                    <a:pt x="1428750" y="6070"/>
                  </a:lnTo>
                  <a:lnTo>
                    <a:pt x="1429219" y="7200"/>
                  </a:lnTo>
                  <a:lnTo>
                    <a:pt x="1431086" y="9055"/>
                  </a:lnTo>
                  <a:lnTo>
                    <a:pt x="1432204" y="9525"/>
                  </a:lnTo>
                  <a:lnTo>
                    <a:pt x="1434833" y="9525"/>
                  </a:lnTo>
                  <a:lnTo>
                    <a:pt x="1435950" y="9055"/>
                  </a:lnTo>
                  <a:lnTo>
                    <a:pt x="1437817" y="7200"/>
                  </a:lnTo>
                  <a:lnTo>
                    <a:pt x="1438275" y="6070"/>
                  </a:lnTo>
                  <a:lnTo>
                    <a:pt x="1438275" y="3441"/>
                  </a:lnTo>
                  <a:close/>
                </a:path>
                <a:path w="9008110" h="1427479">
                  <a:moveTo>
                    <a:pt x="1485900" y="1421307"/>
                  </a:moveTo>
                  <a:lnTo>
                    <a:pt x="1485442" y="1420190"/>
                  </a:lnTo>
                  <a:lnTo>
                    <a:pt x="1483575" y="1418323"/>
                  </a:lnTo>
                  <a:lnTo>
                    <a:pt x="1482458" y="1417853"/>
                  </a:lnTo>
                  <a:lnTo>
                    <a:pt x="1479829" y="1417853"/>
                  </a:lnTo>
                  <a:lnTo>
                    <a:pt x="1478711" y="1418323"/>
                  </a:lnTo>
                  <a:lnTo>
                    <a:pt x="1476844" y="1420190"/>
                  </a:lnTo>
                  <a:lnTo>
                    <a:pt x="1476375" y="1421307"/>
                  </a:lnTo>
                  <a:lnTo>
                    <a:pt x="1476375" y="1423936"/>
                  </a:lnTo>
                  <a:lnTo>
                    <a:pt x="1476844" y="1425054"/>
                  </a:lnTo>
                  <a:lnTo>
                    <a:pt x="1478711" y="1426921"/>
                  </a:lnTo>
                  <a:lnTo>
                    <a:pt x="1479829" y="1427378"/>
                  </a:lnTo>
                  <a:lnTo>
                    <a:pt x="1482458" y="1427378"/>
                  </a:lnTo>
                  <a:lnTo>
                    <a:pt x="1483575" y="1426921"/>
                  </a:lnTo>
                  <a:lnTo>
                    <a:pt x="1485442" y="1425054"/>
                  </a:lnTo>
                  <a:lnTo>
                    <a:pt x="1485900" y="1423936"/>
                  </a:lnTo>
                  <a:lnTo>
                    <a:pt x="1485900" y="1421307"/>
                  </a:lnTo>
                  <a:close/>
                </a:path>
                <a:path w="9008110" h="1427479">
                  <a:moveTo>
                    <a:pt x="1485900" y="948690"/>
                  </a:moveTo>
                  <a:lnTo>
                    <a:pt x="1485442" y="947559"/>
                  </a:lnTo>
                  <a:lnTo>
                    <a:pt x="1483575" y="945705"/>
                  </a:lnTo>
                  <a:lnTo>
                    <a:pt x="1482458" y="945235"/>
                  </a:lnTo>
                  <a:lnTo>
                    <a:pt x="1479829" y="945235"/>
                  </a:lnTo>
                  <a:lnTo>
                    <a:pt x="1478711" y="945705"/>
                  </a:lnTo>
                  <a:lnTo>
                    <a:pt x="1476844" y="947559"/>
                  </a:lnTo>
                  <a:lnTo>
                    <a:pt x="1476375" y="948690"/>
                  </a:lnTo>
                  <a:lnTo>
                    <a:pt x="1476375" y="951318"/>
                  </a:lnTo>
                  <a:lnTo>
                    <a:pt x="1476844" y="952436"/>
                  </a:lnTo>
                  <a:lnTo>
                    <a:pt x="1478711" y="954303"/>
                  </a:lnTo>
                  <a:lnTo>
                    <a:pt x="1479829" y="954760"/>
                  </a:lnTo>
                  <a:lnTo>
                    <a:pt x="1482458" y="954760"/>
                  </a:lnTo>
                  <a:lnTo>
                    <a:pt x="1483575" y="954303"/>
                  </a:lnTo>
                  <a:lnTo>
                    <a:pt x="1485442" y="952436"/>
                  </a:lnTo>
                  <a:lnTo>
                    <a:pt x="1485900" y="951318"/>
                  </a:lnTo>
                  <a:lnTo>
                    <a:pt x="1485900" y="948690"/>
                  </a:lnTo>
                  <a:close/>
                </a:path>
                <a:path w="9008110" h="1427479">
                  <a:moveTo>
                    <a:pt x="1485900" y="476059"/>
                  </a:moveTo>
                  <a:lnTo>
                    <a:pt x="1485442" y="474941"/>
                  </a:lnTo>
                  <a:lnTo>
                    <a:pt x="1483575" y="473087"/>
                  </a:lnTo>
                  <a:lnTo>
                    <a:pt x="1482458" y="472617"/>
                  </a:lnTo>
                  <a:lnTo>
                    <a:pt x="1479829" y="472617"/>
                  </a:lnTo>
                  <a:lnTo>
                    <a:pt x="1478711" y="473087"/>
                  </a:lnTo>
                  <a:lnTo>
                    <a:pt x="1476844" y="474941"/>
                  </a:lnTo>
                  <a:lnTo>
                    <a:pt x="1476375" y="476059"/>
                  </a:lnTo>
                  <a:lnTo>
                    <a:pt x="1476375" y="478688"/>
                  </a:lnTo>
                  <a:lnTo>
                    <a:pt x="1476844" y="479818"/>
                  </a:lnTo>
                  <a:lnTo>
                    <a:pt x="1478711" y="481672"/>
                  </a:lnTo>
                  <a:lnTo>
                    <a:pt x="1479829" y="482142"/>
                  </a:lnTo>
                  <a:lnTo>
                    <a:pt x="1482458" y="482142"/>
                  </a:lnTo>
                  <a:lnTo>
                    <a:pt x="1483575" y="481672"/>
                  </a:lnTo>
                  <a:lnTo>
                    <a:pt x="1485442" y="479818"/>
                  </a:lnTo>
                  <a:lnTo>
                    <a:pt x="1485900" y="478688"/>
                  </a:lnTo>
                  <a:lnTo>
                    <a:pt x="1485900" y="476059"/>
                  </a:lnTo>
                  <a:close/>
                </a:path>
                <a:path w="9008110" h="1427479">
                  <a:moveTo>
                    <a:pt x="1485900" y="3441"/>
                  </a:moveTo>
                  <a:lnTo>
                    <a:pt x="1485442" y="2324"/>
                  </a:lnTo>
                  <a:lnTo>
                    <a:pt x="1483575" y="457"/>
                  </a:lnTo>
                  <a:lnTo>
                    <a:pt x="1482458" y="0"/>
                  </a:lnTo>
                  <a:lnTo>
                    <a:pt x="1479829" y="0"/>
                  </a:lnTo>
                  <a:lnTo>
                    <a:pt x="1478711" y="457"/>
                  </a:lnTo>
                  <a:lnTo>
                    <a:pt x="1476844" y="2324"/>
                  </a:lnTo>
                  <a:lnTo>
                    <a:pt x="1476375" y="3441"/>
                  </a:lnTo>
                  <a:lnTo>
                    <a:pt x="1476375" y="6070"/>
                  </a:lnTo>
                  <a:lnTo>
                    <a:pt x="1476844" y="7200"/>
                  </a:lnTo>
                  <a:lnTo>
                    <a:pt x="1478711" y="9055"/>
                  </a:lnTo>
                  <a:lnTo>
                    <a:pt x="1479829" y="9525"/>
                  </a:lnTo>
                  <a:lnTo>
                    <a:pt x="1482458" y="9525"/>
                  </a:lnTo>
                  <a:lnTo>
                    <a:pt x="1483575" y="9055"/>
                  </a:lnTo>
                  <a:lnTo>
                    <a:pt x="1485442" y="7200"/>
                  </a:lnTo>
                  <a:lnTo>
                    <a:pt x="1485900" y="6070"/>
                  </a:lnTo>
                  <a:lnTo>
                    <a:pt x="1485900" y="3441"/>
                  </a:lnTo>
                  <a:close/>
                </a:path>
                <a:path w="9008110" h="1427479">
                  <a:moveTo>
                    <a:pt x="1533525" y="1421307"/>
                  </a:moveTo>
                  <a:lnTo>
                    <a:pt x="1533067" y="1420190"/>
                  </a:lnTo>
                  <a:lnTo>
                    <a:pt x="1531200" y="1418323"/>
                  </a:lnTo>
                  <a:lnTo>
                    <a:pt x="1530083" y="1417853"/>
                  </a:lnTo>
                  <a:lnTo>
                    <a:pt x="1527454" y="1417853"/>
                  </a:lnTo>
                  <a:lnTo>
                    <a:pt x="1526336" y="1418323"/>
                  </a:lnTo>
                  <a:lnTo>
                    <a:pt x="1524469" y="1420190"/>
                  </a:lnTo>
                  <a:lnTo>
                    <a:pt x="1524000" y="1421307"/>
                  </a:lnTo>
                  <a:lnTo>
                    <a:pt x="1524000" y="1423936"/>
                  </a:lnTo>
                  <a:lnTo>
                    <a:pt x="1524469" y="1425054"/>
                  </a:lnTo>
                  <a:lnTo>
                    <a:pt x="1526336" y="1426921"/>
                  </a:lnTo>
                  <a:lnTo>
                    <a:pt x="1527454" y="1427378"/>
                  </a:lnTo>
                  <a:lnTo>
                    <a:pt x="1530083" y="1427378"/>
                  </a:lnTo>
                  <a:lnTo>
                    <a:pt x="1531200" y="1426921"/>
                  </a:lnTo>
                  <a:lnTo>
                    <a:pt x="1533067" y="1425054"/>
                  </a:lnTo>
                  <a:lnTo>
                    <a:pt x="1533525" y="1423936"/>
                  </a:lnTo>
                  <a:lnTo>
                    <a:pt x="1533525" y="1421307"/>
                  </a:lnTo>
                  <a:close/>
                </a:path>
                <a:path w="9008110" h="1427479">
                  <a:moveTo>
                    <a:pt x="1533525" y="948690"/>
                  </a:moveTo>
                  <a:lnTo>
                    <a:pt x="1533067" y="947559"/>
                  </a:lnTo>
                  <a:lnTo>
                    <a:pt x="1531200" y="945705"/>
                  </a:lnTo>
                  <a:lnTo>
                    <a:pt x="1530083" y="945235"/>
                  </a:lnTo>
                  <a:lnTo>
                    <a:pt x="1527454" y="945235"/>
                  </a:lnTo>
                  <a:lnTo>
                    <a:pt x="1526336" y="945705"/>
                  </a:lnTo>
                  <a:lnTo>
                    <a:pt x="1524469" y="947559"/>
                  </a:lnTo>
                  <a:lnTo>
                    <a:pt x="1524000" y="948690"/>
                  </a:lnTo>
                  <a:lnTo>
                    <a:pt x="1524000" y="951318"/>
                  </a:lnTo>
                  <a:lnTo>
                    <a:pt x="1524469" y="952436"/>
                  </a:lnTo>
                  <a:lnTo>
                    <a:pt x="1526336" y="954303"/>
                  </a:lnTo>
                  <a:lnTo>
                    <a:pt x="1527454" y="954760"/>
                  </a:lnTo>
                  <a:lnTo>
                    <a:pt x="1530083" y="954760"/>
                  </a:lnTo>
                  <a:lnTo>
                    <a:pt x="1531200" y="954303"/>
                  </a:lnTo>
                  <a:lnTo>
                    <a:pt x="1533067" y="952436"/>
                  </a:lnTo>
                  <a:lnTo>
                    <a:pt x="1533525" y="951318"/>
                  </a:lnTo>
                  <a:lnTo>
                    <a:pt x="1533525" y="948690"/>
                  </a:lnTo>
                  <a:close/>
                </a:path>
                <a:path w="9008110" h="1427479">
                  <a:moveTo>
                    <a:pt x="1533525" y="476059"/>
                  </a:moveTo>
                  <a:lnTo>
                    <a:pt x="1533067" y="474941"/>
                  </a:lnTo>
                  <a:lnTo>
                    <a:pt x="1531200" y="473087"/>
                  </a:lnTo>
                  <a:lnTo>
                    <a:pt x="1530083" y="472617"/>
                  </a:lnTo>
                  <a:lnTo>
                    <a:pt x="1527454" y="472617"/>
                  </a:lnTo>
                  <a:lnTo>
                    <a:pt x="1526336" y="473087"/>
                  </a:lnTo>
                  <a:lnTo>
                    <a:pt x="1524469" y="474941"/>
                  </a:lnTo>
                  <a:lnTo>
                    <a:pt x="1524000" y="476059"/>
                  </a:lnTo>
                  <a:lnTo>
                    <a:pt x="1524000" y="478688"/>
                  </a:lnTo>
                  <a:lnTo>
                    <a:pt x="1524469" y="479818"/>
                  </a:lnTo>
                  <a:lnTo>
                    <a:pt x="1526336" y="481672"/>
                  </a:lnTo>
                  <a:lnTo>
                    <a:pt x="1527454" y="482142"/>
                  </a:lnTo>
                  <a:lnTo>
                    <a:pt x="1530083" y="482142"/>
                  </a:lnTo>
                  <a:lnTo>
                    <a:pt x="1531200" y="481672"/>
                  </a:lnTo>
                  <a:lnTo>
                    <a:pt x="1533067" y="479818"/>
                  </a:lnTo>
                  <a:lnTo>
                    <a:pt x="1533525" y="478688"/>
                  </a:lnTo>
                  <a:lnTo>
                    <a:pt x="1533525" y="476059"/>
                  </a:lnTo>
                  <a:close/>
                </a:path>
                <a:path w="9008110" h="1427479">
                  <a:moveTo>
                    <a:pt x="1533525" y="3441"/>
                  </a:moveTo>
                  <a:lnTo>
                    <a:pt x="1533067" y="2324"/>
                  </a:lnTo>
                  <a:lnTo>
                    <a:pt x="1531200" y="457"/>
                  </a:lnTo>
                  <a:lnTo>
                    <a:pt x="1530083" y="0"/>
                  </a:lnTo>
                  <a:lnTo>
                    <a:pt x="1527454" y="0"/>
                  </a:lnTo>
                  <a:lnTo>
                    <a:pt x="1526336" y="457"/>
                  </a:lnTo>
                  <a:lnTo>
                    <a:pt x="1524469" y="2324"/>
                  </a:lnTo>
                  <a:lnTo>
                    <a:pt x="1524000" y="3441"/>
                  </a:lnTo>
                  <a:lnTo>
                    <a:pt x="1524000" y="6070"/>
                  </a:lnTo>
                  <a:lnTo>
                    <a:pt x="1524469" y="7200"/>
                  </a:lnTo>
                  <a:lnTo>
                    <a:pt x="1526336" y="9055"/>
                  </a:lnTo>
                  <a:lnTo>
                    <a:pt x="1527454" y="9525"/>
                  </a:lnTo>
                  <a:lnTo>
                    <a:pt x="1530083" y="9525"/>
                  </a:lnTo>
                  <a:lnTo>
                    <a:pt x="1531200" y="9055"/>
                  </a:lnTo>
                  <a:lnTo>
                    <a:pt x="1533067" y="7200"/>
                  </a:lnTo>
                  <a:lnTo>
                    <a:pt x="1533525" y="6070"/>
                  </a:lnTo>
                  <a:lnTo>
                    <a:pt x="1533525" y="3441"/>
                  </a:lnTo>
                  <a:close/>
                </a:path>
                <a:path w="9008110" h="1427479">
                  <a:moveTo>
                    <a:pt x="1581150" y="1421307"/>
                  </a:moveTo>
                  <a:lnTo>
                    <a:pt x="1580692" y="1420190"/>
                  </a:lnTo>
                  <a:lnTo>
                    <a:pt x="1578825" y="1418323"/>
                  </a:lnTo>
                  <a:lnTo>
                    <a:pt x="1577708" y="1417853"/>
                  </a:lnTo>
                  <a:lnTo>
                    <a:pt x="1575079" y="1417853"/>
                  </a:lnTo>
                  <a:lnTo>
                    <a:pt x="1573961" y="1418323"/>
                  </a:lnTo>
                  <a:lnTo>
                    <a:pt x="1572094" y="1420190"/>
                  </a:lnTo>
                  <a:lnTo>
                    <a:pt x="1571625" y="1421307"/>
                  </a:lnTo>
                  <a:lnTo>
                    <a:pt x="1571625" y="1423936"/>
                  </a:lnTo>
                  <a:lnTo>
                    <a:pt x="1572094" y="1425054"/>
                  </a:lnTo>
                  <a:lnTo>
                    <a:pt x="1573961" y="1426921"/>
                  </a:lnTo>
                  <a:lnTo>
                    <a:pt x="1575079" y="1427378"/>
                  </a:lnTo>
                  <a:lnTo>
                    <a:pt x="1577708" y="1427378"/>
                  </a:lnTo>
                  <a:lnTo>
                    <a:pt x="1578825" y="1426921"/>
                  </a:lnTo>
                  <a:lnTo>
                    <a:pt x="1580692" y="1425054"/>
                  </a:lnTo>
                  <a:lnTo>
                    <a:pt x="1581150" y="1423936"/>
                  </a:lnTo>
                  <a:lnTo>
                    <a:pt x="1581150" y="1421307"/>
                  </a:lnTo>
                  <a:close/>
                </a:path>
                <a:path w="9008110" h="1427479">
                  <a:moveTo>
                    <a:pt x="1581150" y="948690"/>
                  </a:moveTo>
                  <a:lnTo>
                    <a:pt x="1580692" y="947559"/>
                  </a:lnTo>
                  <a:lnTo>
                    <a:pt x="1578825" y="945705"/>
                  </a:lnTo>
                  <a:lnTo>
                    <a:pt x="1577708" y="945235"/>
                  </a:lnTo>
                  <a:lnTo>
                    <a:pt x="1575079" y="945235"/>
                  </a:lnTo>
                  <a:lnTo>
                    <a:pt x="1573961" y="945705"/>
                  </a:lnTo>
                  <a:lnTo>
                    <a:pt x="1572094" y="947559"/>
                  </a:lnTo>
                  <a:lnTo>
                    <a:pt x="1571625" y="948690"/>
                  </a:lnTo>
                  <a:lnTo>
                    <a:pt x="1571625" y="951318"/>
                  </a:lnTo>
                  <a:lnTo>
                    <a:pt x="1572094" y="952436"/>
                  </a:lnTo>
                  <a:lnTo>
                    <a:pt x="1573961" y="954303"/>
                  </a:lnTo>
                  <a:lnTo>
                    <a:pt x="1575079" y="954760"/>
                  </a:lnTo>
                  <a:lnTo>
                    <a:pt x="1577708" y="954760"/>
                  </a:lnTo>
                  <a:lnTo>
                    <a:pt x="1578825" y="954303"/>
                  </a:lnTo>
                  <a:lnTo>
                    <a:pt x="1580692" y="952436"/>
                  </a:lnTo>
                  <a:lnTo>
                    <a:pt x="1581150" y="951318"/>
                  </a:lnTo>
                  <a:lnTo>
                    <a:pt x="1581150" y="948690"/>
                  </a:lnTo>
                  <a:close/>
                </a:path>
                <a:path w="9008110" h="1427479">
                  <a:moveTo>
                    <a:pt x="1581150" y="476059"/>
                  </a:moveTo>
                  <a:lnTo>
                    <a:pt x="1580692" y="474941"/>
                  </a:lnTo>
                  <a:lnTo>
                    <a:pt x="1578825" y="473087"/>
                  </a:lnTo>
                  <a:lnTo>
                    <a:pt x="1577708" y="472617"/>
                  </a:lnTo>
                  <a:lnTo>
                    <a:pt x="1575079" y="472617"/>
                  </a:lnTo>
                  <a:lnTo>
                    <a:pt x="1573961" y="473087"/>
                  </a:lnTo>
                  <a:lnTo>
                    <a:pt x="1572094" y="474941"/>
                  </a:lnTo>
                  <a:lnTo>
                    <a:pt x="1571625" y="476059"/>
                  </a:lnTo>
                  <a:lnTo>
                    <a:pt x="1571625" y="478688"/>
                  </a:lnTo>
                  <a:lnTo>
                    <a:pt x="1572094" y="479818"/>
                  </a:lnTo>
                  <a:lnTo>
                    <a:pt x="1573961" y="481672"/>
                  </a:lnTo>
                  <a:lnTo>
                    <a:pt x="1575079" y="482142"/>
                  </a:lnTo>
                  <a:lnTo>
                    <a:pt x="1577708" y="482142"/>
                  </a:lnTo>
                  <a:lnTo>
                    <a:pt x="1578825" y="481672"/>
                  </a:lnTo>
                  <a:lnTo>
                    <a:pt x="1580692" y="479818"/>
                  </a:lnTo>
                  <a:lnTo>
                    <a:pt x="1581150" y="478688"/>
                  </a:lnTo>
                  <a:lnTo>
                    <a:pt x="1581150" y="476059"/>
                  </a:lnTo>
                  <a:close/>
                </a:path>
                <a:path w="9008110" h="1427479">
                  <a:moveTo>
                    <a:pt x="1581150" y="3441"/>
                  </a:moveTo>
                  <a:lnTo>
                    <a:pt x="1580692" y="2324"/>
                  </a:lnTo>
                  <a:lnTo>
                    <a:pt x="1578825" y="457"/>
                  </a:lnTo>
                  <a:lnTo>
                    <a:pt x="1577708" y="0"/>
                  </a:lnTo>
                  <a:lnTo>
                    <a:pt x="1575079" y="0"/>
                  </a:lnTo>
                  <a:lnTo>
                    <a:pt x="1573961" y="457"/>
                  </a:lnTo>
                  <a:lnTo>
                    <a:pt x="1572094" y="2324"/>
                  </a:lnTo>
                  <a:lnTo>
                    <a:pt x="1571625" y="3441"/>
                  </a:lnTo>
                  <a:lnTo>
                    <a:pt x="1571625" y="6070"/>
                  </a:lnTo>
                  <a:lnTo>
                    <a:pt x="1572094" y="7200"/>
                  </a:lnTo>
                  <a:lnTo>
                    <a:pt x="1573961" y="9055"/>
                  </a:lnTo>
                  <a:lnTo>
                    <a:pt x="1575079" y="9525"/>
                  </a:lnTo>
                  <a:lnTo>
                    <a:pt x="1577708" y="9525"/>
                  </a:lnTo>
                  <a:lnTo>
                    <a:pt x="1578825" y="9055"/>
                  </a:lnTo>
                  <a:lnTo>
                    <a:pt x="1580692" y="7200"/>
                  </a:lnTo>
                  <a:lnTo>
                    <a:pt x="1581150" y="6070"/>
                  </a:lnTo>
                  <a:lnTo>
                    <a:pt x="1581150" y="3441"/>
                  </a:lnTo>
                  <a:close/>
                </a:path>
                <a:path w="9008110" h="1427479">
                  <a:moveTo>
                    <a:pt x="1628775" y="1421307"/>
                  </a:moveTo>
                  <a:lnTo>
                    <a:pt x="1628317" y="1420190"/>
                  </a:lnTo>
                  <a:lnTo>
                    <a:pt x="1626450" y="1418323"/>
                  </a:lnTo>
                  <a:lnTo>
                    <a:pt x="1625333" y="1417853"/>
                  </a:lnTo>
                  <a:lnTo>
                    <a:pt x="1622704" y="1417853"/>
                  </a:lnTo>
                  <a:lnTo>
                    <a:pt x="1621586" y="1418323"/>
                  </a:lnTo>
                  <a:lnTo>
                    <a:pt x="1619719" y="1420190"/>
                  </a:lnTo>
                  <a:lnTo>
                    <a:pt x="1619250" y="1421307"/>
                  </a:lnTo>
                  <a:lnTo>
                    <a:pt x="1619250" y="1423936"/>
                  </a:lnTo>
                  <a:lnTo>
                    <a:pt x="1619719" y="1425054"/>
                  </a:lnTo>
                  <a:lnTo>
                    <a:pt x="1621586" y="1426921"/>
                  </a:lnTo>
                  <a:lnTo>
                    <a:pt x="1622704" y="1427378"/>
                  </a:lnTo>
                  <a:lnTo>
                    <a:pt x="1625333" y="1427378"/>
                  </a:lnTo>
                  <a:lnTo>
                    <a:pt x="1626450" y="1426921"/>
                  </a:lnTo>
                  <a:lnTo>
                    <a:pt x="1628317" y="1425054"/>
                  </a:lnTo>
                  <a:lnTo>
                    <a:pt x="1628775" y="1423936"/>
                  </a:lnTo>
                  <a:lnTo>
                    <a:pt x="1628775" y="1421307"/>
                  </a:lnTo>
                  <a:close/>
                </a:path>
                <a:path w="9008110" h="1427479">
                  <a:moveTo>
                    <a:pt x="1628775" y="948690"/>
                  </a:moveTo>
                  <a:lnTo>
                    <a:pt x="1628317" y="947559"/>
                  </a:lnTo>
                  <a:lnTo>
                    <a:pt x="1626450" y="945705"/>
                  </a:lnTo>
                  <a:lnTo>
                    <a:pt x="1625333" y="945235"/>
                  </a:lnTo>
                  <a:lnTo>
                    <a:pt x="1622704" y="945235"/>
                  </a:lnTo>
                  <a:lnTo>
                    <a:pt x="1621586" y="945705"/>
                  </a:lnTo>
                  <a:lnTo>
                    <a:pt x="1619719" y="947559"/>
                  </a:lnTo>
                  <a:lnTo>
                    <a:pt x="1619250" y="948690"/>
                  </a:lnTo>
                  <a:lnTo>
                    <a:pt x="1619250" y="951318"/>
                  </a:lnTo>
                  <a:lnTo>
                    <a:pt x="1619719" y="952436"/>
                  </a:lnTo>
                  <a:lnTo>
                    <a:pt x="1621586" y="954303"/>
                  </a:lnTo>
                  <a:lnTo>
                    <a:pt x="1622704" y="954760"/>
                  </a:lnTo>
                  <a:lnTo>
                    <a:pt x="1625333" y="954760"/>
                  </a:lnTo>
                  <a:lnTo>
                    <a:pt x="1626450" y="954303"/>
                  </a:lnTo>
                  <a:lnTo>
                    <a:pt x="1628317" y="952436"/>
                  </a:lnTo>
                  <a:lnTo>
                    <a:pt x="1628775" y="951318"/>
                  </a:lnTo>
                  <a:lnTo>
                    <a:pt x="1628775" y="948690"/>
                  </a:lnTo>
                  <a:close/>
                </a:path>
                <a:path w="9008110" h="1427479">
                  <a:moveTo>
                    <a:pt x="1628775" y="476059"/>
                  </a:moveTo>
                  <a:lnTo>
                    <a:pt x="1628317" y="474941"/>
                  </a:lnTo>
                  <a:lnTo>
                    <a:pt x="1626450" y="473087"/>
                  </a:lnTo>
                  <a:lnTo>
                    <a:pt x="1625333" y="472617"/>
                  </a:lnTo>
                  <a:lnTo>
                    <a:pt x="1622704" y="472617"/>
                  </a:lnTo>
                  <a:lnTo>
                    <a:pt x="1621586" y="473087"/>
                  </a:lnTo>
                  <a:lnTo>
                    <a:pt x="1619719" y="474941"/>
                  </a:lnTo>
                  <a:lnTo>
                    <a:pt x="1619250" y="476059"/>
                  </a:lnTo>
                  <a:lnTo>
                    <a:pt x="1619250" y="478688"/>
                  </a:lnTo>
                  <a:lnTo>
                    <a:pt x="1619719" y="479818"/>
                  </a:lnTo>
                  <a:lnTo>
                    <a:pt x="1621586" y="481672"/>
                  </a:lnTo>
                  <a:lnTo>
                    <a:pt x="1622704" y="482142"/>
                  </a:lnTo>
                  <a:lnTo>
                    <a:pt x="1625333" y="482142"/>
                  </a:lnTo>
                  <a:lnTo>
                    <a:pt x="1626450" y="481672"/>
                  </a:lnTo>
                  <a:lnTo>
                    <a:pt x="1628317" y="479818"/>
                  </a:lnTo>
                  <a:lnTo>
                    <a:pt x="1628775" y="478688"/>
                  </a:lnTo>
                  <a:lnTo>
                    <a:pt x="1628775" y="476059"/>
                  </a:lnTo>
                  <a:close/>
                </a:path>
                <a:path w="9008110" h="1427479">
                  <a:moveTo>
                    <a:pt x="1628775" y="3441"/>
                  </a:moveTo>
                  <a:lnTo>
                    <a:pt x="1628317" y="2324"/>
                  </a:lnTo>
                  <a:lnTo>
                    <a:pt x="1626450" y="457"/>
                  </a:lnTo>
                  <a:lnTo>
                    <a:pt x="1625333" y="0"/>
                  </a:lnTo>
                  <a:lnTo>
                    <a:pt x="1622704" y="0"/>
                  </a:lnTo>
                  <a:lnTo>
                    <a:pt x="1621586" y="457"/>
                  </a:lnTo>
                  <a:lnTo>
                    <a:pt x="1619719" y="2324"/>
                  </a:lnTo>
                  <a:lnTo>
                    <a:pt x="1619250" y="3441"/>
                  </a:lnTo>
                  <a:lnTo>
                    <a:pt x="1619250" y="6070"/>
                  </a:lnTo>
                  <a:lnTo>
                    <a:pt x="1619719" y="7200"/>
                  </a:lnTo>
                  <a:lnTo>
                    <a:pt x="1621586" y="9055"/>
                  </a:lnTo>
                  <a:lnTo>
                    <a:pt x="1622704" y="9525"/>
                  </a:lnTo>
                  <a:lnTo>
                    <a:pt x="1625333" y="9525"/>
                  </a:lnTo>
                  <a:lnTo>
                    <a:pt x="1626450" y="9055"/>
                  </a:lnTo>
                  <a:lnTo>
                    <a:pt x="1628317" y="7200"/>
                  </a:lnTo>
                  <a:lnTo>
                    <a:pt x="1628775" y="6070"/>
                  </a:lnTo>
                  <a:lnTo>
                    <a:pt x="1628775" y="3441"/>
                  </a:lnTo>
                  <a:close/>
                </a:path>
                <a:path w="9008110" h="1427479">
                  <a:moveTo>
                    <a:pt x="1676400" y="1421307"/>
                  </a:moveTo>
                  <a:lnTo>
                    <a:pt x="1675942" y="1420190"/>
                  </a:lnTo>
                  <a:lnTo>
                    <a:pt x="1674075" y="1418323"/>
                  </a:lnTo>
                  <a:lnTo>
                    <a:pt x="1672958" y="1417853"/>
                  </a:lnTo>
                  <a:lnTo>
                    <a:pt x="1670329" y="1417853"/>
                  </a:lnTo>
                  <a:lnTo>
                    <a:pt x="1669211" y="1418323"/>
                  </a:lnTo>
                  <a:lnTo>
                    <a:pt x="1667344" y="1420190"/>
                  </a:lnTo>
                  <a:lnTo>
                    <a:pt x="1666875" y="1421307"/>
                  </a:lnTo>
                  <a:lnTo>
                    <a:pt x="1666875" y="1423936"/>
                  </a:lnTo>
                  <a:lnTo>
                    <a:pt x="1667344" y="1425054"/>
                  </a:lnTo>
                  <a:lnTo>
                    <a:pt x="1669211" y="1426921"/>
                  </a:lnTo>
                  <a:lnTo>
                    <a:pt x="1670329" y="1427378"/>
                  </a:lnTo>
                  <a:lnTo>
                    <a:pt x="1672958" y="1427378"/>
                  </a:lnTo>
                  <a:lnTo>
                    <a:pt x="1674075" y="1426921"/>
                  </a:lnTo>
                  <a:lnTo>
                    <a:pt x="1675942" y="1425054"/>
                  </a:lnTo>
                  <a:lnTo>
                    <a:pt x="1676400" y="1423936"/>
                  </a:lnTo>
                  <a:lnTo>
                    <a:pt x="1676400" y="1421307"/>
                  </a:lnTo>
                  <a:close/>
                </a:path>
                <a:path w="9008110" h="1427479">
                  <a:moveTo>
                    <a:pt x="1676400" y="948690"/>
                  </a:moveTo>
                  <a:lnTo>
                    <a:pt x="1675942" y="947559"/>
                  </a:lnTo>
                  <a:lnTo>
                    <a:pt x="1674075" y="945705"/>
                  </a:lnTo>
                  <a:lnTo>
                    <a:pt x="1672958" y="945235"/>
                  </a:lnTo>
                  <a:lnTo>
                    <a:pt x="1670329" y="945235"/>
                  </a:lnTo>
                  <a:lnTo>
                    <a:pt x="1669211" y="945705"/>
                  </a:lnTo>
                  <a:lnTo>
                    <a:pt x="1667344" y="947559"/>
                  </a:lnTo>
                  <a:lnTo>
                    <a:pt x="1666875" y="948690"/>
                  </a:lnTo>
                  <a:lnTo>
                    <a:pt x="1666875" y="951318"/>
                  </a:lnTo>
                  <a:lnTo>
                    <a:pt x="1667344" y="952436"/>
                  </a:lnTo>
                  <a:lnTo>
                    <a:pt x="1669211" y="954303"/>
                  </a:lnTo>
                  <a:lnTo>
                    <a:pt x="1670329" y="954760"/>
                  </a:lnTo>
                  <a:lnTo>
                    <a:pt x="1672958" y="954760"/>
                  </a:lnTo>
                  <a:lnTo>
                    <a:pt x="1674075" y="954303"/>
                  </a:lnTo>
                  <a:lnTo>
                    <a:pt x="1675942" y="952436"/>
                  </a:lnTo>
                  <a:lnTo>
                    <a:pt x="1676400" y="951318"/>
                  </a:lnTo>
                  <a:lnTo>
                    <a:pt x="1676400" y="948690"/>
                  </a:lnTo>
                  <a:close/>
                </a:path>
                <a:path w="9008110" h="1427479">
                  <a:moveTo>
                    <a:pt x="1676400" y="476059"/>
                  </a:moveTo>
                  <a:lnTo>
                    <a:pt x="1675942" y="474941"/>
                  </a:lnTo>
                  <a:lnTo>
                    <a:pt x="1674075" y="473087"/>
                  </a:lnTo>
                  <a:lnTo>
                    <a:pt x="1672958" y="472617"/>
                  </a:lnTo>
                  <a:lnTo>
                    <a:pt x="1670329" y="472617"/>
                  </a:lnTo>
                  <a:lnTo>
                    <a:pt x="1669211" y="473087"/>
                  </a:lnTo>
                  <a:lnTo>
                    <a:pt x="1667344" y="474941"/>
                  </a:lnTo>
                  <a:lnTo>
                    <a:pt x="1666875" y="476059"/>
                  </a:lnTo>
                  <a:lnTo>
                    <a:pt x="1666875" y="478688"/>
                  </a:lnTo>
                  <a:lnTo>
                    <a:pt x="1667344" y="479818"/>
                  </a:lnTo>
                  <a:lnTo>
                    <a:pt x="1669211" y="481672"/>
                  </a:lnTo>
                  <a:lnTo>
                    <a:pt x="1670329" y="482142"/>
                  </a:lnTo>
                  <a:lnTo>
                    <a:pt x="1672958" y="482142"/>
                  </a:lnTo>
                  <a:lnTo>
                    <a:pt x="1674075" y="481672"/>
                  </a:lnTo>
                  <a:lnTo>
                    <a:pt x="1675942" y="479818"/>
                  </a:lnTo>
                  <a:lnTo>
                    <a:pt x="1676400" y="478688"/>
                  </a:lnTo>
                  <a:lnTo>
                    <a:pt x="1676400" y="476059"/>
                  </a:lnTo>
                  <a:close/>
                </a:path>
                <a:path w="9008110" h="1427479">
                  <a:moveTo>
                    <a:pt x="1676400" y="3441"/>
                  </a:moveTo>
                  <a:lnTo>
                    <a:pt x="1675942" y="2324"/>
                  </a:lnTo>
                  <a:lnTo>
                    <a:pt x="1674075" y="457"/>
                  </a:lnTo>
                  <a:lnTo>
                    <a:pt x="1672958" y="0"/>
                  </a:lnTo>
                  <a:lnTo>
                    <a:pt x="1670329" y="0"/>
                  </a:lnTo>
                  <a:lnTo>
                    <a:pt x="1669211" y="457"/>
                  </a:lnTo>
                  <a:lnTo>
                    <a:pt x="1667344" y="2324"/>
                  </a:lnTo>
                  <a:lnTo>
                    <a:pt x="1666875" y="3441"/>
                  </a:lnTo>
                  <a:lnTo>
                    <a:pt x="1666875" y="6070"/>
                  </a:lnTo>
                  <a:lnTo>
                    <a:pt x="1667344" y="7200"/>
                  </a:lnTo>
                  <a:lnTo>
                    <a:pt x="1669211" y="9055"/>
                  </a:lnTo>
                  <a:lnTo>
                    <a:pt x="1670329" y="9525"/>
                  </a:lnTo>
                  <a:lnTo>
                    <a:pt x="1672958" y="9525"/>
                  </a:lnTo>
                  <a:lnTo>
                    <a:pt x="1674075" y="9055"/>
                  </a:lnTo>
                  <a:lnTo>
                    <a:pt x="1675942" y="7200"/>
                  </a:lnTo>
                  <a:lnTo>
                    <a:pt x="1676400" y="6070"/>
                  </a:lnTo>
                  <a:lnTo>
                    <a:pt x="1676400" y="3441"/>
                  </a:lnTo>
                  <a:close/>
                </a:path>
                <a:path w="9008110" h="1427479">
                  <a:moveTo>
                    <a:pt x="1724025" y="1421307"/>
                  </a:moveTo>
                  <a:lnTo>
                    <a:pt x="1723567" y="1420190"/>
                  </a:lnTo>
                  <a:lnTo>
                    <a:pt x="1721700" y="1418323"/>
                  </a:lnTo>
                  <a:lnTo>
                    <a:pt x="1720583" y="1417853"/>
                  </a:lnTo>
                  <a:lnTo>
                    <a:pt x="1717954" y="1417853"/>
                  </a:lnTo>
                  <a:lnTo>
                    <a:pt x="1716836" y="1418323"/>
                  </a:lnTo>
                  <a:lnTo>
                    <a:pt x="1714969" y="1420190"/>
                  </a:lnTo>
                  <a:lnTo>
                    <a:pt x="1714500" y="1421307"/>
                  </a:lnTo>
                  <a:lnTo>
                    <a:pt x="1714500" y="1423936"/>
                  </a:lnTo>
                  <a:lnTo>
                    <a:pt x="1714969" y="1425054"/>
                  </a:lnTo>
                  <a:lnTo>
                    <a:pt x="1716836" y="1426921"/>
                  </a:lnTo>
                  <a:lnTo>
                    <a:pt x="1717954" y="1427378"/>
                  </a:lnTo>
                  <a:lnTo>
                    <a:pt x="1720583" y="1427378"/>
                  </a:lnTo>
                  <a:lnTo>
                    <a:pt x="1721700" y="1426921"/>
                  </a:lnTo>
                  <a:lnTo>
                    <a:pt x="1723567" y="1425054"/>
                  </a:lnTo>
                  <a:lnTo>
                    <a:pt x="1724025" y="1423936"/>
                  </a:lnTo>
                  <a:lnTo>
                    <a:pt x="1724025" y="1421307"/>
                  </a:lnTo>
                  <a:close/>
                </a:path>
                <a:path w="9008110" h="1427479">
                  <a:moveTo>
                    <a:pt x="1724025" y="948690"/>
                  </a:moveTo>
                  <a:lnTo>
                    <a:pt x="1723567" y="947559"/>
                  </a:lnTo>
                  <a:lnTo>
                    <a:pt x="1721700" y="945705"/>
                  </a:lnTo>
                  <a:lnTo>
                    <a:pt x="1720583" y="945235"/>
                  </a:lnTo>
                  <a:lnTo>
                    <a:pt x="1717954" y="945235"/>
                  </a:lnTo>
                  <a:lnTo>
                    <a:pt x="1716836" y="945705"/>
                  </a:lnTo>
                  <a:lnTo>
                    <a:pt x="1714969" y="947559"/>
                  </a:lnTo>
                  <a:lnTo>
                    <a:pt x="1714500" y="948690"/>
                  </a:lnTo>
                  <a:lnTo>
                    <a:pt x="1714500" y="951318"/>
                  </a:lnTo>
                  <a:lnTo>
                    <a:pt x="1714969" y="952436"/>
                  </a:lnTo>
                  <a:lnTo>
                    <a:pt x="1716836" y="954303"/>
                  </a:lnTo>
                  <a:lnTo>
                    <a:pt x="1717954" y="954760"/>
                  </a:lnTo>
                  <a:lnTo>
                    <a:pt x="1720583" y="954760"/>
                  </a:lnTo>
                  <a:lnTo>
                    <a:pt x="1721700" y="954303"/>
                  </a:lnTo>
                  <a:lnTo>
                    <a:pt x="1723567" y="952436"/>
                  </a:lnTo>
                  <a:lnTo>
                    <a:pt x="1724025" y="951318"/>
                  </a:lnTo>
                  <a:lnTo>
                    <a:pt x="1724025" y="948690"/>
                  </a:lnTo>
                  <a:close/>
                </a:path>
                <a:path w="9008110" h="1427479">
                  <a:moveTo>
                    <a:pt x="1724025" y="476059"/>
                  </a:moveTo>
                  <a:lnTo>
                    <a:pt x="1723567" y="474941"/>
                  </a:lnTo>
                  <a:lnTo>
                    <a:pt x="1721700" y="473087"/>
                  </a:lnTo>
                  <a:lnTo>
                    <a:pt x="1720583" y="472617"/>
                  </a:lnTo>
                  <a:lnTo>
                    <a:pt x="1717954" y="472617"/>
                  </a:lnTo>
                  <a:lnTo>
                    <a:pt x="1716836" y="473087"/>
                  </a:lnTo>
                  <a:lnTo>
                    <a:pt x="1714969" y="474941"/>
                  </a:lnTo>
                  <a:lnTo>
                    <a:pt x="1714500" y="476059"/>
                  </a:lnTo>
                  <a:lnTo>
                    <a:pt x="1714500" y="478688"/>
                  </a:lnTo>
                  <a:lnTo>
                    <a:pt x="1714969" y="479818"/>
                  </a:lnTo>
                  <a:lnTo>
                    <a:pt x="1716836" y="481672"/>
                  </a:lnTo>
                  <a:lnTo>
                    <a:pt x="1717954" y="482142"/>
                  </a:lnTo>
                  <a:lnTo>
                    <a:pt x="1720583" y="482142"/>
                  </a:lnTo>
                  <a:lnTo>
                    <a:pt x="1721700" y="481672"/>
                  </a:lnTo>
                  <a:lnTo>
                    <a:pt x="1723567" y="479818"/>
                  </a:lnTo>
                  <a:lnTo>
                    <a:pt x="1724025" y="478688"/>
                  </a:lnTo>
                  <a:lnTo>
                    <a:pt x="1724025" y="476059"/>
                  </a:lnTo>
                  <a:close/>
                </a:path>
                <a:path w="9008110" h="1427479">
                  <a:moveTo>
                    <a:pt x="1724025" y="3441"/>
                  </a:moveTo>
                  <a:lnTo>
                    <a:pt x="1723567" y="2324"/>
                  </a:lnTo>
                  <a:lnTo>
                    <a:pt x="1721700" y="457"/>
                  </a:lnTo>
                  <a:lnTo>
                    <a:pt x="1720583" y="0"/>
                  </a:lnTo>
                  <a:lnTo>
                    <a:pt x="1717954" y="0"/>
                  </a:lnTo>
                  <a:lnTo>
                    <a:pt x="1716836" y="457"/>
                  </a:lnTo>
                  <a:lnTo>
                    <a:pt x="1714969" y="2324"/>
                  </a:lnTo>
                  <a:lnTo>
                    <a:pt x="1714500" y="3441"/>
                  </a:lnTo>
                  <a:lnTo>
                    <a:pt x="1714500" y="6070"/>
                  </a:lnTo>
                  <a:lnTo>
                    <a:pt x="1714969" y="7200"/>
                  </a:lnTo>
                  <a:lnTo>
                    <a:pt x="1716836" y="9055"/>
                  </a:lnTo>
                  <a:lnTo>
                    <a:pt x="1717954" y="9525"/>
                  </a:lnTo>
                  <a:lnTo>
                    <a:pt x="1720583" y="9525"/>
                  </a:lnTo>
                  <a:lnTo>
                    <a:pt x="1721700" y="9055"/>
                  </a:lnTo>
                  <a:lnTo>
                    <a:pt x="1723567" y="7200"/>
                  </a:lnTo>
                  <a:lnTo>
                    <a:pt x="1724025" y="6070"/>
                  </a:lnTo>
                  <a:lnTo>
                    <a:pt x="1724025" y="3441"/>
                  </a:lnTo>
                  <a:close/>
                </a:path>
                <a:path w="9008110" h="1427479">
                  <a:moveTo>
                    <a:pt x="1771650" y="1421307"/>
                  </a:moveTo>
                  <a:lnTo>
                    <a:pt x="1771192" y="1420190"/>
                  </a:lnTo>
                  <a:lnTo>
                    <a:pt x="1769325" y="1418323"/>
                  </a:lnTo>
                  <a:lnTo>
                    <a:pt x="1768208" y="1417853"/>
                  </a:lnTo>
                  <a:lnTo>
                    <a:pt x="1765579" y="1417853"/>
                  </a:lnTo>
                  <a:lnTo>
                    <a:pt x="1764461" y="1418323"/>
                  </a:lnTo>
                  <a:lnTo>
                    <a:pt x="1762594" y="1420190"/>
                  </a:lnTo>
                  <a:lnTo>
                    <a:pt x="1762125" y="1421307"/>
                  </a:lnTo>
                  <a:lnTo>
                    <a:pt x="1762125" y="1423936"/>
                  </a:lnTo>
                  <a:lnTo>
                    <a:pt x="1762594" y="1425054"/>
                  </a:lnTo>
                  <a:lnTo>
                    <a:pt x="1764461" y="1426921"/>
                  </a:lnTo>
                  <a:lnTo>
                    <a:pt x="1765579" y="1427378"/>
                  </a:lnTo>
                  <a:lnTo>
                    <a:pt x="1768208" y="1427378"/>
                  </a:lnTo>
                  <a:lnTo>
                    <a:pt x="1769325" y="1426921"/>
                  </a:lnTo>
                  <a:lnTo>
                    <a:pt x="1771192" y="1425054"/>
                  </a:lnTo>
                  <a:lnTo>
                    <a:pt x="1771650" y="1423936"/>
                  </a:lnTo>
                  <a:lnTo>
                    <a:pt x="1771650" y="1421307"/>
                  </a:lnTo>
                  <a:close/>
                </a:path>
                <a:path w="9008110" h="1427479">
                  <a:moveTo>
                    <a:pt x="1771650" y="948690"/>
                  </a:moveTo>
                  <a:lnTo>
                    <a:pt x="1771192" y="947559"/>
                  </a:lnTo>
                  <a:lnTo>
                    <a:pt x="1769325" y="945705"/>
                  </a:lnTo>
                  <a:lnTo>
                    <a:pt x="1768208" y="945235"/>
                  </a:lnTo>
                  <a:lnTo>
                    <a:pt x="1765579" y="945235"/>
                  </a:lnTo>
                  <a:lnTo>
                    <a:pt x="1764461" y="945705"/>
                  </a:lnTo>
                  <a:lnTo>
                    <a:pt x="1762594" y="947559"/>
                  </a:lnTo>
                  <a:lnTo>
                    <a:pt x="1762125" y="948690"/>
                  </a:lnTo>
                  <a:lnTo>
                    <a:pt x="1762125" y="951318"/>
                  </a:lnTo>
                  <a:lnTo>
                    <a:pt x="1762594" y="952436"/>
                  </a:lnTo>
                  <a:lnTo>
                    <a:pt x="1764461" y="954303"/>
                  </a:lnTo>
                  <a:lnTo>
                    <a:pt x="1765579" y="954760"/>
                  </a:lnTo>
                  <a:lnTo>
                    <a:pt x="1768208" y="954760"/>
                  </a:lnTo>
                  <a:lnTo>
                    <a:pt x="1769325" y="954303"/>
                  </a:lnTo>
                  <a:lnTo>
                    <a:pt x="1771192" y="952436"/>
                  </a:lnTo>
                  <a:lnTo>
                    <a:pt x="1771650" y="951318"/>
                  </a:lnTo>
                  <a:lnTo>
                    <a:pt x="1771650" y="948690"/>
                  </a:lnTo>
                  <a:close/>
                </a:path>
                <a:path w="9008110" h="1427479">
                  <a:moveTo>
                    <a:pt x="1771650" y="476059"/>
                  </a:moveTo>
                  <a:lnTo>
                    <a:pt x="1771192" y="474941"/>
                  </a:lnTo>
                  <a:lnTo>
                    <a:pt x="1769325" y="473087"/>
                  </a:lnTo>
                  <a:lnTo>
                    <a:pt x="1768208" y="472617"/>
                  </a:lnTo>
                  <a:lnTo>
                    <a:pt x="1765579" y="472617"/>
                  </a:lnTo>
                  <a:lnTo>
                    <a:pt x="1764461" y="473087"/>
                  </a:lnTo>
                  <a:lnTo>
                    <a:pt x="1762594" y="474941"/>
                  </a:lnTo>
                  <a:lnTo>
                    <a:pt x="1762125" y="476059"/>
                  </a:lnTo>
                  <a:lnTo>
                    <a:pt x="1762125" y="478688"/>
                  </a:lnTo>
                  <a:lnTo>
                    <a:pt x="1762594" y="479818"/>
                  </a:lnTo>
                  <a:lnTo>
                    <a:pt x="1764461" y="481672"/>
                  </a:lnTo>
                  <a:lnTo>
                    <a:pt x="1765579" y="482142"/>
                  </a:lnTo>
                  <a:lnTo>
                    <a:pt x="1768208" y="482142"/>
                  </a:lnTo>
                  <a:lnTo>
                    <a:pt x="1769325" y="481672"/>
                  </a:lnTo>
                  <a:lnTo>
                    <a:pt x="1771192" y="479818"/>
                  </a:lnTo>
                  <a:lnTo>
                    <a:pt x="1771650" y="478688"/>
                  </a:lnTo>
                  <a:lnTo>
                    <a:pt x="1771650" y="476059"/>
                  </a:lnTo>
                  <a:close/>
                </a:path>
                <a:path w="9008110" h="1427479">
                  <a:moveTo>
                    <a:pt x="1771650" y="3441"/>
                  </a:moveTo>
                  <a:lnTo>
                    <a:pt x="1771192" y="2324"/>
                  </a:lnTo>
                  <a:lnTo>
                    <a:pt x="1769325" y="457"/>
                  </a:lnTo>
                  <a:lnTo>
                    <a:pt x="1768208" y="0"/>
                  </a:lnTo>
                  <a:lnTo>
                    <a:pt x="1765579" y="0"/>
                  </a:lnTo>
                  <a:lnTo>
                    <a:pt x="1764461" y="457"/>
                  </a:lnTo>
                  <a:lnTo>
                    <a:pt x="1762594" y="2324"/>
                  </a:lnTo>
                  <a:lnTo>
                    <a:pt x="1762125" y="3441"/>
                  </a:lnTo>
                  <a:lnTo>
                    <a:pt x="1762125" y="6070"/>
                  </a:lnTo>
                  <a:lnTo>
                    <a:pt x="1762594" y="7200"/>
                  </a:lnTo>
                  <a:lnTo>
                    <a:pt x="1764461" y="9055"/>
                  </a:lnTo>
                  <a:lnTo>
                    <a:pt x="1765579" y="9525"/>
                  </a:lnTo>
                  <a:lnTo>
                    <a:pt x="1768208" y="9525"/>
                  </a:lnTo>
                  <a:lnTo>
                    <a:pt x="1769325" y="9055"/>
                  </a:lnTo>
                  <a:lnTo>
                    <a:pt x="1771192" y="7200"/>
                  </a:lnTo>
                  <a:lnTo>
                    <a:pt x="1771650" y="6070"/>
                  </a:lnTo>
                  <a:lnTo>
                    <a:pt x="1771650" y="3441"/>
                  </a:lnTo>
                  <a:close/>
                </a:path>
                <a:path w="9008110" h="1427479">
                  <a:moveTo>
                    <a:pt x="1819275" y="1421307"/>
                  </a:moveTo>
                  <a:lnTo>
                    <a:pt x="1818817" y="1420190"/>
                  </a:lnTo>
                  <a:lnTo>
                    <a:pt x="1816950" y="1418323"/>
                  </a:lnTo>
                  <a:lnTo>
                    <a:pt x="1815833" y="1417853"/>
                  </a:lnTo>
                  <a:lnTo>
                    <a:pt x="1813204" y="1417853"/>
                  </a:lnTo>
                  <a:lnTo>
                    <a:pt x="1812086" y="1418323"/>
                  </a:lnTo>
                  <a:lnTo>
                    <a:pt x="1810219" y="1420190"/>
                  </a:lnTo>
                  <a:lnTo>
                    <a:pt x="1809750" y="1421307"/>
                  </a:lnTo>
                  <a:lnTo>
                    <a:pt x="1809750" y="1423936"/>
                  </a:lnTo>
                  <a:lnTo>
                    <a:pt x="1810219" y="1425054"/>
                  </a:lnTo>
                  <a:lnTo>
                    <a:pt x="1812086" y="1426921"/>
                  </a:lnTo>
                  <a:lnTo>
                    <a:pt x="1813204" y="1427378"/>
                  </a:lnTo>
                  <a:lnTo>
                    <a:pt x="1815833" y="1427378"/>
                  </a:lnTo>
                  <a:lnTo>
                    <a:pt x="1816950" y="1426921"/>
                  </a:lnTo>
                  <a:lnTo>
                    <a:pt x="1818817" y="1425054"/>
                  </a:lnTo>
                  <a:lnTo>
                    <a:pt x="1819275" y="1423936"/>
                  </a:lnTo>
                  <a:lnTo>
                    <a:pt x="1819275" y="1421307"/>
                  </a:lnTo>
                  <a:close/>
                </a:path>
                <a:path w="9008110" h="1427479">
                  <a:moveTo>
                    <a:pt x="1819275" y="948690"/>
                  </a:moveTo>
                  <a:lnTo>
                    <a:pt x="1818817" y="947559"/>
                  </a:lnTo>
                  <a:lnTo>
                    <a:pt x="1816950" y="945705"/>
                  </a:lnTo>
                  <a:lnTo>
                    <a:pt x="1815833" y="945235"/>
                  </a:lnTo>
                  <a:lnTo>
                    <a:pt x="1813204" y="945235"/>
                  </a:lnTo>
                  <a:lnTo>
                    <a:pt x="1812086" y="945705"/>
                  </a:lnTo>
                  <a:lnTo>
                    <a:pt x="1810219" y="947559"/>
                  </a:lnTo>
                  <a:lnTo>
                    <a:pt x="1809750" y="948690"/>
                  </a:lnTo>
                  <a:lnTo>
                    <a:pt x="1809750" y="951318"/>
                  </a:lnTo>
                  <a:lnTo>
                    <a:pt x="1810219" y="952436"/>
                  </a:lnTo>
                  <a:lnTo>
                    <a:pt x="1812086" y="954303"/>
                  </a:lnTo>
                  <a:lnTo>
                    <a:pt x="1813204" y="954760"/>
                  </a:lnTo>
                  <a:lnTo>
                    <a:pt x="1815833" y="954760"/>
                  </a:lnTo>
                  <a:lnTo>
                    <a:pt x="1816950" y="954303"/>
                  </a:lnTo>
                  <a:lnTo>
                    <a:pt x="1818817" y="952436"/>
                  </a:lnTo>
                  <a:lnTo>
                    <a:pt x="1819275" y="951318"/>
                  </a:lnTo>
                  <a:lnTo>
                    <a:pt x="1819275" y="948690"/>
                  </a:lnTo>
                  <a:close/>
                </a:path>
                <a:path w="9008110" h="1427479">
                  <a:moveTo>
                    <a:pt x="1819275" y="476059"/>
                  </a:moveTo>
                  <a:lnTo>
                    <a:pt x="1818817" y="474941"/>
                  </a:lnTo>
                  <a:lnTo>
                    <a:pt x="1816950" y="473087"/>
                  </a:lnTo>
                  <a:lnTo>
                    <a:pt x="1815833" y="472617"/>
                  </a:lnTo>
                  <a:lnTo>
                    <a:pt x="1813204" y="472617"/>
                  </a:lnTo>
                  <a:lnTo>
                    <a:pt x="1812086" y="473087"/>
                  </a:lnTo>
                  <a:lnTo>
                    <a:pt x="1810219" y="474941"/>
                  </a:lnTo>
                  <a:lnTo>
                    <a:pt x="1809750" y="476059"/>
                  </a:lnTo>
                  <a:lnTo>
                    <a:pt x="1809750" y="478688"/>
                  </a:lnTo>
                  <a:lnTo>
                    <a:pt x="1810219" y="479818"/>
                  </a:lnTo>
                  <a:lnTo>
                    <a:pt x="1812086" y="481672"/>
                  </a:lnTo>
                  <a:lnTo>
                    <a:pt x="1813204" y="482142"/>
                  </a:lnTo>
                  <a:lnTo>
                    <a:pt x="1815833" y="482142"/>
                  </a:lnTo>
                  <a:lnTo>
                    <a:pt x="1816950" y="481672"/>
                  </a:lnTo>
                  <a:lnTo>
                    <a:pt x="1818817" y="479818"/>
                  </a:lnTo>
                  <a:lnTo>
                    <a:pt x="1819275" y="478688"/>
                  </a:lnTo>
                  <a:lnTo>
                    <a:pt x="1819275" y="476059"/>
                  </a:lnTo>
                  <a:close/>
                </a:path>
                <a:path w="9008110" h="1427479">
                  <a:moveTo>
                    <a:pt x="1819275" y="3441"/>
                  </a:moveTo>
                  <a:lnTo>
                    <a:pt x="1818817" y="2324"/>
                  </a:lnTo>
                  <a:lnTo>
                    <a:pt x="1816950" y="457"/>
                  </a:lnTo>
                  <a:lnTo>
                    <a:pt x="1815833" y="0"/>
                  </a:lnTo>
                  <a:lnTo>
                    <a:pt x="1813204" y="0"/>
                  </a:lnTo>
                  <a:lnTo>
                    <a:pt x="1812086" y="457"/>
                  </a:lnTo>
                  <a:lnTo>
                    <a:pt x="1810219" y="2324"/>
                  </a:lnTo>
                  <a:lnTo>
                    <a:pt x="1809750" y="3441"/>
                  </a:lnTo>
                  <a:lnTo>
                    <a:pt x="1809750" y="6070"/>
                  </a:lnTo>
                  <a:lnTo>
                    <a:pt x="1810219" y="7200"/>
                  </a:lnTo>
                  <a:lnTo>
                    <a:pt x="1812086" y="9055"/>
                  </a:lnTo>
                  <a:lnTo>
                    <a:pt x="1813204" y="9525"/>
                  </a:lnTo>
                  <a:lnTo>
                    <a:pt x="1815833" y="9525"/>
                  </a:lnTo>
                  <a:lnTo>
                    <a:pt x="1816950" y="9055"/>
                  </a:lnTo>
                  <a:lnTo>
                    <a:pt x="1818817" y="7200"/>
                  </a:lnTo>
                  <a:lnTo>
                    <a:pt x="1819275" y="6070"/>
                  </a:lnTo>
                  <a:lnTo>
                    <a:pt x="1819275" y="3441"/>
                  </a:lnTo>
                  <a:close/>
                </a:path>
                <a:path w="9008110" h="1427479">
                  <a:moveTo>
                    <a:pt x="1866900" y="1421307"/>
                  </a:moveTo>
                  <a:lnTo>
                    <a:pt x="1866442" y="1420190"/>
                  </a:lnTo>
                  <a:lnTo>
                    <a:pt x="1864575" y="1418323"/>
                  </a:lnTo>
                  <a:lnTo>
                    <a:pt x="1863458" y="1417853"/>
                  </a:lnTo>
                  <a:lnTo>
                    <a:pt x="1860829" y="1417853"/>
                  </a:lnTo>
                  <a:lnTo>
                    <a:pt x="1859711" y="1418323"/>
                  </a:lnTo>
                  <a:lnTo>
                    <a:pt x="1857844" y="1420190"/>
                  </a:lnTo>
                  <a:lnTo>
                    <a:pt x="1857375" y="1421307"/>
                  </a:lnTo>
                  <a:lnTo>
                    <a:pt x="1857375" y="1423936"/>
                  </a:lnTo>
                  <a:lnTo>
                    <a:pt x="1857844" y="1425054"/>
                  </a:lnTo>
                  <a:lnTo>
                    <a:pt x="1859711" y="1426921"/>
                  </a:lnTo>
                  <a:lnTo>
                    <a:pt x="1860829" y="1427378"/>
                  </a:lnTo>
                  <a:lnTo>
                    <a:pt x="1863458" y="1427378"/>
                  </a:lnTo>
                  <a:lnTo>
                    <a:pt x="1864575" y="1426921"/>
                  </a:lnTo>
                  <a:lnTo>
                    <a:pt x="1866442" y="1425054"/>
                  </a:lnTo>
                  <a:lnTo>
                    <a:pt x="1866900" y="1423936"/>
                  </a:lnTo>
                  <a:lnTo>
                    <a:pt x="1866900" y="1421307"/>
                  </a:lnTo>
                  <a:close/>
                </a:path>
                <a:path w="9008110" h="1427479">
                  <a:moveTo>
                    <a:pt x="1866900" y="948690"/>
                  </a:moveTo>
                  <a:lnTo>
                    <a:pt x="1866442" y="947559"/>
                  </a:lnTo>
                  <a:lnTo>
                    <a:pt x="1864575" y="945705"/>
                  </a:lnTo>
                  <a:lnTo>
                    <a:pt x="1863458" y="945235"/>
                  </a:lnTo>
                  <a:lnTo>
                    <a:pt x="1860829" y="945235"/>
                  </a:lnTo>
                  <a:lnTo>
                    <a:pt x="1859711" y="945705"/>
                  </a:lnTo>
                  <a:lnTo>
                    <a:pt x="1857844" y="947559"/>
                  </a:lnTo>
                  <a:lnTo>
                    <a:pt x="1857375" y="948690"/>
                  </a:lnTo>
                  <a:lnTo>
                    <a:pt x="1857375" y="951318"/>
                  </a:lnTo>
                  <a:lnTo>
                    <a:pt x="1857844" y="952436"/>
                  </a:lnTo>
                  <a:lnTo>
                    <a:pt x="1859711" y="954303"/>
                  </a:lnTo>
                  <a:lnTo>
                    <a:pt x="1860829" y="954760"/>
                  </a:lnTo>
                  <a:lnTo>
                    <a:pt x="1863458" y="954760"/>
                  </a:lnTo>
                  <a:lnTo>
                    <a:pt x="1864575" y="954303"/>
                  </a:lnTo>
                  <a:lnTo>
                    <a:pt x="1866442" y="952436"/>
                  </a:lnTo>
                  <a:lnTo>
                    <a:pt x="1866900" y="951318"/>
                  </a:lnTo>
                  <a:lnTo>
                    <a:pt x="1866900" y="948690"/>
                  </a:lnTo>
                  <a:close/>
                </a:path>
                <a:path w="9008110" h="1427479">
                  <a:moveTo>
                    <a:pt x="1866900" y="476059"/>
                  </a:moveTo>
                  <a:lnTo>
                    <a:pt x="1866442" y="474941"/>
                  </a:lnTo>
                  <a:lnTo>
                    <a:pt x="1864575" y="473087"/>
                  </a:lnTo>
                  <a:lnTo>
                    <a:pt x="1863458" y="472617"/>
                  </a:lnTo>
                  <a:lnTo>
                    <a:pt x="1860829" y="472617"/>
                  </a:lnTo>
                  <a:lnTo>
                    <a:pt x="1859711" y="473087"/>
                  </a:lnTo>
                  <a:lnTo>
                    <a:pt x="1857844" y="474941"/>
                  </a:lnTo>
                  <a:lnTo>
                    <a:pt x="1857375" y="476059"/>
                  </a:lnTo>
                  <a:lnTo>
                    <a:pt x="1857375" y="478688"/>
                  </a:lnTo>
                  <a:lnTo>
                    <a:pt x="1857844" y="479818"/>
                  </a:lnTo>
                  <a:lnTo>
                    <a:pt x="1859711" y="481672"/>
                  </a:lnTo>
                  <a:lnTo>
                    <a:pt x="1860829" y="482142"/>
                  </a:lnTo>
                  <a:lnTo>
                    <a:pt x="1863458" y="482142"/>
                  </a:lnTo>
                  <a:lnTo>
                    <a:pt x="1864575" y="481672"/>
                  </a:lnTo>
                  <a:lnTo>
                    <a:pt x="1866442" y="479818"/>
                  </a:lnTo>
                  <a:lnTo>
                    <a:pt x="1866900" y="478688"/>
                  </a:lnTo>
                  <a:lnTo>
                    <a:pt x="1866900" y="476059"/>
                  </a:lnTo>
                  <a:close/>
                </a:path>
                <a:path w="9008110" h="1427479">
                  <a:moveTo>
                    <a:pt x="1866900" y="3441"/>
                  </a:moveTo>
                  <a:lnTo>
                    <a:pt x="1866442" y="2324"/>
                  </a:lnTo>
                  <a:lnTo>
                    <a:pt x="1864575" y="457"/>
                  </a:lnTo>
                  <a:lnTo>
                    <a:pt x="1863458" y="0"/>
                  </a:lnTo>
                  <a:lnTo>
                    <a:pt x="1860829" y="0"/>
                  </a:lnTo>
                  <a:lnTo>
                    <a:pt x="1859711" y="457"/>
                  </a:lnTo>
                  <a:lnTo>
                    <a:pt x="1857844" y="2324"/>
                  </a:lnTo>
                  <a:lnTo>
                    <a:pt x="1857375" y="3441"/>
                  </a:lnTo>
                  <a:lnTo>
                    <a:pt x="1857375" y="6070"/>
                  </a:lnTo>
                  <a:lnTo>
                    <a:pt x="1857844" y="7200"/>
                  </a:lnTo>
                  <a:lnTo>
                    <a:pt x="1859711" y="9055"/>
                  </a:lnTo>
                  <a:lnTo>
                    <a:pt x="1860829" y="9525"/>
                  </a:lnTo>
                  <a:lnTo>
                    <a:pt x="1863458" y="9525"/>
                  </a:lnTo>
                  <a:lnTo>
                    <a:pt x="1864575" y="9055"/>
                  </a:lnTo>
                  <a:lnTo>
                    <a:pt x="1866442" y="7200"/>
                  </a:lnTo>
                  <a:lnTo>
                    <a:pt x="1866900" y="6070"/>
                  </a:lnTo>
                  <a:lnTo>
                    <a:pt x="1866900" y="3441"/>
                  </a:lnTo>
                  <a:close/>
                </a:path>
                <a:path w="9008110" h="1427479">
                  <a:moveTo>
                    <a:pt x="1914525" y="1421307"/>
                  </a:moveTo>
                  <a:lnTo>
                    <a:pt x="1914067" y="1420190"/>
                  </a:lnTo>
                  <a:lnTo>
                    <a:pt x="1912200" y="1418323"/>
                  </a:lnTo>
                  <a:lnTo>
                    <a:pt x="1911083" y="1417853"/>
                  </a:lnTo>
                  <a:lnTo>
                    <a:pt x="1908454" y="1417853"/>
                  </a:lnTo>
                  <a:lnTo>
                    <a:pt x="1907336" y="1418323"/>
                  </a:lnTo>
                  <a:lnTo>
                    <a:pt x="1905469" y="1420190"/>
                  </a:lnTo>
                  <a:lnTo>
                    <a:pt x="1905000" y="1421307"/>
                  </a:lnTo>
                  <a:lnTo>
                    <a:pt x="1905000" y="1423936"/>
                  </a:lnTo>
                  <a:lnTo>
                    <a:pt x="1905469" y="1425054"/>
                  </a:lnTo>
                  <a:lnTo>
                    <a:pt x="1907336" y="1426921"/>
                  </a:lnTo>
                  <a:lnTo>
                    <a:pt x="1908454" y="1427378"/>
                  </a:lnTo>
                  <a:lnTo>
                    <a:pt x="1911083" y="1427378"/>
                  </a:lnTo>
                  <a:lnTo>
                    <a:pt x="1912200" y="1426921"/>
                  </a:lnTo>
                  <a:lnTo>
                    <a:pt x="1914067" y="1425054"/>
                  </a:lnTo>
                  <a:lnTo>
                    <a:pt x="1914525" y="1423936"/>
                  </a:lnTo>
                  <a:lnTo>
                    <a:pt x="1914525" y="1421307"/>
                  </a:lnTo>
                  <a:close/>
                </a:path>
                <a:path w="9008110" h="1427479">
                  <a:moveTo>
                    <a:pt x="1914525" y="948690"/>
                  </a:moveTo>
                  <a:lnTo>
                    <a:pt x="1914067" y="947559"/>
                  </a:lnTo>
                  <a:lnTo>
                    <a:pt x="1912200" y="945705"/>
                  </a:lnTo>
                  <a:lnTo>
                    <a:pt x="1911083" y="945235"/>
                  </a:lnTo>
                  <a:lnTo>
                    <a:pt x="1908454" y="945235"/>
                  </a:lnTo>
                  <a:lnTo>
                    <a:pt x="1907336" y="945705"/>
                  </a:lnTo>
                  <a:lnTo>
                    <a:pt x="1905469" y="947559"/>
                  </a:lnTo>
                  <a:lnTo>
                    <a:pt x="1905000" y="948690"/>
                  </a:lnTo>
                  <a:lnTo>
                    <a:pt x="1905000" y="951318"/>
                  </a:lnTo>
                  <a:lnTo>
                    <a:pt x="1905469" y="952436"/>
                  </a:lnTo>
                  <a:lnTo>
                    <a:pt x="1907336" y="954303"/>
                  </a:lnTo>
                  <a:lnTo>
                    <a:pt x="1908454" y="954760"/>
                  </a:lnTo>
                  <a:lnTo>
                    <a:pt x="1911083" y="954760"/>
                  </a:lnTo>
                  <a:lnTo>
                    <a:pt x="1912200" y="954303"/>
                  </a:lnTo>
                  <a:lnTo>
                    <a:pt x="1914067" y="952436"/>
                  </a:lnTo>
                  <a:lnTo>
                    <a:pt x="1914525" y="951318"/>
                  </a:lnTo>
                  <a:lnTo>
                    <a:pt x="1914525" y="948690"/>
                  </a:lnTo>
                  <a:close/>
                </a:path>
                <a:path w="9008110" h="1427479">
                  <a:moveTo>
                    <a:pt x="1914525" y="476059"/>
                  </a:moveTo>
                  <a:lnTo>
                    <a:pt x="1914067" y="474941"/>
                  </a:lnTo>
                  <a:lnTo>
                    <a:pt x="1912200" y="473087"/>
                  </a:lnTo>
                  <a:lnTo>
                    <a:pt x="1911083" y="472617"/>
                  </a:lnTo>
                  <a:lnTo>
                    <a:pt x="1908454" y="472617"/>
                  </a:lnTo>
                  <a:lnTo>
                    <a:pt x="1907336" y="473087"/>
                  </a:lnTo>
                  <a:lnTo>
                    <a:pt x="1905469" y="474941"/>
                  </a:lnTo>
                  <a:lnTo>
                    <a:pt x="1905000" y="476059"/>
                  </a:lnTo>
                  <a:lnTo>
                    <a:pt x="1905000" y="478688"/>
                  </a:lnTo>
                  <a:lnTo>
                    <a:pt x="1905469" y="479818"/>
                  </a:lnTo>
                  <a:lnTo>
                    <a:pt x="1907336" y="481672"/>
                  </a:lnTo>
                  <a:lnTo>
                    <a:pt x="1908454" y="482142"/>
                  </a:lnTo>
                  <a:lnTo>
                    <a:pt x="1911083" y="482142"/>
                  </a:lnTo>
                  <a:lnTo>
                    <a:pt x="1912200" y="481672"/>
                  </a:lnTo>
                  <a:lnTo>
                    <a:pt x="1914067" y="479818"/>
                  </a:lnTo>
                  <a:lnTo>
                    <a:pt x="1914525" y="478688"/>
                  </a:lnTo>
                  <a:lnTo>
                    <a:pt x="1914525" y="476059"/>
                  </a:lnTo>
                  <a:close/>
                </a:path>
                <a:path w="9008110" h="1427479">
                  <a:moveTo>
                    <a:pt x="1914525" y="3441"/>
                  </a:moveTo>
                  <a:lnTo>
                    <a:pt x="1914067" y="2324"/>
                  </a:lnTo>
                  <a:lnTo>
                    <a:pt x="1912200" y="457"/>
                  </a:lnTo>
                  <a:lnTo>
                    <a:pt x="1911083" y="0"/>
                  </a:lnTo>
                  <a:lnTo>
                    <a:pt x="1908454" y="0"/>
                  </a:lnTo>
                  <a:lnTo>
                    <a:pt x="1907336" y="457"/>
                  </a:lnTo>
                  <a:lnTo>
                    <a:pt x="1905469" y="2324"/>
                  </a:lnTo>
                  <a:lnTo>
                    <a:pt x="1905000" y="3441"/>
                  </a:lnTo>
                  <a:lnTo>
                    <a:pt x="1905000" y="6070"/>
                  </a:lnTo>
                  <a:lnTo>
                    <a:pt x="1905469" y="7200"/>
                  </a:lnTo>
                  <a:lnTo>
                    <a:pt x="1907336" y="9055"/>
                  </a:lnTo>
                  <a:lnTo>
                    <a:pt x="1908454" y="9525"/>
                  </a:lnTo>
                  <a:lnTo>
                    <a:pt x="1911083" y="9525"/>
                  </a:lnTo>
                  <a:lnTo>
                    <a:pt x="1912200" y="9055"/>
                  </a:lnTo>
                  <a:lnTo>
                    <a:pt x="1914067" y="7200"/>
                  </a:lnTo>
                  <a:lnTo>
                    <a:pt x="1914525" y="6070"/>
                  </a:lnTo>
                  <a:lnTo>
                    <a:pt x="1914525" y="3441"/>
                  </a:lnTo>
                  <a:close/>
                </a:path>
                <a:path w="9008110" h="1427479">
                  <a:moveTo>
                    <a:pt x="1962150" y="1421307"/>
                  </a:moveTo>
                  <a:lnTo>
                    <a:pt x="1961692" y="1420190"/>
                  </a:lnTo>
                  <a:lnTo>
                    <a:pt x="1959825" y="1418323"/>
                  </a:lnTo>
                  <a:lnTo>
                    <a:pt x="1958708" y="1417853"/>
                  </a:lnTo>
                  <a:lnTo>
                    <a:pt x="1956079" y="1417853"/>
                  </a:lnTo>
                  <a:lnTo>
                    <a:pt x="1954961" y="1418323"/>
                  </a:lnTo>
                  <a:lnTo>
                    <a:pt x="1953094" y="1420190"/>
                  </a:lnTo>
                  <a:lnTo>
                    <a:pt x="1952625" y="1421307"/>
                  </a:lnTo>
                  <a:lnTo>
                    <a:pt x="1952625" y="1423936"/>
                  </a:lnTo>
                  <a:lnTo>
                    <a:pt x="1953094" y="1425054"/>
                  </a:lnTo>
                  <a:lnTo>
                    <a:pt x="1954961" y="1426921"/>
                  </a:lnTo>
                  <a:lnTo>
                    <a:pt x="1956079" y="1427378"/>
                  </a:lnTo>
                  <a:lnTo>
                    <a:pt x="1958708" y="1427378"/>
                  </a:lnTo>
                  <a:lnTo>
                    <a:pt x="1959825" y="1426921"/>
                  </a:lnTo>
                  <a:lnTo>
                    <a:pt x="1961692" y="1425054"/>
                  </a:lnTo>
                  <a:lnTo>
                    <a:pt x="1962150" y="1423936"/>
                  </a:lnTo>
                  <a:lnTo>
                    <a:pt x="1962150" y="1421307"/>
                  </a:lnTo>
                  <a:close/>
                </a:path>
                <a:path w="9008110" h="1427479">
                  <a:moveTo>
                    <a:pt x="1962150" y="948690"/>
                  </a:moveTo>
                  <a:lnTo>
                    <a:pt x="1961692" y="947559"/>
                  </a:lnTo>
                  <a:lnTo>
                    <a:pt x="1959825" y="945705"/>
                  </a:lnTo>
                  <a:lnTo>
                    <a:pt x="1958708" y="945235"/>
                  </a:lnTo>
                  <a:lnTo>
                    <a:pt x="1956079" y="945235"/>
                  </a:lnTo>
                  <a:lnTo>
                    <a:pt x="1954961" y="945705"/>
                  </a:lnTo>
                  <a:lnTo>
                    <a:pt x="1953094" y="947559"/>
                  </a:lnTo>
                  <a:lnTo>
                    <a:pt x="1952625" y="948690"/>
                  </a:lnTo>
                  <a:lnTo>
                    <a:pt x="1952625" y="951318"/>
                  </a:lnTo>
                  <a:lnTo>
                    <a:pt x="1953094" y="952436"/>
                  </a:lnTo>
                  <a:lnTo>
                    <a:pt x="1954961" y="954303"/>
                  </a:lnTo>
                  <a:lnTo>
                    <a:pt x="1956079" y="954760"/>
                  </a:lnTo>
                  <a:lnTo>
                    <a:pt x="1958708" y="954760"/>
                  </a:lnTo>
                  <a:lnTo>
                    <a:pt x="1959825" y="954303"/>
                  </a:lnTo>
                  <a:lnTo>
                    <a:pt x="1961692" y="952436"/>
                  </a:lnTo>
                  <a:lnTo>
                    <a:pt x="1962150" y="951318"/>
                  </a:lnTo>
                  <a:lnTo>
                    <a:pt x="1962150" y="948690"/>
                  </a:lnTo>
                  <a:close/>
                </a:path>
                <a:path w="9008110" h="1427479">
                  <a:moveTo>
                    <a:pt x="1962150" y="476059"/>
                  </a:moveTo>
                  <a:lnTo>
                    <a:pt x="1961692" y="474941"/>
                  </a:lnTo>
                  <a:lnTo>
                    <a:pt x="1959825" y="473087"/>
                  </a:lnTo>
                  <a:lnTo>
                    <a:pt x="1958708" y="472617"/>
                  </a:lnTo>
                  <a:lnTo>
                    <a:pt x="1956079" y="472617"/>
                  </a:lnTo>
                  <a:lnTo>
                    <a:pt x="1954961" y="473087"/>
                  </a:lnTo>
                  <a:lnTo>
                    <a:pt x="1953094" y="474941"/>
                  </a:lnTo>
                  <a:lnTo>
                    <a:pt x="1952625" y="476059"/>
                  </a:lnTo>
                  <a:lnTo>
                    <a:pt x="1952625" y="478688"/>
                  </a:lnTo>
                  <a:lnTo>
                    <a:pt x="1953094" y="479818"/>
                  </a:lnTo>
                  <a:lnTo>
                    <a:pt x="1954961" y="481672"/>
                  </a:lnTo>
                  <a:lnTo>
                    <a:pt x="1956079" y="482142"/>
                  </a:lnTo>
                  <a:lnTo>
                    <a:pt x="1958708" y="482142"/>
                  </a:lnTo>
                  <a:lnTo>
                    <a:pt x="1959825" y="481672"/>
                  </a:lnTo>
                  <a:lnTo>
                    <a:pt x="1961692" y="479818"/>
                  </a:lnTo>
                  <a:lnTo>
                    <a:pt x="1962150" y="478688"/>
                  </a:lnTo>
                  <a:lnTo>
                    <a:pt x="1962150" y="476059"/>
                  </a:lnTo>
                  <a:close/>
                </a:path>
                <a:path w="9008110" h="1427479">
                  <a:moveTo>
                    <a:pt x="1962150" y="3441"/>
                  </a:moveTo>
                  <a:lnTo>
                    <a:pt x="1961692" y="2324"/>
                  </a:lnTo>
                  <a:lnTo>
                    <a:pt x="1959825" y="457"/>
                  </a:lnTo>
                  <a:lnTo>
                    <a:pt x="1958708" y="0"/>
                  </a:lnTo>
                  <a:lnTo>
                    <a:pt x="1956079" y="0"/>
                  </a:lnTo>
                  <a:lnTo>
                    <a:pt x="1954961" y="457"/>
                  </a:lnTo>
                  <a:lnTo>
                    <a:pt x="1953094" y="2324"/>
                  </a:lnTo>
                  <a:lnTo>
                    <a:pt x="1952625" y="3441"/>
                  </a:lnTo>
                  <a:lnTo>
                    <a:pt x="1952625" y="6070"/>
                  </a:lnTo>
                  <a:lnTo>
                    <a:pt x="1953094" y="7200"/>
                  </a:lnTo>
                  <a:lnTo>
                    <a:pt x="1954961" y="9055"/>
                  </a:lnTo>
                  <a:lnTo>
                    <a:pt x="1956079" y="9525"/>
                  </a:lnTo>
                  <a:lnTo>
                    <a:pt x="1958708" y="9525"/>
                  </a:lnTo>
                  <a:lnTo>
                    <a:pt x="1959825" y="9055"/>
                  </a:lnTo>
                  <a:lnTo>
                    <a:pt x="1961692" y="7200"/>
                  </a:lnTo>
                  <a:lnTo>
                    <a:pt x="1962150" y="6070"/>
                  </a:lnTo>
                  <a:lnTo>
                    <a:pt x="1962150" y="3441"/>
                  </a:lnTo>
                  <a:close/>
                </a:path>
                <a:path w="9008110" h="1427479">
                  <a:moveTo>
                    <a:pt x="2009775" y="1421307"/>
                  </a:moveTo>
                  <a:lnTo>
                    <a:pt x="2009317" y="1420190"/>
                  </a:lnTo>
                  <a:lnTo>
                    <a:pt x="2007450" y="1418323"/>
                  </a:lnTo>
                  <a:lnTo>
                    <a:pt x="2006333" y="1417853"/>
                  </a:lnTo>
                  <a:lnTo>
                    <a:pt x="2003704" y="1417853"/>
                  </a:lnTo>
                  <a:lnTo>
                    <a:pt x="2002586" y="1418323"/>
                  </a:lnTo>
                  <a:lnTo>
                    <a:pt x="2000719" y="1420190"/>
                  </a:lnTo>
                  <a:lnTo>
                    <a:pt x="2000250" y="1421307"/>
                  </a:lnTo>
                  <a:lnTo>
                    <a:pt x="2000250" y="1423936"/>
                  </a:lnTo>
                  <a:lnTo>
                    <a:pt x="2000719" y="1425054"/>
                  </a:lnTo>
                  <a:lnTo>
                    <a:pt x="2002586" y="1426921"/>
                  </a:lnTo>
                  <a:lnTo>
                    <a:pt x="2003704" y="1427378"/>
                  </a:lnTo>
                  <a:lnTo>
                    <a:pt x="2006333" y="1427378"/>
                  </a:lnTo>
                  <a:lnTo>
                    <a:pt x="2007450" y="1426921"/>
                  </a:lnTo>
                  <a:lnTo>
                    <a:pt x="2009317" y="1425054"/>
                  </a:lnTo>
                  <a:lnTo>
                    <a:pt x="2009775" y="1423936"/>
                  </a:lnTo>
                  <a:lnTo>
                    <a:pt x="2009775" y="1421307"/>
                  </a:lnTo>
                  <a:close/>
                </a:path>
                <a:path w="9008110" h="1427479">
                  <a:moveTo>
                    <a:pt x="2009775" y="948690"/>
                  </a:moveTo>
                  <a:lnTo>
                    <a:pt x="2009317" y="947559"/>
                  </a:lnTo>
                  <a:lnTo>
                    <a:pt x="2007450" y="945705"/>
                  </a:lnTo>
                  <a:lnTo>
                    <a:pt x="2006333" y="945235"/>
                  </a:lnTo>
                  <a:lnTo>
                    <a:pt x="2003704" y="945235"/>
                  </a:lnTo>
                  <a:lnTo>
                    <a:pt x="2002586" y="945705"/>
                  </a:lnTo>
                  <a:lnTo>
                    <a:pt x="2000719" y="947559"/>
                  </a:lnTo>
                  <a:lnTo>
                    <a:pt x="2000250" y="948690"/>
                  </a:lnTo>
                  <a:lnTo>
                    <a:pt x="2000250" y="951318"/>
                  </a:lnTo>
                  <a:lnTo>
                    <a:pt x="2000719" y="952436"/>
                  </a:lnTo>
                  <a:lnTo>
                    <a:pt x="2002586" y="954303"/>
                  </a:lnTo>
                  <a:lnTo>
                    <a:pt x="2003704" y="954760"/>
                  </a:lnTo>
                  <a:lnTo>
                    <a:pt x="2006333" y="954760"/>
                  </a:lnTo>
                  <a:lnTo>
                    <a:pt x="2007450" y="954303"/>
                  </a:lnTo>
                  <a:lnTo>
                    <a:pt x="2009317" y="952436"/>
                  </a:lnTo>
                  <a:lnTo>
                    <a:pt x="2009775" y="951318"/>
                  </a:lnTo>
                  <a:lnTo>
                    <a:pt x="2009775" y="948690"/>
                  </a:lnTo>
                  <a:close/>
                </a:path>
                <a:path w="9008110" h="1427479">
                  <a:moveTo>
                    <a:pt x="2009775" y="476059"/>
                  </a:moveTo>
                  <a:lnTo>
                    <a:pt x="2009317" y="474941"/>
                  </a:lnTo>
                  <a:lnTo>
                    <a:pt x="2007450" y="473087"/>
                  </a:lnTo>
                  <a:lnTo>
                    <a:pt x="2006333" y="472617"/>
                  </a:lnTo>
                  <a:lnTo>
                    <a:pt x="2003704" y="472617"/>
                  </a:lnTo>
                  <a:lnTo>
                    <a:pt x="2002586" y="473087"/>
                  </a:lnTo>
                  <a:lnTo>
                    <a:pt x="2000719" y="474941"/>
                  </a:lnTo>
                  <a:lnTo>
                    <a:pt x="2000250" y="476059"/>
                  </a:lnTo>
                  <a:lnTo>
                    <a:pt x="2000250" y="478688"/>
                  </a:lnTo>
                  <a:lnTo>
                    <a:pt x="2000719" y="479818"/>
                  </a:lnTo>
                  <a:lnTo>
                    <a:pt x="2002586" y="481672"/>
                  </a:lnTo>
                  <a:lnTo>
                    <a:pt x="2003704" y="482142"/>
                  </a:lnTo>
                  <a:lnTo>
                    <a:pt x="2006333" y="482142"/>
                  </a:lnTo>
                  <a:lnTo>
                    <a:pt x="2007450" y="481672"/>
                  </a:lnTo>
                  <a:lnTo>
                    <a:pt x="2009317" y="479818"/>
                  </a:lnTo>
                  <a:lnTo>
                    <a:pt x="2009775" y="478688"/>
                  </a:lnTo>
                  <a:lnTo>
                    <a:pt x="2009775" y="476059"/>
                  </a:lnTo>
                  <a:close/>
                </a:path>
                <a:path w="9008110" h="1427479">
                  <a:moveTo>
                    <a:pt x="2009775" y="3441"/>
                  </a:moveTo>
                  <a:lnTo>
                    <a:pt x="2009317" y="2324"/>
                  </a:lnTo>
                  <a:lnTo>
                    <a:pt x="2007450" y="457"/>
                  </a:lnTo>
                  <a:lnTo>
                    <a:pt x="2006333" y="0"/>
                  </a:lnTo>
                  <a:lnTo>
                    <a:pt x="2003704" y="0"/>
                  </a:lnTo>
                  <a:lnTo>
                    <a:pt x="2002586" y="457"/>
                  </a:lnTo>
                  <a:lnTo>
                    <a:pt x="2000719" y="2324"/>
                  </a:lnTo>
                  <a:lnTo>
                    <a:pt x="2000250" y="3441"/>
                  </a:lnTo>
                  <a:lnTo>
                    <a:pt x="2000250" y="6070"/>
                  </a:lnTo>
                  <a:lnTo>
                    <a:pt x="2000719" y="7200"/>
                  </a:lnTo>
                  <a:lnTo>
                    <a:pt x="2002586" y="9055"/>
                  </a:lnTo>
                  <a:lnTo>
                    <a:pt x="2003704" y="9525"/>
                  </a:lnTo>
                  <a:lnTo>
                    <a:pt x="2006333" y="9525"/>
                  </a:lnTo>
                  <a:lnTo>
                    <a:pt x="2007450" y="9055"/>
                  </a:lnTo>
                  <a:lnTo>
                    <a:pt x="2009317" y="7200"/>
                  </a:lnTo>
                  <a:lnTo>
                    <a:pt x="2009775" y="6070"/>
                  </a:lnTo>
                  <a:lnTo>
                    <a:pt x="2009775" y="3441"/>
                  </a:lnTo>
                  <a:close/>
                </a:path>
                <a:path w="9008110" h="1427479">
                  <a:moveTo>
                    <a:pt x="2057400" y="1421307"/>
                  </a:moveTo>
                  <a:lnTo>
                    <a:pt x="2056942" y="1420190"/>
                  </a:lnTo>
                  <a:lnTo>
                    <a:pt x="2055075" y="1418323"/>
                  </a:lnTo>
                  <a:lnTo>
                    <a:pt x="2053958" y="1417853"/>
                  </a:lnTo>
                  <a:lnTo>
                    <a:pt x="2051329" y="1417853"/>
                  </a:lnTo>
                  <a:lnTo>
                    <a:pt x="2050211" y="1418323"/>
                  </a:lnTo>
                  <a:lnTo>
                    <a:pt x="2048344" y="1420190"/>
                  </a:lnTo>
                  <a:lnTo>
                    <a:pt x="2047875" y="1421307"/>
                  </a:lnTo>
                  <a:lnTo>
                    <a:pt x="2047875" y="1423936"/>
                  </a:lnTo>
                  <a:lnTo>
                    <a:pt x="2048344" y="1425054"/>
                  </a:lnTo>
                  <a:lnTo>
                    <a:pt x="2050211" y="1426921"/>
                  </a:lnTo>
                  <a:lnTo>
                    <a:pt x="2051329" y="1427378"/>
                  </a:lnTo>
                  <a:lnTo>
                    <a:pt x="2053958" y="1427378"/>
                  </a:lnTo>
                  <a:lnTo>
                    <a:pt x="2055075" y="1426921"/>
                  </a:lnTo>
                  <a:lnTo>
                    <a:pt x="2056942" y="1425054"/>
                  </a:lnTo>
                  <a:lnTo>
                    <a:pt x="2057400" y="1423936"/>
                  </a:lnTo>
                  <a:lnTo>
                    <a:pt x="2057400" y="1421307"/>
                  </a:lnTo>
                  <a:close/>
                </a:path>
                <a:path w="9008110" h="1427479">
                  <a:moveTo>
                    <a:pt x="2057400" y="948690"/>
                  </a:moveTo>
                  <a:lnTo>
                    <a:pt x="2056942" y="947559"/>
                  </a:lnTo>
                  <a:lnTo>
                    <a:pt x="2055075" y="945705"/>
                  </a:lnTo>
                  <a:lnTo>
                    <a:pt x="2053958" y="945235"/>
                  </a:lnTo>
                  <a:lnTo>
                    <a:pt x="2051329" y="945235"/>
                  </a:lnTo>
                  <a:lnTo>
                    <a:pt x="2050211" y="945705"/>
                  </a:lnTo>
                  <a:lnTo>
                    <a:pt x="2048344" y="947559"/>
                  </a:lnTo>
                  <a:lnTo>
                    <a:pt x="2047875" y="948690"/>
                  </a:lnTo>
                  <a:lnTo>
                    <a:pt x="2047875" y="951318"/>
                  </a:lnTo>
                  <a:lnTo>
                    <a:pt x="2048344" y="952436"/>
                  </a:lnTo>
                  <a:lnTo>
                    <a:pt x="2050211" y="954303"/>
                  </a:lnTo>
                  <a:lnTo>
                    <a:pt x="2051329" y="954760"/>
                  </a:lnTo>
                  <a:lnTo>
                    <a:pt x="2053958" y="954760"/>
                  </a:lnTo>
                  <a:lnTo>
                    <a:pt x="2055075" y="954303"/>
                  </a:lnTo>
                  <a:lnTo>
                    <a:pt x="2056942" y="952436"/>
                  </a:lnTo>
                  <a:lnTo>
                    <a:pt x="2057400" y="951318"/>
                  </a:lnTo>
                  <a:lnTo>
                    <a:pt x="2057400" y="948690"/>
                  </a:lnTo>
                  <a:close/>
                </a:path>
                <a:path w="9008110" h="1427479">
                  <a:moveTo>
                    <a:pt x="2057400" y="476059"/>
                  </a:moveTo>
                  <a:lnTo>
                    <a:pt x="2056942" y="474941"/>
                  </a:lnTo>
                  <a:lnTo>
                    <a:pt x="2055075" y="473087"/>
                  </a:lnTo>
                  <a:lnTo>
                    <a:pt x="2053958" y="472617"/>
                  </a:lnTo>
                  <a:lnTo>
                    <a:pt x="2051329" y="472617"/>
                  </a:lnTo>
                  <a:lnTo>
                    <a:pt x="2050211" y="473087"/>
                  </a:lnTo>
                  <a:lnTo>
                    <a:pt x="2048344" y="474941"/>
                  </a:lnTo>
                  <a:lnTo>
                    <a:pt x="2047875" y="476059"/>
                  </a:lnTo>
                  <a:lnTo>
                    <a:pt x="2047875" y="478688"/>
                  </a:lnTo>
                  <a:lnTo>
                    <a:pt x="2048344" y="479818"/>
                  </a:lnTo>
                  <a:lnTo>
                    <a:pt x="2050211" y="481672"/>
                  </a:lnTo>
                  <a:lnTo>
                    <a:pt x="2051329" y="482142"/>
                  </a:lnTo>
                  <a:lnTo>
                    <a:pt x="2053958" y="482142"/>
                  </a:lnTo>
                  <a:lnTo>
                    <a:pt x="2055075" y="481672"/>
                  </a:lnTo>
                  <a:lnTo>
                    <a:pt x="2056942" y="479818"/>
                  </a:lnTo>
                  <a:lnTo>
                    <a:pt x="2057400" y="478688"/>
                  </a:lnTo>
                  <a:lnTo>
                    <a:pt x="2057400" y="476059"/>
                  </a:lnTo>
                  <a:close/>
                </a:path>
                <a:path w="9008110" h="1427479">
                  <a:moveTo>
                    <a:pt x="2057400" y="3441"/>
                  </a:moveTo>
                  <a:lnTo>
                    <a:pt x="2056942" y="2324"/>
                  </a:lnTo>
                  <a:lnTo>
                    <a:pt x="2055075" y="457"/>
                  </a:lnTo>
                  <a:lnTo>
                    <a:pt x="2053958" y="0"/>
                  </a:lnTo>
                  <a:lnTo>
                    <a:pt x="2051329" y="0"/>
                  </a:lnTo>
                  <a:lnTo>
                    <a:pt x="2050211" y="457"/>
                  </a:lnTo>
                  <a:lnTo>
                    <a:pt x="2048344" y="2324"/>
                  </a:lnTo>
                  <a:lnTo>
                    <a:pt x="2047875" y="3441"/>
                  </a:lnTo>
                  <a:lnTo>
                    <a:pt x="2047875" y="6070"/>
                  </a:lnTo>
                  <a:lnTo>
                    <a:pt x="2048344" y="7200"/>
                  </a:lnTo>
                  <a:lnTo>
                    <a:pt x="2050211" y="9055"/>
                  </a:lnTo>
                  <a:lnTo>
                    <a:pt x="2051329" y="9525"/>
                  </a:lnTo>
                  <a:lnTo>
                    <a:pt x="2053958" y="9525"/>
                  </a:lnTo>
                  <a:lnTo>
                    <a:pt x="2055075" y="9055"/>
                  </a:lnTo>
                  <a:lnTo>
                    <a:pt x="2056942" y="7200"/>
                  </a:lnTo>
                  <a:lnTo>
                    <a:pt x="2057400" y="6070"/>
                  </a:lnTo>
                  <a:lnTo>
                    <a:pt x="2057400" y="3441"/>
                  </a:lnTo>
                  <a:close/>
                </a:path>
                <a:path w="9008110" h="1427479">
                  <a:moveTo>
                    <a:pt x="2105025" y="1421307"/>
                  </a:moveTo>
                  <a:lnTo>
                    <a:pt x="2104567" y="1420190"/>
                  </a:lnTo>
                  <a:lnTo>
                    <a:pt x="2102700" y="1418323"/>
                  </a:lnTo>
                  <a:lnTo>
                    <a:pt x="2101583" y="1417853"/>
                  </a:lnTo>
                  <a:lnTo>
                    <a:pt x="2098954" y="1417853"/>
                  </a:lnTo>
                  <a:lnTo>
                    <a:pt x="2097836" y="1418323"/>
                  </a:lnTo>
                  <a:lnTo>
                    <a:pt x="2095969" y="1420190"/>
                  </a:lnTo>
                  <a:lnTo>
                    <a:pt x="2095500" y="1421307"/>
                  </a:lnTo>
                  <a:lnTo>
                    <a:pt x="2095500" y="1423936"/>
                  </a:lnTo>
                  <a:lnTo>
                    <a:pt x="2095969" y="1425054"/>
                  </a:lnTo>
                  <a:lnTo>
                    <a:pt x="2097836" y="1426921"/>
                  </a:lnTo>
                  <a:lnTo>
                    <a:pt x="2098954" y="1427378"/>
                  </a:lnTo>
                  <a:lnTo>
                    <a:pt x="2101583" y="1427378"/>
                  </a:lnTo>
                  <a:lnTo>
                    <a:pt x="2102700" y="1426921"/>
                  </a:lnTo>
                  <a:lnTo>
                    <a:pt x="2104567" y="1425054"/>
                  </a:lnTo>
                  <a:lnTo>
                    <a:pt x="2105025" y="1423936"/>
                  </a:lnTo>
                  <a:lnTo>
                    <a:pt x="2105025" y="1421307"/>
                  </a:lnTo>
                  <a:close/>
                </a:path>
                <a:path w="9008110" h="1427479">
                  <a:moveTo>
                    <a:pt x="2105025" y="948690"/>
                  </a:moveTo>
                  <a:lnTo>
                    <a:pt x="2104567" y="947559"/>
                  </a:lnTo>
                  <a:lnTo>
                    <a:pt x="2102700" y="945705"/>
                  </a:lnTo>
                  <a:lnTo>
                    <a:pt x="2101583" y="945235"/>
                  </a:lnTo>
                  <a:lnTo>
                    <a:pt x="2098954" y="945235"/>
                  </a:lnTo>
                  <a:lnTo>
                    <a:pt x="2097836" y="945705"/>
                  </a:lnTo>
                  <a:lnTo>
                    <a:pt x="2095969" y="947559"/>
                  </a:lnTo>
                  <a:lnTo>
                    <a:pt x="2095500" y="948690"/>
                  </a:lnTo>
                  <a:lnTo>
                    <a:pt x="2095500" y="951318"/>
                  </a:lnTo>
                  <a:lnTo>
                    <a:pt x="2095969" y="952436"/>
                  </a:lnTo>
                  <a:lnTo>
                    <a:pt x="2097836" y="954303"/>
                  </a:lnTo>
                  <a:lnTo>
                    <a:pt x="2098954" y="954760"/>
                  </a:lnTo>
                  <a:lnTo>
                    <a:pt x="2101583" y="954760"/>
                  </a:lnTo>
                  <a:lnTo>
                    <a:pt x="2102700" y="954303"/>
                  </a:lnTo>
                  <a:lnTo>
                    <a:pt x="2104567" y="952436"/>
                  </a:lnTo>
                  <a:lnTo>
                    <a:pt x="2105025" y="951318"/>
                  </a:lnTo>
                  <a:lnTo>
                    <a:pt x="2105025" y="948690"/>
                  </a:lnTo>
                  <a:close/>
                </a:path>
                <a:path w="9008110" h="1427479">
                  <a:moveTo>
                    <a:pt x="2105025" y="476059"/>
                  </a:moveTo>
                  <a:lnTo>
                    <a:pt x="2104567" y="474941"/>
                  </a:lnTo>
                  <a:lnTo>
                    <a:pt x="2102700" y="473087"/>
                  </a:lnTo>
                  <a:lnTo>
                    <a:pt x="2101583" y="472617"/>
                  </a:lnTo>
                  <a:lnTo>
                    <a:pt x="2098954" y="472617"/>
                  </a:lnTo>
                  <a:lnTo>
                    <a:pt x="2097836" y="473087"/>
                  </a:lnTo>
                  <a:lnTo>
                    <a:pt x="2095969" y="474941"/>
                  </a:lnTo>
                  <a:lnTo>
                    <a:pt x="2095500" y="476059"/>
                  </a:lnTo>
                  <a:lnTo>
                    <a:pt x="2095500" y="478688"/>
                  </a:lnTo>
                  <a:lnTo>
                    <a:pt x="2095969" y="479818"/>
                  </a:lnTo>
                  <a:lnTo>
                    <a:pt x="2097836" y="481672"/>
                  </a:lnTo>
                  <a:lnTo>
                    <a:pt x="2098954" y="482142"/>
                  </a:lnTo>
                  <a:lnTo>
                    <a:pt x="2101583" y="482142"/>
                  </a:lnTo>
                  <a:lnTo>
                    <a:pt x="2102700" y="481672"/>
                  </a:lnTo>
                  <a:lnTo>
                    <a:pt x="2104567" y="479818"/>
                  </a:lnTo>
                  <a:lnTo>
                    <a:pt x="2105025" y="478688"/>
                  </a:lnTo>
                  <a:lnTo>
                    <a:pt x="2105025" y="476059"/>
                  </a:lnTo>
                  <a:close/>
                </a:path>
                <a:path w="9008110" h="1427479">
                  <a:moveTo>
                    <a:pt x="2105025" y="3441"/>
                  </a:moveTo>
                  <a:lnTo>
                    <a:pt x="2104567" y="2324"/>
                  </a:lnTo>
                  <a:lnTo>
                    <a:pt x="2102700" y="457"/>
                  </a:lnTo>
                  <a:lnTo>
                    <a:pt x="2101583" y="0"/>
                  </a:lnTo>
                  <a:lnTo>
                    <a:pt x="2098954" y="0"/>
                  </a:lnTo>
                  <a:lnTo>
                    <a:pt x="2097836" y="457"/>
                  </a:lnTo>
                  <a:lnTo>
                    <a:pt x="2095969" y="2324"/>
                  </a:lnTo>
                  <a:lnTo>
                    <a:pt x="2095500" y="3441"/>
                  </a:lnTo>
                  <a:lnTo>
                    <a:pt x="2095500" y="6070"/>
                  </a:lnTo>
                  <a:lnTo>
                    <a:pt x="2095969" y="7200"/>
                  </a:lnTo>
                  <a:lnTo>
                    <a:pt x="2097836" y="9055"/>
                  </a:lnTo>
                  <a:lnTo>
                    <a:pt x="2098954" y="9525"/>
                  </a:lnTo>
                  <a:lnTo>
                    <a:pt x="2101583" y="9525"/>
                  </a:lnTo>
                  <a:lnTo>
                    <a:pt x="2102700" y="9055"/>
                  </a:lnTo>
                  <a:lnTo>
                    <a:pt x="2104567" y="7200"/>
                  </a:lnTo>
                  <a:lnTo>
                    <a:pt x="2105025" y="6070"/>
                  </a:lnTo>
                  <a:lnTo>
                    <a:pt x="2105025" y="3441"/>
                  </a:lnTo>
                  <a:close/>
                </a:path>
                <a:path w="9008110" h="1427479">
                  <a:moveTo>
                    <a:pt x="2152650" y="1421307"/>
                  </a:moveTo>
                  <a:lnTo>
                    <a:pt x="2152192" y="1420190"/>
                  </a:lnTo>
                  <a:lnTo>
                    <a:pt x="2150326" y="1418323"/>
                  </a:lnTo>
                  <a:lnTo>
                    <a:pt x="2149208" y="1417853"/>
                  </a:lnTo>
                  <a:lnTo>
                    <a:pt x="2146579" y="1417853"/>
                  </a:lnTo>
                  <a:lnTo>
                    <a:pt x="2145461" y="1418323"/>
                  </a:lnTo>
                  <a:lnTo>
                    <a:pt x="2143595" y="1420190"/>
                  </a:lnTo>
                  <a:lnTo>
                    <a:pt x="2143125" y="1421307"/>
                  </a:lnTo>
                  <a:lnTo>
                    <a:pt x="2143125" y="1423936"/>
                  </a:lnTo>
                  <a:lnTo>
                    <a:pt x="2143595" y="1425054"/>
                  </a:lnTo>
                  <a:lnTo>
                    <a:pt x="2145461" y="1426921"/>
                  </a:lnTo>
                  <a:lnTo>
                    <a:pt x="2146579" y="1427378"/>
                  </a:lnTo>
                  <a:lnTo>
                    <a:pt x="2149208" y="1427378"/>
                  </a:lnTo>
                  <a:lnTo>
                    <a:pt x="2150326" y="1426921"/>
                  </a:lnTo>
                  <a:lnTo>
                    <a:pt x="2152192" y="1425054"/>
                  </a:lnTo>
                  <a:lnTo>
                    <a:pt x="2152650" y="1423936"/>
                  </a:lnTo>
                  <a:lnTo>
                    <a:pt x="2152650" y="1421307"/>
                  </a:lnTo>
                  <a:close/>
                </a:path>
                <a:path w="9008110" h="1427479">
                  <a:moveTo>
                    <a:pt x="2152650" y="948690"/>
                  </a:moveTo>
                  <a:lnTo>
                    <a:pt x="2152192" y="947559"/>
                  </a:lnTo>
                  <a:lnTo>
                    <a:pt x="2150326" y="945705"/>
                  </a:lnTo>
                  <a:lnTo>
                    <a:pt x="2149208" y="945235"/>
                  </a:lnTo>
                  <a:lnTo>
                    <a:pt x="2146579" y="945235"/>
                  </a:lnTo>
                  <a:lnTo>
                    <a:pt x="2145461" y="945705"/>
                  </a:lnTo>
                  <a:lnTo>
                    <a:pt x="2143595" y="947559"/>
                  </a:lnTo>
                  <a:lnTo>
                    <a:pt x="2143125" y="948690"/>
                  </a:lnTo>
                  <a:lnTo>
                    <a:pt x="2143125" y="951318"/>
                  </a:lnTo>
                  <a:lnTo>
                    <a:pt x="2143595" y="952436"/>
                  </a:lnTo>
                  <a:lnTo>
                    <a:pt x="2145461" y="954303"/>
                  </a:lnTo>
                  <a:lnTo>
                    <a:pt x="2146579" y="954760"/>
                  </a:lnTo>
                  <a:lnTo>
                    <a:pt x="2149208" y="954760"/>
                  </a:lnTo>
                  <a:lnTo>
                    <a:pt x="2150326" y="954303"/>
                  </a:lnTo>
                  <a:lnTo>
                    <a:pt x="2152192" y="952436"/>
                  </a:lnTo>
                  <a:lnTo>
                    <a:pt x="2152650" y="951318"/>
                  </a:lnTo>
                  <a:lnTo>
                    <a:pt x="2152650" y="948690"/>
                  </a:lnTo>
                  <a:close/>
                </a:path>
                <a:path w="9008110" h="1427479">
                  <a:moveTo>
                    <a:pt x="2152650" y="476059"/>
                  </a:moveTo>
                  <a:lnTo>
                    <a:pt x="2152192" y="474941"/>
                  </a:lnTo>
                  <a:lnTo>
                    <a:pt x="2150326" y="473087"/>
                  </a:lnTo>
                  <a:lnTo>
                    <a:pt x="2149208" y="472617"/>
                  </a:lnTo>
                  <a:lnTo>
                    <a:pt x="2146579" y="472617"/>
                  </a:lnTo>
                  <a:lnTo>
                    <a:pt x="2145461" y="473087"/>
                  </a:lnTo>
                  <a:lnTo>
                    <a:pt x="2143595" y="474941"/>
                  </a:lnTo>
                  <a:lnTo>
                    <a:pt x="2143125" y="476059"/>
                  </a:lnTo>
                  <a:lnTo>
                    <a:pt x="2143125" y="478688"/>
                  </a:lnTo>
                  <a:lnTo>
                    <a:pt x="2143595" y="479818"/>
                  </a:lnTo>
                  <a:lnTo>
                    <a:pt x="2145461" y="481672"/>
                  </a:lnTo>
                  <a:lnTo>
                    <a:pt x="2146579" y="482142"/>
                  </a:lnTo>
                  <a:lnTo>
                    <a:pt x="2149208" y="482142"/>
                  </a:lnTo>
                  <a:lnTo>
                    <a:pt x="2150326" y="481672"/>
                  </a:lnTo>
                  <a:lnTo>
                    <a:pt x="2152192" y="479818"/>
                  </a:lnTo>
                  <a:lnTo>
                    <a:pt x="2152650" y="478688"/>
                  </a:lnTo>
                  <a:lnTo>
                    <a:pt x="2152650" y="476059"/>
                  </a:lnTo>
                  <a:close/>
                </a:path>
                <a:path w="9008110" h="1427479">
                  <a:moveTo>
                    <a:pt x="2152650" y="3441"/>
                  </a:moveTo>
                  <a:lnTo>
                    <a:pt x="2152192" y="2324"/>
                  </a:lnTo>
                  <a:lnTo>
                    <a:pt x="2150326" y="457"/>
                  </a:lnTo>
                  <a:lnTo>
                    <a:pt x="2149208" y="0"/>
                  </a:lnTo>
                  <a:lnTo>
                    <a:pt x="2146579" y="0"/>
                  </a:lnTo>
                  <a:lnTo>
                    <a:pt x="2145461" y="457"/>
                  </a:lnTo>
                  <a:lnTo>
                    <a:pt x="2143595" y="2324"/>
                  </a:lnTo>
                  <a:lnTo>
                    <a:pt x="2143125" y="3441"/>
                  </a:lnTo>
                  <a:lnTo>
                    <a:pt x="2143125" y="6070"/>
                  </a:lnTo>
                  <a:lnTo>
                    <a:pt x="2143595" y="7200"/>
                  </a:lnTo>
                  <a:lnTo>
                    <a:pt x="2145461" y="9055"/>
                  </a:lnTo>
                  <a:lnTo>
                    <a:pt x="2146579" y="9525"/>
                  </a:lnTo>
                  <a:lnTo>
                    <a:pt x="2149208" y="9525"/>
                  </a:lnTo>
                  <a:lnTo>
                    <a:pt x="2150326" y="9055"/>
                  </a:lnTo>
                  <a:lnTo>
                    <a:pt x="2152192" y="7200"/>
                  </a:lnTo>
                  <a:lnTo>
                    <a:pt x="2152650" y="6070"/>
                  </a:lnTo>
                  <a:lnTo>
                    <a:pt x="2152650" y="3441"/>
                  </a:lnTo>
                  <a:close/>
                </a:path>
                <a:path w="9008110" h="1427479">
                  <a:moveTo>
                    <a:pt x="2200275" y="1421307"/>
                  </a:moveTo>
                  <a:lnTo>
                    <a:pt x="2199817" y="1420190"/>
                  </a:lnTo>
                  <a:lnTo>
                    <a:pt x="2197951" y="1418323"/>
                  </a:lnTo>
                  <a:lnTo>
                    <a:pt x="2196833" y="1417853"/>
                  </a:lnTo>
                  <a:lnTo>
                    <a:pt x="2194204" y="1417853"/>
                  </a:lnTo>
                  <a:lnTo>
                    <a:pt x="2193086" y="1418323"/>
                  </a:lnTo>
                  <a:lnTo>
                    <a:pt x="2191220" y="1420190"/>
                  </a:lnTo>
                  <a:lnTo>
                    <a:pt x="2190750" y="1421307"/>
                  </a:lnTo>
                  <a:lnTo>
                    <a:pt x="2190750" y="1423936"/>
                  </a:lnTo>
                  <a:lnTo>
                    <a:pt x="2191220" y="1425054"/>
                  </a:lnTo>
                  <a:lnTo>
                    <a:pt x="2193086" y="1426921"/>
                  </a:lnTo>
                  <a:lnTo>
                    <a:pt x="2194204" y="1427378"/>
                  </a:lnTo>
                  <a:lnTo>
                    <a:pt x="2196833" y="1427378"/>
                  </a:lnTo>
                  <a:lnTo>
                    <a:pt x="2197951" y="1426921"/>
                  </a:lnTo>
                  <a:lnTo>
                    <a:pt x="2199817" y="1425054"/>
                  </a:lnTo>
                  <a:lnTo>
                    <a:pt x="2200275" y="1423936"/>
                  </a:lnTo>
                  <a:lnTo>
                    <a:pt x="2200275" y="1421307"/>
                  </a:lnTo>
                  <a:close/>
                </a:path>
                <a:path w="9008110" h="1427479">
                  <a:moveTo>
                    <a:pt x="2200275" y="948690"/>
                  </a:moveTo>
                  <a:lnTo>
                    <a:pt x="2199817" y="947559"/>
                  </a:lnTo>
                  <a:lnTo>
                    <a:pt x="2197951" y="945705"/>
                  </a:lnTo>
                  <a:lnTo>
                    <a:pt x="2196833" y="945235"/>
                  </a:lnTo>
                  <a:lnTo>
                    <a:pt x="2194204" y="945235"/>
                  </a:lnTo>
                  <a:lnTo>
                    <a:pt x="2193086" y="945705"/>
                  </a:lnTo>
                  <a:lnTo>
                    <a:pt x="2191220" y="947559"/>
                  </a:lnTo>
                  <a:lnTo>
                    <a:pt x="2190750" y="948690"/>
                  </a:lnTo>
                  <a:lnTo>
                    <a:pt x="2190750" y="951318"/>
                  </a:lnTo>
                  <a:lnTo>
                    <a:pt x="2191220" y="952436"/>
                  </a:lnTo>
                  <a:lnTo>
                    <a:pt x="2193086" y="954303"/>
                  </a:lnTo>
                  <a:lnTo>
                    <a:pt x="2194204" y="954760"/>
                  </a:lnTo>
                  <a:lnTo>
                    <a:pt x="2196833" y="954760"/>
                  </a:lnTo>
                  <a:lnTo>
                    <a:pt x="2197951" y="954303"/>
                  </a:lnTo>
                  <a:lnTo>
                    <a:pt x="2199817" y="952436"/>
                  </a:lnTo>
                  <a:lnTo>
                    <a:pt x="2200275" y="951318"/>
                  </a:lnTo>
                  <a:lnTo>
                    <a:pt x="2200275" y="948690"/>
                  </a:lnTo>
                  <a:close/>
                </a:path>
                <a:path w="9008110" h="1427479">
                  <a:moveTo>
                    <a:pt x="2200275" y="476059"/>
                  </a:moveTo>
                  <a:lnTo>
                    <a:pt x="2199817" y="474941"/>
                  </a:lnTo>
                  <a:lnTo>
                    <a:pt x="2197951" y="473087"/>
                  </a:lnTo>
                  <a:lnTo>
                    <a:pt x="2196833" y="472617"/>
                  </a:lnTo>
                  <a:lnTo>
                    <a:pt x="2194204" y="472617"/>
                  </a:lnTo>
                  <a:lnTo>
                    <a:pt x="2193086" y="473087"/>
                  </a:lnTo>
                  <a:lnTo>
                    <a:pt x="2191220" y="474941"/>
                  </a:lnTo>
                  <a:lnTo>
                    <a:pt x="2190750" y="476059"/>
                  </a:lnTo>
                  <a:lnTo>
                    <a:pt x="2190750" y="478688"/>
                  </a:lnTo>
                  <a:lnTo>
                    <a:pt x="2191220" y="479818"/>
                  </a:lnTo>
                  <a:lnTo>
                    <a:pt x="2193086" y="481672"/>
                  </a:lnTo>
                  <a:lnTo>
                    <a:pt x="2194204" y="482142"/>
                  </a:lnTo>
                  <a:lnTo>
                    <a:pt x="2196833" y="482142"/>
                  </a:lnTo>
                  <a:lnTo>
                    <a:pt x="2197951" y="481672"/>
                  </a:lnTo>
                  <a:lnTo>
                    <a:pt x="2199817" y="479818"/>
                  </a:lnTo>
                  <a:lnTo>
                    <a:pt x="2200275" y="478688"/>
                  </a:lnTo>
                  <a:lnTo>
                    <a:pt x="2200275" y="476059"/>
                  </a:lnTo>
                  <a:close/>
                </a:path>
                <a:path w="9008110" h="1427479">
                  <a:moveTo>
                    <a:pt x="2200275" y="3441"/>
                  </a:moveTo>
                  <a:lnTo>
                    <a:pt x="2199817" y="2324"/>
                  </a:lnTo>
                  <a:lnTo>
                    <a:pt x="2197951" y="457"/>
                  </a:lnTo>
                  <a:lnTo>
                    <a:pt x="2196833" y="0"/>
                  </a:lnTo>
                  <a:lnTo>
                    <a:pt x="2194204" y="0"/>
                  </a:lnTo>
                  <a:lnTo>
                    <a:pt x="2193086" y="457"/>
                  </a:lnTo>
                  <a:lnTo>
                    <a:pt x="2191220" y="2324"/>
                  </a:lnTo>
                  <a:lnTo>
                    <a:pt x="2190750" y="3441"/>
                  </a:lnTo>
                  <a:lnTo>
                    <a:pt x="2190750" y="6070"/>
                  </a:lnTo>
                  <a:lnTo>
                    <a:pt x="2191220" y="7200"/>
                  </a:lnTo>
                  <a:lnTo>
                    <a:pt x="2193086" y="9055"/>
                  </a:lnTo>
                  <a:lnTo>
                    <a:pt x="2194204" y="9525"/>
                  </a:lnTo>
                  <a:lnTo>
                    <a:pt x="2196833" y="9525"/>
                  </a:lnTo>
                  <a:lnTo>
                    <a:pt x="2197951" y="9055"/>
                  </a:lnTo>
                  <a:lnTo>
                    <a:pt x="2199817" y="7200"/>
                  </a:lnTo>
                  <a:lnTo>
                    <a:pt x="2200275" y="6070"/>
                  </a:lnTo>
                  <a:lnTo>
                    <a:pt x="2200275" y="3441"/>
                  </a:lnTo>
                  <a:close/>
                </a:path>
                <a:path w="9008110" h="1427479">
                  <a:moveTo>
                    <a:pt x="2247900" y="1421307"/>
                  </a:moveTo>
                  <a:lnTo>
                    <a:pt x="2247442" y="1420190"/>
                  </a:lnTo>
                  <a:lnTo>
                    <a:pt x="2245576" y="1418323"/>
                  </a:lnTo>
                  <a:lnTo>
                    <a:pt x="2244458" y="1417853"/>
                  </a:lnTo>
                  <a:lnTo>
                    <a:pt x="2241829" y="1417853"/>
                  </a:lnTo>
                  <a:lnTo>
                    <a:pt x="2240711" y="1418323"/>
                  </a:lnTo>
                  <a:lnTo>
                    <a:pt x="2238845" y="1420190"/>
                  </a:lnTo>
                  <a:lnTo>
                    <a:pt x="2238375" y="1421307"/>
                  </a:lnTo>
                  <a:lnTo>
                    <a:pt x="2238375" y="1423936"/>
                  </a:lnTo>
                  <a:lnTo>
                    <a:pt x="2238845" y="1425054"/>
                  </a:lnTo>
                  <a:lnTo>
                    <a:pt x="2240711" y="1426921"/>
                  </a:lnTo>
                  <a:lnTo>
                    <a:pt x="2241829" y="1427378"/>
                  </a:lnTo>
                  <a:lnTo>
                    <a:pt x="2244458" y="1427378"/>
                  </a:lnTo>
                  <a:lnTo>
                    <a:pt x="2245576" y="1426921"/>
                  </a:lnTo>
                  <a:lnTo>
                    <a:pt x="2247442" y="1425054"/>
                  </a:lnTo>
                  <a:lnTo>
                    <a:pt x="2247900" y="1423936"/>
                  </a:lnTo>
                  <a:lnTo>
                    <a:pt x="2247900" y="1421307"/>
                  </a:lnTo>
                  <a:close/>
                </a:path>
                <a:path w="9008110" h="1427479">
                  <a:moveTo>
                    <a:pt x="2247900" y="948690"/>
                  </a:moveTo>
                  <a:lnTo>
                    <a:pt x="2247442" y="947559"/>
                  </a:lnTo>
                  <a:lnTo>
                    <a:pt x="2245576" y="945705"/>
                  </a:lnTo>
                  <a:lnTo>
                    <a:pt x="2244458" y="945235"/>
                  </a:lnTo>
                  <a:lnTo>
                    <a:pt x="2241829" y="945235"/>
                  </a:lnTo>
                  <a:lnTo>
                    <a:pt x="2240711" y="945705"/>
                  </a:lnTo>
                  <a:lnTo>
                    <a:pt x="2238845" y="947559"/>
                  </a:lnTo>
                  <a:lnTo>
                    <a:pt x="2238375" y="948690"/>
                  </a:lnTo>
                  <a:lnTo>
                    <a:pt x="2238375" y="951318"/>
                  </a:lnTo>
                  <a:lnTo>
                    <a:pt x="2238845" y="952436"/>
                  </a:lnTo>
                  <a:lnTo>
                    <a:pt x="2240711" y="954303"/>
                  </a:lnTo>
                  <a:lnTo>
                    <a:pt x="2241829" y="954760"/>
                  </a:lnTo>
                  <a:lnTo>
                    <a:pt x="2244458" y="954760"/>
                  </a:lnTo>
                  <a:lnTo>
                    <a:pt x="2245576" y="954303"/>
                  </a:lnTo>
                  <a:lnTo>
                    <a:pt x="2247442" y="952436"/>
                  </a:lnTo>
                  <a:lnTo>
                    <a:pt x="2247900" y="951318"/>
                  </a:lnTo>
                  <a:lnTo>
                    <a:pt x="2247900" y="948690"/>
                  </a:lnTo>
                  <a:close/>
                </a:path>
                <a:path w="9008110" h="1427479">
                  <a:moveTo>
                    <a:pt x="2247900" y="476059"/>
                  </a:moveTo>
                  <a:lnTo>
                    <a:pt x="2247442" y="474941"/>
                  </a:lnTo>
                  <a:lnTo>
                    <a:pt x="2245576" y="473087"/>
                  </a:lnTo>
                  <a:lnTo>
                    <a:pt x="2244458" y="472617"/>
                  </a:lnTo>
                  <a:lnTo>
                    <a:pt x="2241829" y="472617"/>
                  </a:lnTo>
                  <a:lnTo>
                    <a:pt x="2240711" y="473087"/>
                  </a:lnTo>
                  <a:lnTo>
                    <a:pt x="2238845" y="474941"/>
                  </a:lnTo>
                  <a:lnTo>
                    <a:pt x="2238375" y="476059"/>
                  </a:lnTo>
                  <a:lnTo>
                    <a:pt x="2238375" y="478688"/>
                  </a:lnTo>
                  <a:lnTo>
                    <a:pt x="2238845" y="479818"/>
                  </a:lnTo>
                  <a:lnTo>
                    <a:pt x="2240711" y="481672"/>
                  </a:lnTo>
                  <a:lnTo>
                    <a:pt x="2241829" y="482142"/>
                  </a:lnTo>
                  <a:lnTo>
                    <a:pt x="2244458" y="482142"/>
                  </a:lnTo>
                  <a:lnTo>
                    <a:pt x="2245576" y="481672"/>
                  </a:lnTo>
                  <a:lnTo>
                    <a:pt x="2247442" y="479818"/>
                  </a:lnTo>
                  <a:lnTo>
                    <a:pt x="2247900" y="478688"/>
                  </a:lnTo>
                  <a:lnTo>
                    <a:pt x="2247900" y="476059"/>
                  </a:lnTo>
                  <a:close/>
                </a:path>
                <a:path w="9008110" h="1427479">
                  <a:moveTo>
                    <a:pt x="2247900" y="3441"/>
                  </a:moveTo>
                  <a:lnTo>
                    <a:pt x="2247442" y="2324"/>
                  </a:lnTo>
                  <a:lnTo>
                    <a:pt x="2245576" y="457"/>
                  </a:lnTo>
                  <a:lnTo>
                    <a:pt x="2244458" y="0"/>
                  </a:lnTo>
                  <a:lnTo>
                    <a:pt x="2241829" y="0"/>
                  </a:lnTo>
                  <a:lnTo>
                    <a:pt x="2240711" y="457"/>
                  </a:lnTo>
                  <a:lnTo>
                    <a:pt x="2238845" y="2324"/>
                  </a:lnTo>
                  <a:lnTo>
                    <a:pt x="2238375" y="3441"/>
                  </a:lnTo>
                  <a:lnTo>
                    <a:pt x="2238375" y="6070"/>
                  </a:lnTo>
                  <a:lnTo>
                    <a:pt x="2238845" y="7200"/>
                  </a:lnTo>
                  <a:lnTo>
                    <a:pt x="2240711" y="9055"/>
                  </a:lnTo>
                  <a:lnTo>
                    <a:pt x="2241829" y="9525"/>
                  </a:lnTo>
                  <a:lnTo>
                    <a:pt x="2244458" y="9525"/>
                  </a:lnTo>
                  <a:lnTo>
                    <a:pt x="2245576" y="9055"/>
                  </a:lnTo>
                  <a:lnTo>
                    <a:pt x="2247442" y="7200"/>
                  </a:lnTo>
                  <a:lnTo>
                    <a:pt x="2247900" y="6070"/>
                  </a:lnTo>
                  <a:lnTo>
                    <a:pt x="2247900" y="3441"/>
                  </a:lnTo>
                  <a:close/>
                </a:path>
                <a:path w="9008110" h="1427479">
                  <a:moveTo>
                    <a:pt x="2295525" y="1421307"/>
                  </a:moveTo>
                  <a:lnTo>
                    <a:pt x="2295067" y="1420190"/>
                  </a:lnTo>
                  <a:lnTo>
                    <a:pt x="2293201" y="1418323"/>
                  </a:lnTo>
                  <a:lnTo>
                    <a:pt x="2292083" y="1417853"/>
                  </a:lnTo>
                  <a:lnTo>
                    <a:pt x="2289454" y="1417853"/>
                  </a:lnTo>
                  <a:lnTo>
                    <a:pt x="2288336" y="1418323"/>
                  </a:lnTo>
                  <a:lnTo>
                    <a:pt x="2286470" y="1420190"/>
                  </a:lnTo>
                  <a:lnTo>
                    <a:pt x="2286000" y="1421307"/>
                  </a:lnTo>
                  <a:lnTo>
                    <a:pt x="2286000" y="1423936"/>
                  </a:lnTo>
                  <a:lnTo>
                    <a:pt x="2286470" y="1425054"/>
                  </a:lnTo>
                  <a:lnTo>
                    <a:pt x="2288336" y="1426921"/>
                  </a:lnTo>
                  <a:lnTo>
                    <a:pt x="2289454" y="1427378"/>
                  </a:lnTo>
                  <a:lnTo>
                    <a:pt x="2292083" y="1427378"/>
                  </a:lnTo>
                  <a:lnTo>
                    <a:pt x="2293201" y="1426921"/>
                  </a:lnTo>
                  <a:lnTo>
                    <a:pt x="2295067" y="1425054"/>
                  </a:lnTo>
                  <a:lnTo>
                    <a:pt x="2295525" y="1423936"/>
                  </a:lnTo>
                  <a:lnTo>
                    <a:pt x="2295525" y="1421307"/>
                  </a:lnTo>
                  <a:close/>
                </a:path>
                <a:path w="9008110" h="1427479">
                  <a:moveTo>
                    <a:pt x="2295525" y="948690"/>
                  </a:moveTo>
                  <a:lnTo>
                    <a:pt x="2295067" y="947559"/>
                  </a:lnTo>
                  <a:lnTo>
                    <a:pt x="2293201" y="945705"/>
                  </a:lnTo>
                  <a:lnTo>
                    <a:pt x="2292083" y="945235"/>
                  </a:lnTo>
                  <a:lnTo>
                    <a:pt x="2289454" y="945235"/>
                  </a:lnTo>
                  <a:lnTo>
                    <a:pt x="2288336" y="945705"/>
                  </a:lnTo>
                  <a:lnTo>
                    <a:pt x="2286470" y="947559"/>
                  </a:lnTo>
                  <a:lnTo>
                    <a:pt x="2286000" y="948690"/>
                  </a:lnTo>
                  <a:lnTo>
                    <a:pt x="2286000" y="951318"/>
                  </a:lnTo>
                  <a:lnTo>
                    <a:pt x="2286470" y="952436"/>
                  </a:lnTo>
                  <a:lnTo>
                    <a:pt x="2288336" y="954303"/>
                  </a:lnTo>
                  <a:lnTo>
                    <a:pt x="2289454" y="954760"/>
                  </a:lnTo>
                  <a:lnTo>
                    <a:pt x="2292083" y="954760"/>
                  </a:lnTo>
                  <a:lnTo>
                    <a:pt x="2293201" y="954303"/>
                  </a:lnTo>
                  <a:lnTo>
                    <a:pt x="2295067" y="952436"/>
                  </a:lnTo>
                  <a:lnTo>
                    <a:pt x="2295525" y="951318"/>
                  </a:lnTo>
                  <a:lnTo>
                    <a:pt x="2295525" y="948690"/>
                  </a:lnTo>
                  <a:close/>
                </a:path>
                <a:path w="9008110" h="1427479">
                  <a:moveTo>
                    <a:pt x="2295525" y="476059"/>
                  </a:moveTo>
                  <a:lnTo>
                    <a:pt x="2295067" y="474941"/>
                  </a:lnTo>
                  <a:lnTo>
                    <a:pt x="2293201" y="473087"/>
                  </a:lnTo>
                  <a:lnTo>
                    <a:pt x="2292083" y="472617"/>
                  </a:lnTo>
                  <a:lnTo>
                    <a:pt x="2289454" y="472617"/>
                  </a:lnTo>
                  <a:lnTo>
                    <a:pt x="2288336" y="473087"/>
                  </a:lnTo>
                  <a:lnTo>
                    <a:pt x="2286470" y="474941"/>
                  </a:lnTo>
                  <a:lnTo>
                    <a:pt x="2286000" y="476059"/>
                  </a:lnTo>
                  <a:lnTo>
                    <a:pt x="2286000" y="478688"/>
                  </a:lnTo>
                  <a:lnTo>
                    <a:pt x="2286470" y="479818"/>
                  </a:lnTo>
                  <a:lnTo>
                    <a:pt x="2288336" y="481672"/>
                  </a:lnTo>
                  <a:lnTo>
                    <a:pt x="2289454" y="482142"/>
                  </a:lnTo>
                  <a:lnTo>
                    <a:pt x="2292083" y="482142"/>
                  </a:lnTo>
                  <a:lnTo>
                    <a:pt x="2293201" y="481672"/>
                  </a:lnTo>
                  <a:lnTo>
                    <a:pt x="2295067" y="479818"/>
                  </a:lnTo>
                  <a:lnTo>
                    <a:pt x="2295525" y="478688"/>
                  </a:lnTo>
                  <a:lnTo>
                    <a:pt x="2295525" y="476059"/>
                  </a:lnTo>
                  <a:close/>
                </a:path>
                <a:path w="9008110" h="1427479">
                  <a:moveTo>
                    <a:pt x="2295525" y="3441"/>
                  </a:moveTo>
                  <a:lnTo>
                    <a:pt x="2295067" y="2324"/>
                  </a:lnTo>
                  <a:lnTo>
                    <a:pt x="2293201" y="457"/>
                  </a:lnTo>
                  <a:lnTo>
                    <a:pt x="2292083" y="0"/>
                  </a:lnTo>
                  <a:lnTo>
                    <a:pt x="2289454" y="0"/>
                  </a:lnTo>
                  <a:lnTo>
                    <a:pt x="2288336" y="457"/>
                  </a:lnTo>
                  <a:lnTo>
                    <a:pt x="2286470" y="2324"/>
                  </a:lnTo>
                  <a:lnTo>
                    <a:pt x="2286000" y="3441"/>
                  </a:lnTo>
                  <a:lnTo>
                    <a:pt x="2286000" y="6070"/>
                  </a:lnTo>
                  <a:lnTo>
                    <a:pt x="2286470" y="7200"/>
                  </a:lnTo>
                  <a:lnTo>
                    <a:pt x="2288336" y="9055"/>
                  </a:lnTo>
                  <a:lnTo>
                    <a:pt x="2289454" y="9525"/>
                  </a:lnTo>
                  <a:lnTo>
                    <a:pt x="2292083" y="9525"/>
                  </a:lnTo>
                  <a:lnTo>
                    <a:pt x="2293201" y="9055"/>
                  </a:lnTo>
                  <a:lnTo>
                    <a:pt x="2295067" y="7200"/>
                  </a:lnTo>
                  <a:lnTo>
                    <a:pt x="2295525" y="6070"/>
                  </a:lnTo>
                  <a:lnTo>
                    <a:pt x="2295525" y="3441"/>
                  </a:lnTo>
                  <a:close/>
                </a:path>
                <a:path w="9008110" h="1427479">
                  <a:moveTo>
                    <a:pt x="2343150" y="1421307"/>
                  </a:moveTo>
                  <a:lnTo>
                    <a:pt x="2342692" y="1420190"/>
                  </a:lnTo>
                  <a:lnTo>
                    <a:pt x="2340826" y="1418323"/>
                  </a:lnTo>
                  <a:lnTo>
                    <a:pt x="2339708" y="1417853"/>
                  </a:lnTo>
                  <a:lnTo>
                    <a:pt x="2337079" y="1417853"/>
                  </a:lnTo>
                  <a:lnTo>
                    <a:pt x="2335961" y="1418323"/>
                  </a:lnTo>
                  <a:lnTo>
                    <a:pt x="2334095" y="1420190"/>
                  </a:lnTo>
                  <a:lnTo>
                    <a:pt x="2333625" y="1421307"/>
                  </a:lnTo>
                  <a:lnTo>
                    <a:pt x="2333625" y="1423936"/>
                  </a:lnTo>
                  <a:lnTo>
                    <a:pt x="2334095" y="1425054"/>
                  </a:lnTo>
                  <a:lnTo>
                    <a:pt x="2335961" y="1426921"/>
                  </a:lnTo>
                  <a:lnTo>
                    <a:pt x="2337079" y="1427378"/>
                  </a:lnTo>
                  <a:lnTo>
                    <a:pt x="2339708" y="1427378"/>
                  </a:lnTo>
                  <a:lnTo>
                    <a:pt x="2340826" y="1426921"/>
                  </a:lnTo>
                  <a:lnTo>
                    <a:pt x="2342692" y="1425054"/>
                  </a:lnTo>
                  <a:lnTo>
                    <a:pt x="2343150" y="1423936"/>
                  </a:lnTo>
                  <a:lnTo>
                    <a:pt x="2343150" y="1421307"/>
                  </a:lnTo>
                  <a:close/>
                </a:path>
                <a:path w="9008110" h="1427479">
                  <a:moveTo>
                    <a:pt x="2343150" y="948690"/>
                  </a:moveTo>
                  <a:lnTo>
                    <a:pt x="2342692" y="947559"/>
                  </a:lnTo>
                  <a:lnTo>
                    <a:pt x="2340826" y="945705"/>
                  </a:lnTo>
                  <a:lnTo>
                    <a:pt x="2339708" y="945235"/>
                  </a:lnTo>
                  <a:lnTo>
                    <a:pt x="2337079" y="945235"/>
                  </a:lnTo>
                  <a:lnTo>
                    <a:pt x="2335961" y="945705"/>
                  </a:lnTo>
                  <a:lnTo>
                    <a:pt x="2334095" y="947559"/>
                  </a:lnTo>
                  <a:lnTo>
                    <a:pt x="2333625" y="948690"/>
                  </a:lnTo>
                  <a:lnTo>
                    <a:pt x="2333625" y="951318"/>
                  </a:lnTo>
                  <a:lnTo>
                    <a:pt x="2334095" y="952436"/>
                  </a:lnTo>
                  <a:lnTo>
                    <a:pt x="2335961" y="954303"/>
                  </a:lnTo>
                  <a:lnTo>
                    <a:pt x="2337079" y="954760"/>
                  </a:lnTo>
                  <a:lnTo>
                    <a:pt x="2339708" y="954760"/>
                  </a:lnTo>
                  <a:lnTo>
                    <a:pt x="2340826" y="954303"/>
                  </a:lnTo>
                  <a:lnTo>
                    <a:pt x="2342692" y="952436"/>
                  </a:lnTo>
                  <a:lnTo>
                    <a:pt x="2343150" y="951318"/>
                  </a:lnTo>
                  <a:lnTo>
                    <a:pt x="2343150" y="948690"/>
                  </a:lnTo>
                  <a:close/>
                </a:path>
                <a:path w="9008110" h="1427479">
                  <a:moveTo>
                    <a:pt x="2343150" y="476059"/>
                  </a:moveTo>
                  <a:lnTo>
                    <a:pt x="2342692" y="474941"/>
                  </a:lnTo>
                  <a:lnTo>
                    <a:pt x="2340826" y="473087"/>
                  </a:lnTo>
                  <a:lnTo>
                    <a:pt x="2339708" y="472617"/>
                  </a:lnTo>
                  <a:lnTo>
                    <a:pt x="2337079" y="472617"/>
                  </a:lnTo>
                  <a:lnTo>
                    <a:pt x="2335961" y="473087"/>
                  </a:lnTo>
                  <a:lnTo>
                    <a:pt x="2334095" y="474941"/>
                  </a:lnTo>
                  <a:lnTo>
                    <a:pt x="2333625" y="476059"/>
                  </a:lnTo>
                  <a:lnTo>
                    <a:pt x="2333625" y="478688"/>
                  </a:lnTo>
                  <a:lnTo>
                    <a:pt x="2334095" y="479818"/>
                  </a:lnTo>
                  <a:lnTo>
                    <a:pt x="2335961" y="481672"/>
                  </a:lnTo>
                  <a:lnTo>
                    <a:pt x="2337079" y="482142"/>
                  </a:lnTo>
                  <a:lnTo>
                    <a:pt x="2339708" y="482142"/>
                  </a:lnTo>
                  <a:lnTo>
                    <a:pt x="2340826" y="481672"/>
                  </a:lnTo>
                  <a:lnTo>
                    <a:pt x="2342692" y="479818"/>
                  </a:lnTo>
                  <a:lnTo>
                    <a:pt x="2343150" y="478688"/>
                  </a:lnTo>
                  <a:lnTo>
                    <a:pt x="2343150" y="476059"/>
                  </a:lnTo>
                  <a:close/>
                </a:path>
                <a:path w="9008110" h="1427479">
                  <a:moveTo>
                    <a:pt x="2343150" y="3441"/>
                  </a:moveTo>
                  <a:lnTo>
                    <a:pt x="2342692" y="2324"/>
                  </a:lnTo>
                  <a:lnTo>
                    <a:pt x="2340826" y="457"/>
                  </a:lnTo>
                  <a:lnTo>
                    <a:pt x="2339708" y="0"/>
                  </a:lnTo>
                  <a:lnTo>
                    <a:pt x="2337079" y="0"/>
                  </a:lnTo>
                  <a:lnTo>
                    <a:pt x="2335961" y="457"/>
                  </a:lnTo>
                  <a:lnTo>
                    <a:pt x="2334095" y="2324"/>
                  </a:lnTo>
                  <a:lnTo>
                    <a:pt x="2333625" y="3441"/>
                  </a:lnTo>
                  <a:lnTo>
                    <a:pt x="2333625" y="6070"/>
                  </a:lnTo>
                  <a:lnTo>
                    <a:pt x="2334095" y="7200"/>
                  </a:lnTo>
                  <a:lnTo>
                    <a:pt x="2335961" y="9055"/>
                  </a:lnTo>
                  <a:lnTo>
                    <a:pt x="2337079" y="9525"/>
                  </a:lnTo>
                  <a:lnTo>
                    <a:pt x="2339708" y="9525"/>
                  </a:lnTo>
                  <a:lnTo>
                    <a:pt x="2340826" y="9055"/>
                  </a:lnTo>
                  <a:lnTo>
                    <a:pt x="2342692" y="7200"/>
                  </a:lnTo>
                  <a:lnTo>
                    <a:pt x="2343150" y="6070"/>
                  </a:lnTo>
                  <a:lnTo>
                    <a:pt x="2343150" y="3441"/>
                  </a:lnTo>
                  <a:close/>
                </a:path>
                <a:path w="9008110" h="1427479">
                  <a:moveTo>
                    <a:pt x="2390775" y="1421307"/>
                  </a:moveTo>
                  <a:lnTo>
                    <a:pt x="2390317" y="1420190"/>
                  </a:lnTo>
                  <a:lnTo>
                    <a:pt x="2388451" y="1418323"/>
                  </a:lnTo>
                  <a:lnTo>
                    <a:pt x="2387333" y="1417853"/>
                  </a:lnTo>
                  <a:lnTo>
                    <a:pt x="2384704" y="1417853"/>
                  </a:lnTo>
                  <a:lnTo>
                    <a:pt x="2383574" y="1418323"/>
                  </a:lnTo>
                  <a:lnTo>
                    <a:pt x="2381720" y="1420190"/>
                  </a:lnTo>
                  <a:lnTo>
                    <a:pt x="2381250" y="1421307"/>
                  </a:lnTo>
                  <a:lnTo>
                    <a:pt x="2381250" y="1423936"/>
                  </a:lnTo>
                  <a:lnTo>
                    <a:pt x="2381720" y="1425054"/>
                  </a:lnTo>
                  <a:lnTo>
                    <a:pt x="2383574" y="1426921"/>
                  </a:lnTo>
                  <a:lnTo>
                    <a:pt x="2384704" y="1427378"/>
                  </a:lnTo>
                  <a:lnTo>
                    <a:pt x="2387333" y="1427378"/>
                  </a:lnTo>
                  <a:lnTo>
                    <a:pt x="2388451" y="1426921"/>
                  </a:lnTo>
                  <a:lnTo>
                    <a:pt x="2390317" y="1425054"/>
                  </a:lnTo>
                  <a:lnTo>
                    <a:pt x="2390775" y="1423936"/>
                  </a:lnTo>
                  <a:lnTo>
                    <a:pt x="2390775" y="1421307"/>
                  </a:lnTo>
                  <a:close/>
                </a:path>
                <a:path w="9008110" h="1427479">
                  <a:moveTo>
                    <a:pt x="2390775" y="948690"/>
                  </a:moveTo>
                  <a:lnTo>
                    <a:pt x="2390317" y="947559"/>
                  </a:lnTo>
                  <a:lnTo>
                    <a:pt x="2388451" y="945705"/>
                  </a:lnTo>
                  <a:lnTo>
                    <a:pt x="2387333" y="945235"/>
                  </a:lnTo>
                  <a:lnTo>
                    <a:pt x="2384704" y="945235"/>
                  </a:lnTo>
                  <a:lnTo>
                    <a:pt x="2383574" y="945705"/>
                  </a:lnTo>
                  <a:lnTo>
                    <a:pt x="2381720" y="947559"/>
                  </a:lnTo>
                  <a:lnTo>
                    <a:pt x="2381250" y="948690"/>
                  </a:lnTo>
                  <a:lnTo>
                    <a:pt x="2381250" y="951318"/>
                  </a:lnTo>
                  <a:lnTo>
                    <a:pt x="2381720" y="952436"/>
                  </a:lnTo>
                  <a:lnTo>
                    <a:pt x="2383574" y="954303"/>
                  </a:lnTo>
                  <a:lnTo>
                    <a:pt x="2384704" y="954760"/>
                  </a:lnTo>
                  <a:lnTo>
                    <a:pt x="2387333" y="954760"/>
                  </a:lnTo>
                  <a:lnTo>
                    <a:pt x="2388451" y="954303"/>
                  </a:lnTo>
                  <a:lnTo>
                    <a:pt x="2390317" y="952436"/>
                  </a:lnTo>
                  <a:lnTo>
                    <a:pt x="2390775" y="951318"/>
                  </a:lnTo>
                  <a:lnTo>
                    <a:pt x="2390775" y="948690"/>
                  </a:lnTo>
                  <a:close/>
                </a:path>
                <a:path w="9008110" h="1427479">
                  <a:moveTo>
                    <a:pt x="2390775" y="476059"/>
                  </a:moveTo>
                  <a:lnTo>
                    <a:pt x="2390317" y="474941"/>
                  </a:lnTo>
                  <a:lnTo>
                    <a:pt x="2388451" y="473087"/>
                  </a:lnTo>
                  <a:lnTo>
                    <a:pt x="2387333" y="472617"/>
                  </a:lnTo>
                  <a:lnTo>
                    <a:pt x="2384704" y="472617"/>
                  </a:lnTo>
                  <a:lnTo>
                    <a:pt x="2383574" y="473087"/>
                  </a:lnTo>
                  <a:lnTo>
                    <a:pt x="2381720" y="474941"/>
                  </a:lnTo>
                  <a:lnTo>
                    <a:pt x="2381250" y="476059"/>
                  </a:lnTo>
                  <a:lnTo>
                    <a:pt x="2381250" y="478688"/>
                  </a:lnTo>
                  <a:lnTo>
                    <a:pt x="2381720" y="479818"/>
                  </a:lnTo>
                  <a:lnTo>
                    <a:pt x="2383574" y="481672"/>
                  </a:lnTo>
                  <a:lnTo>
                    <a:pt x="2384704" y="482142"/>
                  </a:lnTo>
                  <a:lnTo>
                    <a:pt x="2387333" y="482142"/>
                  </a:lnTo>
                  <a:lnTo>
                    <a:pt x="2388451" y="481672"/>
                  </a:lnTo>
                  <a:lnTo>
                    <a:pt x="2390317" y="479818"/>
                  </a:lnTo>
                  <a:lnTo>
                    <a:pt x="2390775" y="478688"/>
                  </a:lnTo>
                  <a:lnTo>
                    <a:pt x="2390775" y="476059"/>
                  </a:lnTo>
                  <a:close/>
                </a:path>
                <a:path w="9008110" h="1427479">
                  <a:moveTo>
                    <a:pt x="2390775" y="3441"/>
                  </a:moveTo>
                  <a:lnTo>
                    <a:pt x="2390317" y="2324"/>
                  </a:lnTo>
                  <a:lnTo>
                    <a:pt x="2388451" y="457"/>
                  </a:lnTo>
                  <a:lnTo>
                    <a:pt x="2387333" y="0"/>
                  </a:lnTo>
                  <a:lnTo>
                    <a:pt x="2384704" y="0"/>
                  </a:lnTo>
                  <a:lnTo>
                    <a:pt x="2383574" y="457"/>
                  </a:lnTo>
                  <a:lnTo>
                    <a:pt x="2381720" y="2324"/>
                  </a:lnTo>
                  <a:lnTo>
                    <a:pt x="2381250" y="3441"/>
                  </a:lnTo>
                  <a:lnTo>
                    <a:pt x="2381250" y="6070"/>
                  </a:lnTo>
                  <a:lnTo>
                    <a:pt x="2381720" y="7200"/>
                  </a:lnTo>
                  <a:lnTo>
                    <a:pt x="2383574" y="9055"/>
                  </a:lnTo>
                  <a:lnTo>
                    <a:pt x="2384704" y="9525"/>
                  </a:lnTo>
                  <a:lnTo>
                    <a:pt x="2387333" y="9525"/>
                  </a:lnTo>
                  <a:lnTo>
                    <a:pt x="2388451" y="9055"/>
                  </a:lnTo>
                  <a:lnTo>
                    <a:pt x="2390317" y="7200"/>
                  </a:lnTo>
                  <a:lnTo>
                    <a:pt x="2390775" y="6070"/>
                  </a:lnTo>
                  <a:lnTo>
                    <a:pt x="2390775" y="3441"/>
                  </a:lnTo>
                  <a:close/>
                </a:path>
                <a:path w="9008110" h="1427479">
                  <a:moveTo>
                    <a:pt x="2438400" y="1421307"/>
                  </a:moveTo>
                  <a:lnTo>
                    <a:pt x="2437942" y="1420190"/>
                  </a:lnTo>
                  <a:lnTo>
                    <a:pt x="2436076" y="1418323"/>
                  </a:lnTo>
                  <a:lnTo>
                    <a:pt x="2434958" y="1417853"/>
                  </a:lnTo>
                  <a:lnTo>
                    <a:pt x="2432329" y="1417853"/>
                  </a:lnTo>
                  <a:lnTo>
                    <a:pt x="2431211" y="1418323"/>
                  </a:lnTo>
                  <a:lnTo>
                    <a:pt x="2429345" y="1420190"/>
                  </a:lnTo>
                  <a:lnTo>
                    <a:pt x="2428875" y="1421307"/>
                  </a:lnTo>
                  <a:lnTo>
                    <a:pt x="2428875" y="1423936"/>
                  </a:lnTo>
                  <a:lnTo>
                    <a:pt x="2429345" y="1425054"/>
                  </a:lnTo>
                  <a:lnTo>
                    <a:pt x="2431211" y="1426921"/>
                  </a:lnTo>
                  <a:lnTo>
                    <a:pt x="2432329" y="1427378"/>
                  </a:lnTo>
                  <a:lnTo>
                    <a:pt x="2434958" y="1427378"/>
                  </a:lnTo>
                  <a:lnTo>
                    <a:pt x="2436076" y="1426921"/>
                  </a:lnTo>
                  <a:lnTo>
                    <a:pt x="2437942" y="1425054"/>
                  </a:lnTo>
                  <a:lnTo>
                    <a:pt x="2438400" y="1423936"/>
                  </a:lnTo>
                  <a:lnTo>
                    <a:pt x="2438400" y="1421307"/>
                  </a:lnTo>
                  <a:close/>
                </a:path>
                <a:path w="9008110" h="1427479">
                  <a:moveTo>
                    <a:pt x="2438400" y="948690"/>
                  </a:moveTo>
                  <a:lnTo>
                    <a:pt x="2437942" y="947559"/>
                  </a:lnTo>
                  <a:lnTo>
                    <a:pt x="2436076" y="945705"/>
                  </a:lnTo>
                  <a:lnTo>
                    <a:pt x="2434958" y="945235"/>
                  </a:lnTo>
                  <a:lnTo>
                    <a:pt x="2432329" y="945235"/>
                  </a:lnTo>
                  <a:lnTo>
                    <a:pt x="2431211" y="945705"/>
                  </a:lnTo>
                  <a:lnTo>
                    <a:pt x="2429345" y="947559"/>
                  </a:lnTo>
                  <a:lnTo>
                    <a:pt x="2428875" y="948690"/>
                  </a:lnTo>
                  <a:lnTo>
                    <a:pt x="2428875" y="951318"/>
                  </a:lnTo>
                  <a:lnTo>
                    <a:pt x="2429345" y="952436"/>
                  </a:lnTo>
                  <a:lnTo>
                    <a:pt x="2431211" y="954303"/>
                  </a:lnTo>
                  <a:lnTo>
                    <a:pt x="2432329" y="954760"/>
                  </a:lnTo>
                  <a:lnTo>
                    <a:pt x="2434958" y="954760"/>
                  </a:lnTo>
                  <a:lnTo>
                    <a:pt x="2436076" y="954303"/>
                  </a:lnTo>
                  <a:lnTo>
                    <a:pt x="2437942" y="952436"/>
                  </a:lnTo>
                  <a:lnTo>
                    <a:pt x="2438400" y="951318"/>
                  </a:lnTo>
                  <a:lnTo>
                    <a:pt x="2438400" y="948690"/>
                  </a:lnTo>
                  <a:close/>
                </a:path>
                <a:path w="9008110" h="1427479">
                  <a:moveTo>
                    <a:pt x="2438400" y="476059"/>
                  </a:moveTo>
                  <a:lnTo>
                    <a:pt x="2437942" y="474941"/>
                  </a:lnTo>
                  <a:lnTo>
                    <a:pt x="2436076" y="473087"/>
                  </a:lnTo>
                  <a:lnTo>
                    <a:pt x="2434958" y="472617"/>
                  </a:lnTo>
                  <a:lnTo>
                    <a:pt x="2432329" y="472617"/>
                  </a:lnTo>
                  <a:lnTo>
                    <a:pt x="2431211" y="473087"/>
                  </a:lnTo>
                  <a:lnTo>
                    <a:pt x="2429345" y="474941"/>
                  </a:lnTo>
                  <a:lnTo>
                    <a:pt x="2428875" y="476059"/>
                  </a:lnTo>
                  <a:lnTo>
                    <a:pt x="2428875" y="478688"/>
                  </a:lnTo>
                  <a:lnTo>
                    <a:pt x="2429345" y="479818"/>
                  </a:lnTo>
                  <a:lnTo>
                    <a:pt x="2431211" y="481672"/>
                  </a:lnTo>
                  <a:lnTo>
                    <a:pt x="2432329" y="482142"/>
                  </a:lnTo>
                  <a:lnTo>
                    <a:pt x="2434958" y="482142"/>
                  </a:lnTo>
                  <a:lnTo>
                    <a:pt x="2436076" y="481672"/>
                  </a:lnTo>
                  <a:lnTo>
                    <a:pt x="2437942" y="479818"/>
                  </a:lnTo>
                  <a:lnTo>
                    <a:pt x="2438400" y="478688"/>
                  </a:lnTo>
                  <a:lnTo>
                    <a:pt x="2438400" y="476059"/>
                  </a:lnTo>
                  <a:close/>
                </a:path>
                <a:path w="9008110" h="1427479">
                  <a:moveTo>
                    <a:pt x="2438400" y="3441"/>
                  </a:moveTo>
                  <a:lnTo>
                    <a:pt x="2437942" y="2324"/>
                  </a:lnTo>
                  <a:lnTo>
                    <a:pt x="2436076" y="457"/>
                  </a:lnTo>
                  <a:lnTo>
                    <a:pt x="2434958" y="0"/>
                  </a:lnTo>
                  <a:lnTo>
                    <a:pt x="2432329" y="0"/>
                  </a:lnTo>
                  <a:lnTo>
                    <a:pt x="2431211" y="457"/>
                  </a:lnTo>
                  <a:lnTo>
                    <a:pt x="2429345" y="2324"/>
                  </a:lnTo>
                  <a:lnTo>
                    <a:pt x="2428875" y="3441"/>
                  </a:lnTo>
                  <a:lnTo>
                    <a:pt x="2428875" y="6070"/>
                  </a:lnTo>
                  <a:lnTo>
                    <a:pt x="2429345" y="7200"/>
                  </a:lnTo>
                  <a:lnTo>
                    <a:pt x="2431211" y="9055"/>
                  </a:lnTo>
                  <a:lnTo>
                    <a:pt x="2432329" y="9525"/>
                  </a:lnTo>
                  <a:lnTo>
                    <a:pt x="2434958" y="9525"/>
                  </a:lnTo>
                  <a:lnTo>
                    <a:pt x="2436076" y="9055"/>
                  </a:lnTo>
                  <a:lnTo>
                    <a:pt x="2437942" y="7200"/>
                  </a:lnTo>
                  <a:lnTo>
                    <a:pt x="2438400" y="6070"/>
                  </a:lnTo>
                  <a:lnTo>
                    <a:pt x="2438400" y="3441"/>
                  </a:lnTo>
                  <a:close/>
                </a:path>
                <a:path w="9008110" h="1427479">
                  <a:moveTo>
                    <a:pt x="2486025" y="1421307"/>
                  </a:moveTo>
                  <a:lnTo>
                    <a:pt x="2485567" y="1420190"/>
                  </a:lnTo>
                  <a:lnTo>
                    <a:pt x="2483701" y="1418323"/>
                  </a:lnTo>
                  <a:lnTo>
                    <a:pt x="2482583" y="1417853"/>
                  </a:lnTo>
                  <a:lnTo>
                    <a:pt x="2479954" y="1417853"/>
                  </a:lnTo>
                  <a:lnTo>
                    <a:pt x="2478836" y="1418323"/>
                  </a:lnTo>
                  <a:lnTo>
                    <a:pt x="2476970" y="1420190"/>
                  </a:lnTo>
                  <a:lnTo>
                    <a:pt x="2476500" y="1421307"/>
                  </a:lnTo>
                  <a:lnTo>
                    <a:pt x="2476500" y="1423936"/>
                  </a:lnTo>
                  <a:lnTo>
                    <a:pt x="2476970" y="1425054"/>
                  </a:lnTo>
                  <a:lnTo>
                    <a:pt x="2478836" y="1426921"/>
                  </a:lnTo>
                  <a:lnTo>
                    <a:pt x="2479954" y="1427378"/>
                  </a:lnTo>
                  <a:lnTo>
                    <a:pt x="2482583" y="1427378"/>
                  </a:lnTo>
                  <a:lnTo>
                    <a:pt x="2483701" y="1426921"/>
                  </a:lnTo>
                  <a:lnTo>
                    <a:pt x="2485567" y="1425054"/>
                  </a:lnTo>
                  <a:lnTo>
                    <a:pt x="2486025" y="1423936"/>
                  </a:lnTo>
                  <a:lnTo>
                    <a:pt x="2486025" y="1421307"/>
                  </a:lnTo>
                  <a:close/>
                </a:path>
                <a:path w="9008110" h="1427479">
                  <a:moveTo>
                    <a:pt x="2486025" y="948690"/>
                  </a:moveTo>
                  <a:lnTo>
                    <a:pt x="2485567" y="947559"/>
                  </a:lnTo>
                  <a:lnTo>
                    <a:pt x="2483701" y="945705"/>
                  </a:lnTo>
                  <a:lnTo>
                    <a:pt x="2482583" y="945235"/>
                  </a:lnTo>
                  <a:lnTo>
                    <a:pt x="2479954" y="945235"/>
                  </a:lnTo>
                  <a:lnTo>
                    <a:pt x="2478836" y="945705"/>
                  </a:lnTo>
                  <a:lnTo>
                    <a:pt x="2476970" y="947559"/>
                  </a:lnTo>
                  <a:lnTo>
                    <a:pt x="2476500" y="948690"/>
                  </a:lnTo>
                  <a:lnTo>
                    <a:pt x="2476500" y="951318"/>
                  </a:lnTo>
                  <a:lnTo>
                    <a:pt x="2476970" y="952436"/>
                  </a:lnTo>
                  <a:lnTo>
                    <a:pt x="2478836" y="954303"/>
                  </a:lnTo>
                  <a:lnTo>
                    <a:pt x="2479954" y="954760"/>
                  </a:lnTo>
                  <a:lnTo>
                    <a:pt x="2482583" y="954760"/>
                  </a:lnTo>
                  <a:lnTo>
                    <a:pt x="2483701" y="954303"/>
                  </a:lnTo>
                  <a:lnTo>
                    <a:pt x="2485567" y="952436"/>
                  </a:lnTo>
                  <a:lnTo>
                    <a:pt x="2486025" y="951318"/>
                  </a:lnTo>
                  <a:lnTo>
                    <a:pt x="2486025" y="948690"/>
                  </a:lnTo>
                  <a:close/>
                </a:path>
                <a:path w="9008110" h="1427479">
                  <a:moveTo>
                    <a:pt x="2486025" y="476059"/>
                  </a:moveTo>
                  <a:lnTo>
                    <a:pt x="2485567" y="474941"/>
                  </a:lnTo>
                  <a:lnTo>
                    <a:pt x="2483701" y="473087"/>
                  </a:lnTo>
                  <a:lnTo>
                    <a:pt x="2482583" y="472617"/>
                  </a:lnTo>
                  <a:lnTo>
                    <a:pt x="2479954" y="472617"/>
                  </a:lnTo>
                  <a:lnTo>
                    <a:pt x="2478836" y="473087"/>
                  </a:lnTo>
                  <a:lnTo>
                    <a:pt x="2476970" y="474941"/>
                  </a:lnTo>
                  <a:lnTo>
                    <a:pt x="2476500" y="476059"/>
                  </a:lnTo>
                  <a:lnTo>
                    <a:pt x="2476500" y="478688"/>
                  </a:lnTo>
                  <a:lnTo>
                    <a:pt x="2476970" y="479818"/>
                  </a:lnTo>
                  <a:lnTo>
                    <a:pt x="2478836" y="481672"/>
                  </a:lnTo>
                  <a:lnTo>
                    <a:pt x="2479954" y="482142"/>
                  </a:lnTo>
                  <a:lnTo>
                    <a:pt x="2482583" y="482142"/>
                  </a:lnTo>
                  <a:lnTo>
                    <a:pt x="2483701" y="481672"/>
                  </a:lnTo>
                  <a:lnTo>
                    <a:pt x="2485567" y="479818"/>
                  </a:lnTo>
                  <a:lnTo>
                    <a:pt x="2486025" y="478688"/>
                  </a:lnTo>
                  <a:lnTo>
                    <a:pt x="2486025" y="476059"/>
                  </a:lnTo>
                  <a:close/>
                </a:path>
                <a:path w="9008110" h="1427479">
                  <a:moveTo>
                    <a:pt x="2486025" y="3441"/>
                  </a:moveTo>
                  <a:lnTo>
                    <a:pt x="2485567" y="2324"/>
                  </a:lnTo>
                  <a:lnTo>
                    <a:pt x="2483701" y="457"/>
                  </a:lnTo>
                  <a:lnTo>
                    <a:pt x="2482583" y="0"/>
                  </a:lnTo>
                  <a:lnTo>
                    <a:pt x="2479954" y="0"/>
                  </a:lnTo>
                  <a:lnTo>
                    <a:pt x="2478836" y="457"/>
                  </a:lnTo>
                  <a:lnTo>
                    <a:pt x="2476970" y="2324"/>
                  </a:lnTo>
                  <a:lnTo>
                    <a:pt x="2476500" y="3441"/>
                  </a:lnTo>
                  <a:lnTo>
                    <a:pt x="2476500" y="6070"/>
                  </a:lnTo>
                  <a:lnTo>
                    <a:pt x="2476970" y="7200"/>
                  </a:lnTo>
                  <a:lnTo>
                    <a:pt x="2478836" y="9055"/>
                  </a:lnTo>
                  <a:lnTo>
                    <a:pt x="2479954" y="9525"/>
                  </a:lnTo>
                  <a:lnTo>
                    <a:pt x="2482583" y="9525"/>
                  </a:lnTo>
                  <a:lnTo>
                    <a:pt x="2483701" y="9055"/>
                  </a:lnTo>
                  <a:lnTo>
                    <a:pt x="2485567" y="7200"/>
                  </a:lnTo>
                  <a:lnTo>
                    <a:pt x="2486025" y="6070"/>
                  </a:lnTo>
                  <a:lnTo>
                    <a:pt x="2486025" y="3441"/>
                  </a:lnTo>
                  <a:close/>
                </a:path>
                <a:path w="9008110" h="1427479">
                  <a:moveTo>
                    <a:pt x="2533650" y="1421307"/>
                  </a:moveTo>
                  <a:lnTo>
                    <a:pt x="2533192" y="1420190"/>
                  </a:lnTo>
                  <a:lnTo>
                    <a:pt x="2531326" y="1418323"/>
                  </a:lnTo>
                  <a:lnTo>
                    <a:pt x="2530208" y="1417853"/>
                  </a:lnTo>
                  <a:lnTo>
                    <a:pt x="2527579" y="1417853"/>
                  </a:lnTo>
                  <a:lnTo>
                    <a:pt x="2526461" y="1418323"/>
                  </a:lnTo>
                  <a:lnTo>
                    <a:pt x="2524595" y="1420190"/>
                  </a:lnTo>
                  <a:lnTo>
                    <a:pt x="2524125" y="1421307"/>
                  </a:lnTo>
                  <a:lnTo>
                    <a:pt x="2524125" y="1423936"/>
                  </a:lnTo>
                  <a:lnTo>
                    <a:pt x="2524595" y="1425054"/>
                  </a:lnTo>
                  <a:lnTo>
                    <a:pt x="2526461" y="1426921"/>
                  </a:lnTo>
                  <a:lnTo>
                    <a:pt x="2527579" y="1427378"/>
                  </a:lnTo>
                  <a:lnTo>
                    <a:pt x="2530208" y="1427378"/>
                  </a:lnTo>
                  <a:lnTo>
                    <a:pt x="2531326" y="1426921"/>
                  </a:lnTo>
                  <a:lnTo>
                    <a:pt x="2533192" y="1425054"/>
                  </a:lnTo>
                  <a:lnTo>
                    <a:pt x="2533650" y="1423936"/>
                  </a:lnTo>
                  <a:lnTo>
                    <a:pt x="2533650" y="1421307"/>
                  </a:lnTo>
                  <a:close/>
                </a:path>
                <a:path w="9008110" h="1427479">
                  <a:moveTo>
                    <a:pt x="2533650" y="948690"/>
                  </a:moveTo>
                  <a:lnTo>
                    <a:pt x="2533192" y="947559"/>
                  </a:lnTo>
                  <a:lnTo>
                    <a:pt x="2531326" y="945705"/>
                  </a:lnTo>
                  <a:lnTo>
                    <a:pt x="2530208" y="945235"/>
                  </a:lnTo>
                  <a:lnTo>
                    <a:pt x="2527579" y="945235"/>
                  </a:lnTo>
                  <a:lnTo>
                    <a:pt x="2526461" y="945705"/>
                  </a:lnTo>
                  <a:lnTo>
                    <a:pt x="2524595" y="947559"/>
                  </a:lnTo>
                  <a:lnTo>
                    <a:pt x="2524125" y="948690"/>
                  </a:lnTo>
                  <a:lnTo>
                    <a:pt x="2524125" y="951318"/>
                  </a:lnTo>
                  <a:lnTo>
                    <a:pt x="2524595" y="952436"/>
                  </a:lnTo>
                  <a:lnTo>
                    <a:pt x="2526461" y="954303"/>
                  </a:lnTo>
                  <a:lnTo>
                    <a:pt x="2527579" y="954760"/>
                  </a:lnTo>
                  <a:lnTo>
                    <a:pt x="2530208" y="954760"/>
                  </a:lnTo>
                  <a:lnTo>
                    <a:pt x="2531326" y="954303"/>
                  </a:lnTo>
                  <a:lnTo>
                    <a:pt x="2533192" y="952436"/>
                  </a:lnTo>
                  <a:lnTo>
                    <a:pt x="2533650" y="951318"/>
                  </a:lnTo>
                  <a:lnTo>
                    <a:pt x="2533650" y="948690"/>
                  </a:lnTo>
                  <a:close/>
                </a:path>
                <a:path w="9008110" h="1427479">
                  <a:moveTo>
                    <a:pt x="2533650" y="476059"/>
                  </a:moveTo>
                  <a:lnTo>
                    <a:pt x="2533192" y="474941"/>
                  </a:lnTo>
                  <a:lnTo>
                    <a:pt x="2531326" y="473087"/>
                  </a:lnTo>
                  <a:lnTo>
                    <a:pt x="2530208" y="472617"/>
                  </a:lnTo>
                  <a:lnTo>
                    <a:pt x="2527579" y="472617"/>
                  </a:lnTo>
                  <a:lnTo>
                    <a:pt x="2526461" y="473087"/>
                  </a:lnTo>
                  <a:lnTo>
                    <a:pt x="2524595" y="474941"/>
                  </a:lnTo>
                  <a:lnTo>
                    <a:pt x="2524125" y="476059"/>
                  </a:lnTo>
                  <a:lnTo>
                    <a:pt x="2524125" y="478688"/>
                  </a:lnTo>
                  <a:lnTo>
                    <a:pt x="2524595" y="479818"/>
                  </a:lnTo>
                  <a:lnTo>
                    <a:pt x="2526461" y="481672"/>
                  </a:lnTo>
                  <a:lnTo>
                    <a:pt x="2527579" y="482142"/>
                  </a:lnTo>
                  <a:lnTo>
                    <a:pt x="2530208" y="482142"/>
                  </a:lnTo>
                  <a:lnTo>
                    <a:pt x="2531326" y="481672"/>
                  </a:lnTo>
                  <a:lnTo>
                    <a:pt x="2533192" y="479818"/>
                  </a:lnTo>
                  <a:lnTo>
                    <a:pt x="2533650" y="478688"/>
                  </a:lnTo>
                  <a:lnTo>
                    <a:pt x="2533650" y="476059"/>
                  </a:lnTo>
                  <a:close/>
                </a:path>
                <a:path w="9008110" h="1427479">
                  <a:moveTo>
                    <a:pt x="2533650" y="3441"/>
                  </a:moveTo>
                  <a:lnTo>
                    <a:pt x="2533192" y="2324"/>
                  </a:lnTo>
                  <a:lnTo>
                    <a:pt x="2531326" y="457"/>
                  </a:lnTo>
                  <a:lnTo>
                    <a:pt x="2530208" y="0"/>
                  </a:lnTo>
                  <a:lnTo>
                    <a:pt x="2527579" y="0"/>
                  </a:lnTo>
                  <a:lnTo>
                    <a:pt x="2526461" y="457"/>
                  </a:lnTo>
                  <a:lnTo>
                    <a:pt x="2524595" y="2324"/>
                  </a:lnTo>
                  <a:lnTo>
                    <a:pt x="2524125" y="3441"/>
                  </a:lnTo>
                  <a:lnTo>
                    <a:pt x="2524125" y="6070"/>
                  </a:lnTo>
                  <a:lnTo>
                    <a:pt x="2524595" y="7200"/>
                  </a:lnTo>
                  <a:lnTo>
                    <a:pt x="2526461" y="9055"/>
                  </a:lnTo>
                  <a:lnTo>
                    <a:pt x="2527579" y="9525"/>
                  </a:lnTo>
                  <a:lnTo>
                    <a:pt x="2530208" y="9525"/>
                  </a:lnTo>
                  <a:lnTo>
                    <a:pt x="2531326" y="9055"/>
                  </a:lnTo>
                  <a:lnTo>
                    <a:pt x="2533192" y="7200"/>
                  </a:lnTo>
                  <a:lnTo>
                    <a:pt x="2533650" y="6070"/>
                  </a:lnTo>
                  <a:lnTo>
                    <a:pt x="2533650" y="3441"/>
                  </a:lnTo>
                  <a:close/>
                </a:path>
                <a:path w="9008110" h="1427479">
                  <a:moveTo>
                    <a:pt x="2581275" y="1421307"/>
                  </a:moveTo>
                  <a:lnTo>
                    <a:pt x="2580817" y="1420190"/>
                  </a:lnTo>
                  <a:lnTo>
                    <a:pt x="2578951" y="1418323"/>
                  </a:lnTo>
                  <a:lnTo>
                    <a:pt x="2577833" y="1417853"/>
                  </a:lnTo>
                  <a:lnTo>
                    <a:pt x="2575204" y="1417853"/>
                  </a:lnTo>
                  <a:lnTo>
                    <a:pt x="2574086" y="1418323"/>
                  </a:lnTo>
                  <a:lnTo>
                    <a:pt x="2572220" y="1420190"/>
                  </a:lnTo>
                  <a:lnTo>
                    <a:pt x="2571750" y="1421307"/>
                  </a:lnTo>
                  <a:lnTo>
                    <a:pt x="2571750" y="1423936"/>
                  </a:lnTo>
                  <a:lnTo>
                    <a:pt x="2572220" y="1425054"/>
                  </a:lnTo>
                  <a:lnTo>
                    <a:pt x="2574086" y="1426921"/>
                  </a:lnTo>
                  <a:lnTo>
                    <a:pt x="2575204" y="1427378"/>
                  </a:lnTo>
                  <a:lnTo>
                    <a:pt x="2577833" y="1427378"/>
                  </a:lnTo>
                  <a:lnTo>
                    <a:pt x="2578951" y="1426921"/>
                  </a:lnTo>
                  <a:lnTo>
                    <a:pt x="2580817" y="1425054"/>
                  </a:lnTo>
                  <a:lnTo>
                    <a:pt x="2581275" y="1423936"/>
                  </a:lnTo>
                  <a:lnTo>
                    <a:pt x="2581275" y="1421307"/>
                  </a:lnTo>
                  <a:close/>
                </a:path>
                <a:path w="9008110" h="1427479">
                  <a:moveTo>
                    <a:pt x="2581275" y="948690"/>
                  </a:moveTo>
                  <a:lnTo>
                    <a:pt x="2580817" y="947559"/>
                  </a:lnTo>
                  <a:lnTo>
                    <a:pt x="2578951" y="945705"/>
                  </a:lnTo>
                  <a:lnTo>
                    <a:pt x="2577833" y="945235"/>
                  </a:lnTo>
                  <a:lnTo>
                    <a:pt x="2575204" y="945235"/>
                  </a:lnTo>
                  <a:lnTo>
                    <a:pt x="2574086" y="945705"/>
                  </a:lnTo>
                  <a:lnTo>
                    <a:pt x="2572220" y="947559"/>
                  </a:lnTo>
                  <a:lnTo>
                    <a:pt x="2571750" y="948690"/>
                  </a:lnTo>
                  <a:lnTo>
                    <a:pt x="2571750" y="951318"/>
                  </a:lnTo>
                  <a:lnTo>
                    <a:pt x="2572220" y="952436"/>
                  </a:lnTo>
                  <a:lnTo>
                    <a:pt x="2574086" y="954303"/>
                  </a:lnTo>
                  <a:lnTo>
                    <a:pt x="2575204" y="954760"/>
                  </a:lnTo>
                  <a:lnTo>
                    <a:pt x="2577833" y="954760"/>
                  </a:lnTo>
                  <a:lnTo>
                    <a:pt x="2578951" y="954303"/>
                  </a:lnTo>
                  <a:lnTo>
                    <a:pt x="2580817" y="952436"/>
                  </a:lnTo>
                  <a:lnTo>
                    <a:pt x="2581275" y="951318"/>
                  </a:lnTo>
                  <a:lnTo>
                    <a:pt x="2581275" y="948690"/>
                  </a:lnTo>
                  <a:close/>
                </a:path>
                <a:path w="9008110" h="1427479">
                  <a:moveTo>
                    <a:pt x="2581275" y="476059"/>
                  </a:moveTo>
                  <a:lnTo>
                    <a:pt x="2580817" y="474941"/>
                  </a:lnTo>
                  <a:lnTo>
                    <a:pt x="2578951" y="473087"/>
                  </a:lnTo>
                  <a:lnTo>
                    <a:pt x="2577833" y="472617"/>
                  </a:lnTo>
                  <a:lnTo>
                    <a:pt x="2575204" y="472617"/>
                  </a:lnTo>
                  <a:lnTo>
                    <a:pt x="2574086" y="473087"/>
                  </a:lnTo>
                  <a:lnTo>
                    <a:pt x="2572220" y="474941"/>
                  </a:lnTo>
                  <a:lnTo>
                    <a:pt x="2571750" y="476059"/>
                  </a:lnTo>
                  <a:lnTo>
                    <a:pt x="2571750" y="478688"/>
                  </a:lnTo>
                  <a:lnTo>
                    <a:pt x="2572220" y="479818"/>
                  </a:lnTo>
                  <a:lnTo>
                    <a:pt x="2574086" y="481672"/>
                  </a:lnTo>
                  <a:lnTo>
                    <a:pt x="2575204" y="482142"/>
                  </a:lnTo>
                  <a:lnTo>
                    <a:pt x="2577833" y="482142"/>
                  </a:lnTo>
                  <a:lnTo>
                    <a:pt x="2578951" y="481672"/>
                  </a:lnTo>
                  <a:lnTo>
                    <a:pt x="2580817" y="479818"/>
                  </a:lnTo>
                  <a:lnTo>
                    <a:pt x="2581275" y="478688"/>
                  </a:lnTo>
                  <a:lnTo>
                    <a:pt x="2581275" y="476059"/>
                  </a:lnTo>
                  <a:close/>
                </a:path>
                <a:path w="9008110" h="1427479">
                  <a:moveTo>
                    <a:pt x="2581275" y="3441"/>
                  </a:moveTo>
                  <a:lnTo>
                    <a:pt x="2580817" y="2324"/>
                  </a:lnTo>
                  <a:lnTo>
                    <a:pt x="2578951" y="457"/>
                  </a:lnTo>
                  <a:lnTo>
                    <a:pt x="2577833" y="0"/>
                  </a:lnTo>
                  <a:lnTo>
                    <a:pt x="2575204" y="0"/>
                  </a:lnTo>
                  <a:lnTo>
                    <a:pt x="2574086" y="457"/>
                  </a:lnTo>
                  <a:lnTo>
                    <a:pt x="2572220" y="2324"/>
                  </a:lnTo>
                  <a:lnTo>
                    <a:pt x="2571750" y="3441"/>
                  </a:lnTo>
                  <a:lnTo>
                    <a:pt x="2571750" y="6070"/>
                  </a:lnTo>
                  <a:lnTo>
                    <a:pt x="2572220" y="7200"/>
                  </a:lnTo>
                  <a:lnTo>
                    <a:pt x="2574086" y="9055"/>
                  </a:lnTo>
                  <a:lnTo>
                    <a:pt x="2575204" y="9525"/>
                  </a:lnTo>
                  <a:lnTo>
                    <a:pt x="2577833" y="9525"/>
                  </a:lnTo>
                  <a:lnTo>
                    <a:pt x="2578951" y="9055"/>
                  </a:lnTo>
                  <a:lnTo>
                    <a:pt x="2580817" y="7200"/>
                  </a:lnTo>
                  <a:lnTo>
                    <a:pt x="2581275" y="6070"/>
                  </a:lnTo>
                  <a:lnTo>
                    <a:pt x="2581275" y="3441"/>
                  </a:lnTo>
                  <a:close/>
                </a:path>
                <a:path w="9008110" h="1427479">
                  <a:moveTo>
                    <a:pt x="2628900" y="1421307"/>
                  </a:moveTo>
                  <a:lnTo>
                    <a:pt x="2628442" y="1420190"/>
                  </a:lnTo>
                  <a:lnTo>
                    <a:pt x="2626576" y="1418323"/>
                  </a:lnTo>
                  <a:lnTo>
                    <a:pt x="2625458" y="1417853"/>
                  </a:lnTo>
                  <a:lnTo>
                    <a:pt x="2622829" y="1417853"/>
                  </a:lnTo>
                  <a:lnTo>
                    <a:pt x="2621711" y="1418323"/>
                  </a:lnTo>
                  <a:lnTo>
                    <a:pt x="2619845" y="1420190"/>
                  </a:lnTo>
                  <a:lnTo>
                    <a:pt x="2619375" y="1421307"/>
                  </a:lnTo>
                  <a:lnTo>
                    <a:pt x="2619375" y="1423936"/>
                  </a:lnTo>
                  <a:lnTo>
                    <a:pt x="2619845" y="1425054"/>
                  </a:lnTo>
                  <a:lnTo>
                    <a:pt x="2621711" y="1426921"/>
                  </a:lnTo>
                  <a:lnTo>
                    <a:pt x="2622829" y="1427378"/>
                  </a:lnTo>
                  <a:lnTo>
                    <a:pt x="2625458" y="1427378"/>
                  </a:lnTo>
                  <a:lnTo>
                    <a:pt x="2626576" y="1426921"/>
                  </a:lnTo>
                  <a:lnTo>
                    <a:pt x="2628442" y="1425054"/>
                  </a:lnTo>
                  <a:lnTo>
                    <a:pt x="2628900" y="1423936"/>
                  </a:lnTo>
                  <a:lnTo>
                    <a:pt x="2628900" y="1421307"/>
                  </a:lnTo>
                  <a:close/>
                </a:path>
                <a:path w="9008110" h="1427479">
                  <a:moveTo>
                    <a:pt x="2628900" y="948690"/>
                  </a:moveTo>
                  <a:lnTo>
                    <a:pt x="2628442" y="947559"/>
                  </a:lnTo>
                  <a:lnTo>
                    <a:pt x="2626576" y="945705"/>
                  </a:lnTo>
                  <a:lnTo>
                    <a:pt x="2625458" y="945235"/>
                  </a:lnTo>
                  <a:lnTo>
                    <a:pt x="2622829" y="945235"/>
                  </a:lnTo>
                  <a:lnTo>
                    <a:pt x="2621711" y="945705"/>
                  </a:lnTo>
                  <a:lnTo>
                    <a:pt x="2619845" y="947559"/>
                  </a:lnTo>
                  <a:lnTo>
                    <a:pt x="2619375" y="948690"/>
                  </a:lnTo>
                  <a:lnTo>
                    <a:pt x="2619375" y="951318"/>
                  </a:lnTo>
                  <a:lnTo>
                    <a:pt x="2619845" y="952436"/>
                  </a:lnTo>
                  <a:lnTo>
                    <a:pt x="2621711" y="954303"/>
                  </a:lnTo>
                  <a:lnTo>
                    <a:pt x="2622829" y="954760"/>
                  </a:lnTo>
                  <a:lnTo>
                    <a:pt x="2625458" y="954760"/>
                  </a:lnTo>
                  <a:lnTo>
                    <a:pt x="2626576" y="954303"/>
                  </a:lnTo>
                  <a:lnTo>
                    <a:pt x="2628442" y="952436"/>
                  </a:lnTo>
                  <a:lnTo>
                    <a:pt x="2628900" y="951318"/>
                  </a:lnTo>
                  <a:lnTo>
                    <a:pt x="2628900" y="948690"/>
                  </a:lnTo>
                  <a:close/>
                </a:path>
                <a:path w="9008110" h="1427479">
                  <a:moveTo>
                    <a:pt x="2628900" y="476059"/>
                  </a:moveTo>
                  <a:lnTo>
                    <a:pt x="2628442" y="474941"/>
                  </a:lnTo>
                  <a:lnTo>
                    <a:pt x="2626576" y="473087"/>
                  </a:lnTo>
                  <a:lnTo>
                    <a:pt x="2625458" y="472617"/>
                  </a:lnTo>
                  <a:lnTo>
                    <a:pt x="2622829" y="472617"/>
                  </a:lnTo>
                  <a:lnTo>
                    <a:pt x="2621711" y="473087"/>
                  </a:lnTo>
                  <a:lnTo>
                    <a:pt x="2619845" y="474941"/>
                  </a:lnTo>
                  <a:lnTo>
                    <a:pt x="2619375" y="476059"/>
                  </a:lnTo>
                  <a:lnTo>
                    <a:pt x="2619375" y="478688"/>
                  </a:lnTo>
                  <a:lnTo>
                    <a:pt x="2619845" y="479818"/>
                  </a:lnTo>
                  <a:lnTo>
                    <a:pt x="2621711" y="481672"/>
                  </a:lnTo>
                  <a:lnTo>
                    <a:pt x="2622829" y="482142"/>
                  </a:lnTo>
                  <a:lnTo>
                    <a:pt x="2625458" y="482142"/>
                  </a:lnTo>
                  <a:lnTo>
                    <a:pt x="2626576" y="481672"/>
                  </a:lnTo>
                  <a:lnTo>
                    <a:pt x="2628442" y="479818"/>
                  </a:lnTo>
                  <a:lnTo>
                    <a:pt x="2628900" y="478688"/>
                  </a:lnTo>
                  <a:lnTo>
                    <a:pt x="2628900" y="476059"/>
                  </a:lnTo>
                  <a:close/>
                </a:path>
                <a:path w="9008110" h="1427479">
                  <a:moveTo>
                    <a:pt x="2628900" y="3441"/>
                  </a:moveTo>
                  <a:lnTo>
                    <a:pt x="2628442" y="2324"/>
                  </a:lnTo>
                  <a:lnTo>
                    <a:pt x="2626576" y="457"/>
                  </a:lnTo>
                  <a:lnTo>
                    <a:pt x="2625458" y="0"/>
                  </a:lnTo>
                  <a:lnTo>
                    <a:pt x="2622829" y="0"/>
                  </a:lnTo>
                  <a:lnTo>
                    <a:pt x="2621711" y="457"/>
                  </a:lnTo>
                  <a:lnTo>
                    <a:pt x="2619845" y="2324"/>
                  </a:lnTo>
                  <a:lnTo>
                    <a:pt x="2619375" y="3441"/>
                  </a:lnTo>
                  <a:lnTo>
                    <a:pt x="2619375" y="6070"/>
                  </a:lnTo>
                  <a:lnTo>
                    <a:pt x="2619845" y="7200"/>
                  </a:lnTo>
                  <a:lnTo>
                    <a:pt x="2621711" y="9055"/>
                  </a:lnTo>
                  <a:lnTo>
                    <a:pt x="2622829" y="9525"/>
                  </a:lnTo>
                  <a:lnTo>
                    <a:pt x="2625458" y="9525"/>
                  </a:lnTo>
                  <a:lnTo>
                    <a:pt x="2626576" y="9055"/>
                  </a:lnTo>
                  <a:lnTo>
                    <a:pt x="2628442" y="7200"/>
                  </a:lnTo>
                  <a:lnTo>
                    <a:pt x="2628900" y="6070"/>
                  </a:lnTo>
                  <a:lnTo>
                    <a:pt x="2628900" y="3441"/>
                  </a:lnTo>
                  <a:close/>
                </a:path>
                <a:path w="9008110" h="1427479">
                  <a:moveTo>
                    <a:pt x="2676525" y="1421307"/>
                  </a:moveTo>
                  <a:lnTo>
                    <a:pt x="2676067" y="1420190"/>
                  </a:lnTo>
                  <a:lnTo>
                    <a:pt x="2674201" y="1418323"/>
                  </a:lnTo>
                  <a:lnTo>
                    <a:pt x="2673083" y="1417853"/>
                  </a:lnTo>
                  <a:lnTo>
                    <a:pt x="2670454" y="1417853"/>
                  </a:lnTo>
                  <a:lnTo>
                    <a:pt x="2669336" y="1418323"/>
                  </a:lnTo>
                  <a:lnTo>
                    <a:pt x="2667470" y="1420190"/>
                  </a:lnTo>
                  <a:lnTo>
                    <a:pt x="2667000" y="1421307"/>
                  </a:lnTo>
                  <a:lnTo>
                    <a:pt x="2667000" y="1423936"/>
                  </a:lnTo>
                  <a:lnTo>
                    <a:pt x="2667470" y="1425054"/>
                  </a:lnTo>
                  <a:lnTo>
                    <a:pt x="2669336" y="1426921"/>
                  </a:lnTo>
                  <a:lnTo>
                    <a:pt x="2670454" y="1427378"/>
                  </a:lnTo>
                  <a:lnTo>
                    <a:pt x="2673083" y="1427378"/>
                  </a:lnTo>
                  <a:lnTo>
                    <a:pt x="2674201" y="1426921"/>
                  </a:lnTo>
                  <a:lnTo>
                    <a:pt x="2676067" y="1425054"/>
                  </a:lnTo>
                  <a:lnTo>
                    <a:pt x="2676525" y="1423936"/>
                  </a:lnTo>
                  <a:lnTo>
                    <a:pt x="2676525" y="1421307"/>
                  </a:lnTo>
                  <a:close/>
                </a:path>
                <a:path w="9008110" h="1427479">
                  <a:moveTo>
                    <a:pt x="2676525" y="948690"/>
                  </a:moveTo>
                  <a:lnTo>
                    <a:pt x="2676067" y="947559"/>
                  </a:lnTo>
                  <a:lnTo>
                    <a:pt x="2674201" y="945705"/>
                  </a:lnTo>
                  <a:lnTo>
                    <a:pt x="2673083" y="945235"/>
                  </a:lnTo>
                  <a:lnTo>
                    <a:pt x="2670454" y="945235"/>
                  </a:lnTo>
                  <a:lnTo>
                    <a:pt x="2669336" y="945705"/>
                  </a:lnTo>
                  <a:lnTo>
                    <a:pt x="2667470" y="947559"/>
                  </a:lnTo>
                  <a:lnTo>
                    <a:pt x="2667000" y="948690"/>
                  </a:lnTo>
                  <a:lnTo>
                    <a:pt x="2667000" y="951318"/>
                  </a:lnTo>
                  <a:lnTo>
                    <a:pt x="2667470" y="952436"/>
                  </a:lnTo>
                  <a:lnTo>
                    <a:pt x="2669336" y="954303"/>
                  </a:lnTo>
                  <a:lnTo>
                    <a:pt x="2670454" y="954760"/>
                  </a:lnTo>
                  <a:lnTo>
                    <a:pt x="2673083" y="954760"/>
                  </a:lnTo>
                  <a:lnTo>
                    <a:pt x="2674201" y="954303"/>
                  </a:lnTo>
                  <a:lnTo>
                    <a:pt x="2676067" y="952436"/>
                  </a:lnTo>
                  <a:lnTo>
                    <a:pt x="2676525" y="951318"/>
                  </a:lnTo>
                  <a:lnTo>
                    <a:pt x="2676525" y="948690"/>
                  </a:lnTo>
                  <a:close/>
                </a:path>
                <a:path w="9008110" h="1427479">
                  <a:moveTo>
                    <a:pt x="2676525" y="476059"/>
                  </a:moveTo>
                  <a:lnTo>
                    <a:pt x="2676067" y="474941"/>
                  </a:lnTo>
                  <a:lnTo>
                    <a:pt x="2674201" y="473087"/>
                  </a:lnTo>
                  <a:lnTo>
                    <a:pt x="2673083" y="472617"/>
                  </a:lnTo>
                  <a:lnTo>
                    <a:pt x="2670454" y="472617"/>
                  </a:lnTo>
                  <a:lnTo>
                    <a:pt x="2669336" y="473087"/>
                  </a:lnTo>
                  <a:lnTo>
                    <a:pt x="2667470" y="474941"/>
                  </a:lnTo>
                  <a:lnTo>
                    <a:pt x="2667000" y="476059"/>
                  </a:lnTo>
                  <a:lnTo>
                    <a:pt x="2667000" y="478688"/>
                  </a:lnTo>
                  <a:lnTo>
                    <a:pt x="2667470" y="479818"/>
                  </a:lnTo>
                  <a:lnTo>
                    <a:pt x="2669336" y="481672"/>
                  </a:lnTo>
                  <a:lnTo>
                    <a:pt x="2670454" y="482142"/>
                  </a:lnTo>
                  <a:lnTo>
                    <a:pt x="2673083" y="482142"/>
                  </a:lnTo>
                  <a:lnTo>
                    <a:pt x="2674201" y="481672"/>
                  </a:lnTo>
                  <a:lnTo>
                    <a:pt x="2676067" y="479818"/>
                  </a:lnTo>
                  <a:lnTo>
                    <a:pt x="2676525" y="478688"/>
                  </a:lnTo>
                  <a:lnTo>
                    <a:pt x="2676525" y="476059"/>
                  </a:lnTo>
                  <a:close/>
                </a:path>
                <a:path w="9008110" h="1427479">
                  <a:moveTo>
                    <a:pt x="2676525" y="3441"/>
                  </a:moveTo>
                  <a:lnTo>
                    <a:pt x="2676067" y="2324"/>
                  </a:lnTo>
                  <a:lnTo>
                    <a:pt x="2674201" y="457"/>
                  </a:lnTo>
                  <a:lnTo>
                    <a:pt x="2673083" y="0"/>
                  </a:lnTo>
                  <a:lnTo>
                    <a:pt x="2670454" y="0"/>
                  </a:lnTo>
                  <a:lnTo>
                    <a:pt x="2669336" y="457"/>
                  </a:lnTo>
                  <a:lnTo>
                    <a:pt x="2667470" y="2324"/>
                  </a:lnTo>
                  <a:lnTo>
                    <a:pt x="2667000" y="3441"/>
                  </a:lnTo>
                  <a:lnTo>
                    <a:pt x="2667000" y="6070"/>
                  </a:lnTo>
                  <a:lnTo>
                    <a:pt x="2667470" y="7200"/>
                  </a:lnTo>
                  <a:lnTo>
                    <a:pt x="2669336" y="9055"/>
                  </a:lnTo>
                  <a:lnTo>
                    <a:pt x="2670454" y="9525"/>
                  </a:lnTo>
                  <a:lnTo>
                    <a:pt x="2673083" y="9525"/>
                  </a:lnTo>
                  <a:lnTo>
                    <a:pt x="2674201" y="9055"/>
                  </a:lnTo>
                  <a:lnTo>
                    <a:pt x="2676067" y="7200"/>
                  </a:lnTo>
                  <a:lnTo>
                    <a:pt x="2676525" y="6070"/>
                  </a:lnTo>
                  <a:lnTo>
                    <a:pt x="2676525" y="3441"/>
                  </a:lnTo>
                  <a:close/>
                </a:path>
                <a:path w="9008110" h="1427479">
                  <a:moveTo>
                    <a:pt x="2724150" y="1421307"/>
                  </a:moveTo>
                  <a:lnTo>
                    <a:pt x="2723692" y="1420190"/>
                  </a:lnTo>
                  <a:lnTo>
                    <a:pt x="2721826" y="1418323"/>
                  </a:lnTo>
                  <a:lnTo>
                    <a:pt x="2720708" y="1417853"/>
                  </a:lnTo>
                  <a:lnTo>
                    <a:pt x="2718079" y="1417853"/>
                  </a:lnTo>
                  <a:lnTo>
                    <a:pt x="2716961" y="1418323"/>
                  </a:lnTo>
                  <a:lnTo>
                    <a:pt x="2715095" y="1420190"/>
                  </a:lnTo>
                  <a:lnTo>
                    <a:pt x="2714625" y="1421307"/>
                  </a:lnTo>
                  <a:lnTo>
                    <a:pt x="2714625" y="1423936"/>
                  </a:lnTo>
                  <a:lnTo>
                    <a:pt x="2715095" y="1425054"/>
                  </a:lnTo>
                  <a:lnTo>
                    <a:pt x="2716961" y="1426921"/>
                  </a:lnTo>
                  <a:lnTo>
                    <a:pt x="2718079" y="1427378"/>
                  </a:lnTo>
                  <a:lnTo>
                    <a:pt x="2720708" y="1427378"/>
                  </a:lnTo>
                  <a:lnTo>
                    <a:pt x="2721826" y="1426921"/>
                  </a:lnTo>
                  <a:lnTo>
                    <a:pt x="2723692" y="1425054"/>
                  </a:lnTo>
                  <a:lnTo>
                    <a:pt x="2724150" y="1423936"/>
                  </a:lnTo>
                  <a:lnTo>
                    <a:pt x="2724150" y="1421307"/>
                  </a:lnTo>
                  <a:close/>
                </a:path>
                <a:path w="9008110" h="1427479">
                  <a:moveTo>
                    <a:pt x="2724150" y="948690"/>
                  </a:moveTo>
                  <a:lnTo>
                    <a:pt x="2723692" y="947559"/>
                  </a:lnTo>
                  <a:lnTo>
                    <a:pt x="2721826" y="945705"/>
                  </a:lnTo>
                  <a:lnTo>
                    <a:pt x="2720708" y="945235"/>
                  </a:lnTo>
                  <a:lnTo>
                    <a:pt x="2718079" y="945235"/>
                  </a:lnTo>
                  <a:lnTo>
                    <a:pt x="2716961" y="945705"/>
                  </a:lnTo>
                  <a:lnTo>
                    <a:pt x="2715095" y="947559"/>
                  </a:lnTo>
                  <a:lnTo>
                    <a:pt x="2714625" y="948690"/>
                  </a:lnTo>
                  <a:lnTo>
                    <a:pt x="2714625" y="951318"/>
                  </a:lnTo>
                  <a:lnTo>
                    <a:pt x="2715095" y="952436"/>
                  </a:lnTo>
                  <a:lnTo>
                    <a:pt x="2716961" y="954303"/>
                  </a:lnTo>
                  <a:lnTo>
                    <a:pt x="2718079" y="954760"/>
                  </a:lnTo>
                  <a:lnTo>
                    <a:pt x="2720708" y="954760"/>
                  </a:lnTo>
                  <a:lnTo>
                    <a:pt x="2721826" y="954303"/>
                  </a:lnTo>
                  <a:lnTo>
                    <a:pt x="2723692" y="952436"/>
                  </a:lnTo>
                  <a:lnTo>
                    <a:pt x="2724150" y="951318"/>
                  </a:lnTo>
                  <a:lnTo>
                    <a:pt x="2724150" y="948690"/>
                  </a:lnTo>
                  <a:close/>
                </a:path>
                <a:path w="9008110" h="1427479">
                  <a:moveTo>
                    <a:pt x="2724150" y="476059"/>
                  </a:moveTo>
                  <a:lnTo>
                    <a:pt x="2723692" y="474941"/>
                  </a:lnTo>
                  <a:lnTo>
                    <a:pt x="2721826" y="473087"/>
                  </a:lnTo>
                  <a:lnTo>
                    <a:pt x="2720708" y="472617"/>
                  </a:lnTo>
                  <a:lnTo>
                    <a:pt x="2718079" y="472617"/>
                  </a:lnTo>
                  <a:lnTo>
                    <a:pt x="2716961" y="473087"/>
                  </a:lnTo>
                  <a:lnTo>
                    <a:pt x="2715095" y="474941"/>
                  </a:lnTo>
                  <a:lnTo>
                    <a:pt x="2714625" y="476059"/>
                  </a:lnTo>
                  <a:lnTo>
                    <a:pt x="2714625" y="478688"/>
                  </a:lnTo>
                  <a:lnTo>
                    <a:pt x="2715095" y="479818"/>
                  </a:lnTo>
                  <a:lnTo>
                    <a:pt x="2716961" y="481672"/>
                  </a:lnTo>
                  <a:lnTo>
                    <a:pt x="2718079" y="482142"/>
                  </a:lnTo>
                  <a:lnTo>
                    <a:pt x="2720708" y="482142"/>
                  </a:lnTo>
                  <a:lnTo>
                    <a:pt x="2721826" y="481672"/>
                  </a:lnTo>
                  <a:lnTo>
                    <a:pt x="2723692" y="479818"/>
                  </a:lnTo>
                  <a:lnTo>
                    <a:pt x="2724150" y="478688"/>
                  </a:lnTo>
                  <a:lnTo>
                    <a:pt x="2724150" y="476059"/>
                  </a:lnTo>
                  <a:close/>
                </a:path>
                <a:path w="9008110" h="1427479">
                  <a:moveTo>
                    <a:pt x="2724150" y="3441"/>
                  </a:moveTo>
                  <a:lnTo>
                    <a:pt x="2723692" y="2324"/>
                  </a:lnTo>
                  <a:lnTo>
                    <a:pt x="2721826" y="457"/>
                  </a:lnTo>
                  <a:lnTo>
                    <a:pt x="2720708" y="0"/>
                  </a:lnTo>
                  <a:lnTo>
                    <a:pt x="2718079" y="0"/>
                  </a:lnTo>
                  <a:lnTo>
                    <a:pt x="2716961" y="457"/>
                  </a:lnTo>
                  <a:lnTo>
                    <a:pt x="2715095" y="2324"/>
                  </a:lnTo>
                  <a:lnTo>
                    <a:pt x="2714625" y="3441"/>
                  </a:lnTo>
                  <a:lnTo>
                    <a:pt x="2714625" y="6070"/>
                  </a:lnTo>
                  <a:lnTo>
                    <a:pt x="2715095" y="7200"/>
                  </a:lnTo>
                  <a:lnTo>
                    <a:pt x="2716961" y="9055"/>
                  </a:lnTo>
                  <a:lnTo>
                    <a:pt x="2718079" y="9525"/>
                  </a:lnTo>
                  <a:lnTo>
                    <a:pt x="2720708" y="9525"/>
                  </a:lnTo>
                  <a:lnTo>
                    <a:pt x="2721826" y="9055"/>
                  </a:lnTo>
                  <a:lnTo>
                    <a:pt x="2723692" y="7200"/>
                  </a:lnTo>
                  <a:lnTo>
                    <a:pt x="2724150" y="6070"/>
                  </a:lnTo>
                  <a:lnTo>
                    <a:pt x="2724150" y="3441"/>
                  </a:lnTo>
                  <a:close/>
                </a:path>
                <a:path w="9008110" h="1427479">
                  <a:moveTo>
                    <a:pt x="2771775" y="1421307"/>
                  </a:moveTo>
                  <a:lnTo>
                    <a:pt x="2771317" y="1420190"/>
                  </a:lnTo>
                  <a:lnTo>
                    <a:pt x="2769451" y="1418323"/>
                  </a:lnTo>
                  <a:lnTo>
                    <a:pt x="2768333" y="1417853"/>
                  </a:lnTo>
                  <a:lnTo>
                    <a:pt x="2765704" y="1417853"/>
                  </a:lnTo>
                  <a:lnTo>
                    <a:pt x="2764586" y="1418323"/>
                  </a:lnTo>
                  <a:lnTo>
                    <a:pt x="2762720" y="1420190"/>
                  </a:lnTo>
                  <a:lnTo>
                    <a:pt x="2762250" y="1421307"/>
                  </a:lnTo>
                  <a:lnTo>
                    <a:pt x="2762250" y="1423936"/>
                  </a:lnTo>
                  <a:lnTo>
                    <a:pt x="2762720" y="1425054"/>
                  </a:lnTo>
                  <a:lnTo>
                    <a:pt x="2764586" y="1426921"/>
                  </a:lnTo>
                  <a:lnTo>
                    <a:pt x="2765704" y="1427378"/>
                  </a:lnTo>
                  <a:lnTo>
                    <a:pt x="2768333" y="1427378"/>
                  </a:lnTo>
                  <a:lnTo>
                    <a:pt x="2769451" y="1426921"/>
                  </a:lnTo>
                  <a:lnTo>
                    <a:pt x="2771317" y="1425054"/>
                  </a:lnTo>
                  <a:lnTo>
                    <a:pt x="2771775" y="1423936"/>
                  </a:lnTo>
                  <a:lnTo>
                    <a:pt x="2771775" y="1421307"/>
                  </a:lnTo>
                  <a:close/>
                </a:path>
                <a:path w="9008110" h="1427479">
                  <a:moveTo>
                    <a:pt x="2771775" y="948690"/>
                  </a:moveTo>
                  <a:lnTo>
                    <a:pt x="2771317" y="947559"/>
                  </a:lnTo>
                  <a:lnTo>
                    <a:pt x="2769451" y="945705"/>
                  </a:lnTo>
                  <a:lnTo>
                    <a:pt x="2768333" y="945235"/>
                  </a:lnTo>
                  <a:lnTo>
                    <a:pt x="2765704" y="945235"/>
                  </a:lnTo>
                  <a:lnTo>
                    <a:pt x="2764586" y="945705"/>
                  </a:lnTo>
                  <a:lnTo>
                    <a:pt x="2762720" y="947559"/>
                  </a:lnTo>
                  <a:lnTo>
                    <a:pt x="2762250" y="948690"/>
                  </a:lnTo>
                  <a:lnTo>
                    <a:pt x="2762250" y="951318"/>
                  </a:lnTo>
                  <a:lnTo>
                    <a:pt x="2762720" y="952436"/>
                  </a:lnTo>
                  <a:lnTo>
                    <a:pt x="2764586" y="954303"/>
                  </a:lnTo>
                  <a:lnTo>
                    <a:pt x="2765704" y="954760"/>
                  </a:lnTo>
                  <a:lnTo>
                    <a:pt x="2768333" y="954760"/>
                  </a:lnTo>
                  <a:lnTo>
                    <a:pt x="2769451" y="954303"/>
                  </a:lnTo>
                  <a:lnTo>
                    <a:pt x="2771317" y="952436"/>
                  </a:lnTo>
                  <a:lnTo>
                    <a:pt x="2771775" y="951318"/>
                  </a:lnTo>
                  <a:lnTo>
                    <a:pt x="2771775" y="948690"/>
                  </a:lnTo>
                  <a:close/>
                </a:path>
                <a:path w="9008110" h="1427479">
                  <a:moveTo>
                    <a:pt x="2771775" y="476059"/>
                  </a:moveTo>
                  <a:lnTo>
                    <a:pt x="2771317" y="474941"/>
                  </a:lnTo>
                  <a:lnTo>
                    <a:pt x="2769451" y="473087"/>
                  </a:lnTo>
                  <a:lnTo>
                    <a:pt x="2768333" y="472617"/>
                  </a:lnTo>
                  <a:lnTo>
                    <a:pt x="2765704" y="472617"/>
                  </a:lnTo>
                  <a:lnTo>
                    <a:pt x="2764586" y="473087"/>
                  </a:lnTo>
                  <a:lnTo>
                    <a:pt x="2762720" y="474941"/>
                  </a:lnTo>
                  <a:lnTo>
                    <a:pt x="2762250" y="476059"/>
                  </a:lnTo>
                  <a:lnTo>
                    <a:pt x="2762250" y="478688"/>
                  </a:lnTo>
                  <a:lnTo>
                    <a:pt x="2762720" y="479818"/>
                  </a:lnTo>
                  <a:lnTo>
                    <a:pt x="2764586" y="481672"/>
                  </a:lnTo>
                  <a:lnTo>
                    <a:pt x="2765704" y="482142"/>
                  </a:lnTo>
                  <a:lnTo>
                    <a:pt x="2768333" y="482142"/>
                  </a:lnTo>
                  <a:lnTo>
                    <a:pt x="2769451" y="481672"/>
                  </a:lnTo>
                  <a:lnTo>
                    <a:pt x="2771317" y="479818"/>
                  </a:lnTo>
                  <a:lnTo>
                    <a:pt x="2771775" y="478688"/>
                  </a:lnTo>
                  <a:lnTo>
                    <a:pt x="2771775" y="476059"/>
                  </a:lnTo>
                  <a:close/>
                </a:path>
                <a:path w="9008110" h="1427479">
                  <a:moveTo>
                    <a:pt x="2771775" y="3441"/>
                  </a:moveTo>
                  <a:lnTo>
                    <a:pt x="2771317" y="2324"/>
                  </a:lnTo>
                  <a:lnTo>
                    <a:pt x="2769451" y="457"/>
                  </a:lnTo>
                  <a:lnTo>
                    <a:pt x="2768333" y="0"/>
                  </a:lnTo>
                  <a:lnTo>
                    <a:pt x="2765704" y="0"/>
                  </a:lnTo>
                  <a:lnTo>
                    <a:pt x="2764586" y="457"/>
                  </a:lnTo>
                  <a:lnTo>
                    <a:pt x="2762720" y="2324"/>
                  </a:lnTo>
                  <a:lnTo>
                    <a:pt x="2762250" y="3441"/>
                  </a:lnTo>
                  <a:lnTo>
                    <a:pt x="2762250" y="6070"/>
                  </a:lnTo>
                  <a:lnTo>
                    <a:pt x="2762720" y="7200"/>
                  </a:lnTo>
                  <a:lnTo>
                    <a:pt x="2764586" y="9055"/>
                  </a:lnTo>
                  <a:lnTo>
                    <a:pt x="2765704" y="9525"/>
                  </a:lnTo>
                  <a:lnTo>
                    <a:pt x="2768333" y="9525"/>
                  </a:lnTo>
                  <a:lnTo>
                    <a:pt x="2769451" y="9055"/>
                  </a:lnTo>
                  <a:lnTo>
                    <a:pt x="2771317" y="7200"/>
                  </a:lnTo>
                  <a:lnTo>
                    <a:pt x="2771775" y="6070"/>
                  </a:lnTo>
                  <a:lnTo>
                    <a:pt x="2771775" y="3441"/>
                  </a:lnTo>
                  <a:close/>
                </a:path>
                <a:path w="9008110" h="1427479">
                  <a:moveTo>
                    <a:pt x="2819400" y="1421307"/>
                  </a:moveTo>
                  <a:lnTo>
                    <a:pt x="2818942" y="1420190"/>
                  </a:lnTo>
                  <a:lnTo>
                    <a:pt x="2817076" y="1418323"/>
                  </a:lnTo>
                  <a:lnTo>
                    <a:pt x="2815958" y="1417853"/>
                  </a:lnTo>
                  <a:lnTo>
                    <a:pt x="2813329" y="1417853"/>
                  </a:lnTo>
                  <a:lnTo>
                    <a:pt x="2812211" y="1418323"/>
                  </a:lnTo>
                  <a:lnTo>
                    <a:pt x="2810345" y="1420190"/>
                  </a:lnTo>
                  <a:lnTo>
                    <a:pt x="2809875" y="1421307"/>
                  </a:lnTo>
                  <a:lnTo>
                    <a:pt x="2809875" y="1423936"/>
                  </a:lnTo>
                  <a:lnTo>
                    <a:pt x="2810345" y="1425054"/>
                  </a:lnTo>
                  <a:lnTo>
                    <a:pt x="2812211" y="1426921"/>
                  </a:lnTo>
                  <a:lnTo>
                    <a:pt x="2813329" y="1427378"/>
                  </a:lnTo>
                  <a:lnTo>
                    <a:pt x="2815958" y="1427378"/>
                  </a:lnTo>
                  <a:lnTo>
                    <a:pt x="2817076" y="1426921"/>
                  </a:lnTo>
                  <a:lnTo>
                    <a:pt x="2818942" y="1425054"/>
                  </a:lnTo>
                  <a:lnTo>
                    <a:pt x="2819400" y="1423936"/>
                  </a:lnTo>
                  <a:lnTo>
                    <a:pt x="2819400" y="1421307"/>
                  </a:lnTo>
                  <a:close/>
                </a:path>
                <a:path w="9008110" h="1427479">
                  <a:moveTo>
                    <a:pt x="2819400" y="948690"/>
                  </a:moveTo>
                  <a:lnTo>
                    <a:pt x="2818942" y="947559"/>
                  </a:lnTo>
                  <a:lnTo>
                    <a:pt x="2817076" y="945705"/>
                  </a:lnTo>
                  <a:lnTo>
                    <a:pt x="2815958" y="945235"/>
                  </a:lnTo>
                  <a:lnTo>
                    <a:pt x="2813329" y="945235"/>
                  </a:lnTo>
                  <a:lnTo>
                    <a:pt x="2812211" y="945705"/>
                  </a:lnTo>
                  <a:lnTo>
                    <a:pt x="2810345" y="947559"/>
                  </a:lnTo>
                  <a:lnTo>
                    <a:pt x="2809875" y="948690"/>
                  </a:lnTo>
                  <a:lnTo>
                    <a:pt x="2809875" y="951318"/>
                  </a:lnTo>
                  <a:lnTo>
                    <a:pt x="2810345" y="952436"/>
                  </a:lnTo>
                  <a:lnTo>
                    <a:pt x="2812211" y="954303"/>
                  </a:lnTo>
                  <a:lnTo>
                    <a:pt x="2813329" y="954760"/>
                  </a:lnTo>
                  <a:lnTo>
                    <a:pt x="2815958" y="954760"/>
                  </a:lnTo>
                  <a:lnTo>
                    <a:pt x="2817076" y="954303"/>
                  </a:lnTo>
                  <a:lnTo>
                    <a:pt x="2818942" y="952436"/>
                  </a:lnTo>
                  <a:lnTo>
                    <a:pt x="2819400" y="951318"/>
                  </a:lnTo>
                  <a:lnTo>
                    <a:pt x="2819400" y="948690"/>
                  </a:lnTo>
                  <a:close/>
                </a:path>
                <a:path w="9008110" h="1427479">
                  <a:moveTo>
                    <a:pt x="2819400" y="476059"/>
                  </a:moveTo>
                  <a:lnTo>
                    <a:pt x="2818942" y="474941"/>
                  </a:lnTo>
                  <a:lnTo>
                    <a:pt x="2817076" y="473087"/>
                  </a:lnTo>
                  <a:lnTo>
                    <a:pt x="2815958" y="472617"/>
                  </a:lnTo>
                  <a:lnTo>
                    <a:pt x="2813329" y="472617"/>
                  </a:lnTo>
                  <a:lnTo>
                    <a:pt x="2812211" y="473087"/>
                  </a:lnTo>
                  <a:lnTo>
                    <a:pt x="2810345" y="474941"/>
                  </a:lnTo>
                  <a:lnTo>
                    <a:pt x="2809875" y="476059"/>
                  </a:lnTo>
                  <a:lnTo>
                    <a:pt x="2809875" y="478688"/>
                  </a:lnTo>
                  <a:lnTo>
                    <a:pt x="2810345" y="479818"/>
                  </a:lnTo>
                  <a:lnTo>
                    <a:pt x="2812211" y="481672"/>
                  </a:lnTo>
                  <a:lnTo>
                    <a:pt x="2813329" y="482142"/>
                  </a:lnTo>
                  <a:lnTo>
                    <a:pt x="2815958" y="482142"/>
                  </a:lnTo>
                  <a:lnTo>
                    <a:pt x="2817076" y="481672"/>
                  </a:lnTo>
                  <a:lnTo>
                    <a:pt x="2818942" y="479818"/>
                  </a:lnTo>
                  <a:lnTo>
                    <a:pt x="2819400" y="478688"/>
                  </a:lnTo>
                  <a:lnTo>
                    <a:pt x="2819400" y="476059"/>
                  </a:lnTo>
                  <a:close/>
                </a:path>
                <a:path w="9008110" h="1427479">
                  <a:moveTo>
                    <a:pt x="2819400" y="3441"/>
                  </a:moveTo>
                  <a:lnTo>
                    <a:pt x="2818942" y="2324"/>
                  </a:lnTo>
                  <a:lnTo>
                    <a:pt x="2817076" y="457"/>
                  </a:lnTo>
                  <a:lnTo>
                    <a:pt x="2815958" y="0"/>
                  </a:lnTo>
                  <a:lnTo>
                    <a:pt x="2813329" y="0"/>
                  </a:lnTo>
                  <a:lnTo>
                    <a:pt x="2812211" y="457"/>
                  </a:lnTo>
                  <a:lnTo>
                    <a:pt x="2810345" y="2324"/>
                  </a:lnTo>
                  <a:lnTo>
                    <a:pt x="2809875" y="3441"/>
                  </a:lnTo>
                  <a:lnTo>
                    <a:pt x="2809875" y="6070"/>
                  </a:lnTo>
                  <a:lnTo>
                    <a:pt x="2810345" y="7200"/>
                  </a:lnTo>
                  <a:lnTo>
                    <a:pt x="2812211" y="9055"/>
                  </a:lnTo>
                  <a:lnTo>
                    <a:pt x="2813329" y="9525"/>
                  </a:lnTo>
                  <a:lnTo>
                    <a:pt x="2815958" y="9525"/>
                  </a:lnTo>
                  <a:lnTo>
                    <a:pt x="2817076" y="9055"/>
                  </a:lnTo>
                  <a:lnTo>
                    <a:pt x="2818942" y="7200"/>
                  </a:lnTo>
                  <a:lnTo>
                    <a:pt x="2819400" y="6070"/>
                  </a:lnTo>
                  <a:lnTo>
                    <a:pt x="2819400" y="3441"/>
                  </a:lnTo>
                  <a:close/>
                </a:path>
                <a:path w="9008110" h="1427479">
                  <a:moveTo>
                    <a:pt x="2867025" y="1421307"/>
                  </a:moveTo>
                  <a:lnTo>
                    <a:pt x="2866567" y="1420190"/>
                  </a:lnTo>
                  <a:lnTo>
                    <a:pt x="2864701" y="1418323"/>
                  </a:lnTo>
                  <a:lnTo>
                    <a:pt x="2863583" y="1417853"/>
                  </a:lnTo>
                  <a:lnTo>
                    <a:pt x="2860954" y="1417853"/>
                  </a:lnTo>
                  <a:lnTo>
                    <a:pt x="2859836" y="1418323"/>
                  </a:lnTo>
                  <a:lnTo>
                    <a:pt x="2857970" y="1420190"/>
                  </a:lnTo>
                  <a:lnTo>
                    <a:pt x="2857500" y="1421307"/>
                  </a:lnTo>
                  <a:lnTo>
                    <a:pt x="2857500" y="1423936"/>
                  </a:lnTo>
                  <a:lnTo>
                    <a:pt x="2857970" y="1425054"/>
                  </a:lnTo>
                  <a:lnTo>
                    <a:pt x="2859836" y="1426921"/>
                  </a:lnTo>
                  <a:lnTo>
                    <a:pt x="2860954" y="1427378"/>
                  </a:lnTo>
                  <a:lnTo>
                    <a:pt x="2863583" y="1427378"/>
                  </a:lnTo>
                  <a:lnTo>
                    <a:pt x="2864701" y="1426921"/>
                  </a:lnTo>
                  <a:lnTo>
                    <a:pt x="2866567" y="1425054"/>
                  </a:lnTo>
                  <a:lnTo>
                    <a:pt x="2867025" y="1423936"/>
                  </a:lnTo>
                  <a:lnTo>
                    <a:pt x="2867025" y="1421307"/>
                  </a:lnTo>
                  <a:close/>
                </a:path>
                <a:path w="9008110" h="1427479">
                  <a:moveTo>
                    <a:pt x="2867025" y="948690"/>
                  </a:moveTo>
                  <a:lnTo>
                    <a:pt x="2866567" y="947559"/>
                  </a:lnTo>
                  <a:lnTo>
                    <a:pt x="2864701" y="945705"/>
                  </a:lnTo>
                  <a:lnTo>
                    <a:pt x="2863583" y="945235"/>
                  </a:lnTo>
                  <a:lnTo>
                    <a:pt x="2860954" y="945235"/>
                  </a:lnTo>
                  <a:lnTo>
                    <a:pt x="2859836" y="945705"/>
                  </a:lnTo>
                  <a:lnTo>
                    <a:pt x="2857970" y="947559"/>
                  </a:lnTo>
                  <a:lnTo>
                    <a:pt x="2857500" y="948690"/>
                  </a:lnTo>
                  <a:lnTo>
                    <a:pt x="2857500" y="951318"/>
                  </a:lnTo>
                  <a:lnTo>
                    <a:pt x="2857970" y="952436"/>
                  </a:lnTo>
                  <a:lnTo>
                    <a:pt x="2859836" y="954303"/>
                  </a:lnTo>
                  <a:lnTo>
                    <a:pt x="2860954" y="954760"/>
                  </a:lnTo>
                  <a:lnTo>
                    <a:pt x="2863583" y="954760"/>
                  </a:lnTo>
                  <a:lnTo>
                    <a:pt x="2864701" y="954303"/>
                  </a:lnTo>
                  <a:lnTo>
                    <a:pt x="2866567" y="952436"/>
                  </a:lnTo>
                  <a:lnTo>
                    <a:pt x="2867025" y="951318"/>
                  </a:lnTo>
                  <a:lnTo>
                    <a:pt x="2867025" y="948690"/>
                  </a:lnTo>
                  <a:close/>
                </a:path>
                <a:path w="9008110" h="1427479">
                  <a:moveTo>
                    <a:pt x="2867025" y="476059"/>
                  </a:moveTo>
                  <a:lnTo>
                    <a:pt x="2866567" y="474941"/>
                  </a:lnTo>
                  <a:lnTo>
                    <a:pt x="2864701" y="473087"/>
                  </a:lnTo>
                  <a:lnTo>
                    <a:pt x="2863583" y="472617"/>
                  </a:lnTo>
                  <a:lnTo>
                    <a:pt x="2860954" y="472617"/>
                  </a:lnTo>
                  <a:lnTo>
                    <a:pt x="2859836" y="473087"/>
                  </a:lnTo>
                  <a:lnTo>
                    <a:pt x="2857970" y="474941"/>
                  </a:lnTo>
                  <a:lnTo>
                    <a:pt x="2857500" y="476059"/>
                  </a:lnTo>
                  <a:lnTo>
                    <a:pt x="2857500" y="478688"/>
                  </a:lnTo>
                  <a:lnTo>
                    <a:pt x="2857970" y="479818"/>
                  </a:lnTo>
                  <a:lnTo>
                    <a:pt x="2859836" y="481672"/>
                  </a:lnTo>
                  <a:lnTo>
                    <a:pt x="2860954" y="482142"/>
                  </a:lnTo>
                  <a:lnTo>
                    <a:pt x="2863583" y="482142"/>
                  </a:lnTo>
                  <a:lnTo>
                    <a:pt x="2864701" y="481672"/>
                  </a:lnTo>
                  <a:lnTo>
                    <a:pt x="2866567" y="479818"/>
                  </a:lnTo>
                  <a:lnTo>
                    <a:pt x="2867025" y="478688"/>
                  </a:lnTo>
                  <a:lnTo>
                    <a:pt x="2867025" y="476059"/>
                  </a:lnTo>
                  <a:close/>
                </a:path>
                <a:path w="9008110" h="1427479">
                  <a:moveTo>
                    <a:pt x="2867025" y="3441"/>
                  </a:moveTo>
                  <a:lnTo>
                    <a:pt x="2866567" y="2324"/>
                  </a:lnTo>
                  <a:lnTo>
                    <a:pt x="2864701" y="457"/>
                  </a:lnTo>
                  <a:lnTo>
                    <a:pt x="2863583" y="0"/>
                  </a:lnTo>
                  <a:lnTo>
                    <a:pt x="2860954" y="0"/>
                  </a:lnTo>
                  <a:lnTo>
                    <a:pt x="2859836" y="457"/>
                  </a:lnTo>
                  <a:lnTo>
                    <a:pt x="2857970" y="2324"/>
                  </a:lnTo>
                  <a:lnTo>
                    <a:pt x="2857500" y="3441"/>
                  </a:lnTo>
                  <a:lnTo>
                    <a:pt x="2857500" y="6070"/>
                  </a:lnTo>
                  <a:lnTo>
                    <a:pt x="2857970" y="7200"/>
                  </a:lnTo>
                  <a:lnTo>
                    <a:pt x="2859836" y="9055"/>
                  </a:lnTo>
                  <a:lnTo>
                    <a:pt x="2860954" y="9525"/>
                  </a:lnTo>
                  <a:lnTo>
                    <a:pt x="2863583" y="9525"/>
                  </a:lnTo>
                  <a:lnTo>
                    <a:pt x="2864701" y="9055"/>
                  </a:lnTo>
                  <a:lnTo>
                    <a:pt x="2866567" y="7200"/>
                  </a:lnTo>
                  <a:lnTo>
                    <a:pt x="2867025" y="6070"/>
                  </a:lnTo>
                  <a:lnTo>
                    <a:pt x="2867025" y="3441"/>
                  </a:lnTo>
                  <a:close/>
                </a:path>
                <a:path w="9008110" h="1427479">
                  <a:moveTo>
                    <a:pt x="2914650" y="1421307"/>
                  </a:moveTo>
                  <a:lnTo>
                    <a:pt x="2914192" y="1420190"/>
                  </a:lnTo>
                  <a:lnTo>
                    <a:pt x="2912326" y="1418323"/>
                  </a:lnTo>
                  <a:lnTo>
                    <a:pt x="2911208" y="1417853"/>
                  </a:lnTo>
                  <a:lnTo>
                    <a:pt x="2908579" y="1417853"/>
                  </a:lnTo>
                  <a:lnTo>
                    <a:pt x="2907461" y="1418323"/>
                  </a:lnTo>
                  <a:lnTo>
                    <a:pt x="2905595" y="1420190"/>
                  </a:lnTo>
                  <a:lnTo>
                    <a:pt x="2905125" y="1421307"/>
                  </a:lnTo>
                  <a:lnTo>
                    <a:pt x="2905125" y="1423936"/>
                  </a:lnTo>
                  <a:lnTo>
                    <a:pt x="2905595" y="1425054"/>
                  </a:lnTo>
                  <a:lnTo>
                    <a:pt x="2907461" y="1426921"/>
                  </a:lnTo>
                  <a:lnTo>
                    <a:pt x="2908579" y="1427378"/>
                  </a:lnTo>
                  <a:lnTo>
                    <a:pt x="2911208" y="1427378"/>
                  </a:lnTo>
                  <a:lnTo>
                    <a:pt x="2912326" y="1426921"/>
                  </a:lnTo>
                  <a:lnTo>
                    <a:pt x="2914192" y="1425054"/>
                  </a:lnTo>
                  <a:lnTo>
                    <a:pt x="2914650" y="1423936"/>
                  </a:lnTo>
                  <a:lnTo>
                    <a:pt x="2914650" y="1421307"/>
                  </a:lnTo>
                  <a:close/>
                </a:path>
                <a:path w="9008110" h="1427479">
                  <a:moveTo>
                    <a:pt x="2914650" y="948690"/>
                  </a:moveTo>
                  <a:lnTo>
                    <a:pt x="2914192" y="947559"/>
                  </a:lnTo>
                  <a:lnTo>
                    <a:pt x="2912326" y="945705"/>
                  </a:lnTo>
                  <a:lnTo>
                    <a:pt x="2911208" y="945235"/>
                  </a:lnTo>
                  <a:lnTo>
                    <a:pt x="2908579" y="945235"/>
                  </a:lnTo>
                  <a:lnTo>
                    <a:pt x="2907461" y="945705"/>
                  </a:lnTo>
                  <a:lnTo>
                    <a:pt x="2905595" y="947559"/>
                  </a:lnTo>
                  <a:lnTo>
                    <a:pt x="2905125" y="948690"/>
                  </a:lnTo>
                  <a:lnTo>
                    <a:pt x="2905125" y="951318"/>
                  </a:lnTo>
                  <a:lnTo>
                    <a:pt x="2905595" y="952436"/>
                  </a:lnTo>
                  <a:lnTo>
                    <a:pt x="2907461" y="954303"/>
                  </a:lnTo>
                  <a:lnTo>
                    <a:pt x="2908579" y="954760"/>
                  </a:lnTo>
                  <a:lnTo>
                    <a:pt x="2911208" y="954760"/>
                  </a:lnTo>
                  <a:lnTo>
                    <a:pt x="2912326" y="954303"/>
                  </a:lnTo>
                  <a:lnTo>
                    <a:pt x="2914192" y="952436"/>
                  </a:lnTo>
                  <a:lnTo>
                    <a:pt x="2914650" y="951318"/>
                  </a:lnTo>
                  <a:lnTo>
                    <a:pt x="2914650" y="948690"/>
                  </a:lnTo>
                  <a:close/>
                </a:path>
                <a:path w="9008110" h="1427479">
                  <a:moveTo>
                    <a:pt x="2914650" y="476059"/>
                  </a:moveTo>
                  <a:lnTo>
                    <a:pt x="2914192" y="474941"/>
                  </a:lnTo>
                  <a:lnTo>
                    <a:pt x="2912326" y="473087"/>
                  </a:lnTo>
                  <a:lnTo>
                    <a:pt x="2911208" y="472617"/>
                  </a:lnTo>
                  <a:lnTo>
                    <a:pt x="2908579" y="472617"/>
                  </a:lnTo>
                  <a:lnTo>
                    <a:pt x="2907461" y="473087"/>
                  </a:lnTo>
                  <a:lnTo>
                    <a:pt x="2905595" y="474941"/>
                  </a:lnTo>
                  <a:lnTo>
                    <a:pt x="2905125" y="476059"/>
                  </a:lnTo>
                  <a:lnTo>
                    <a:pt x="2905125" y="478688"/>
                  </a:lnTo>
                  <a:lnTo>
                    <a:pt x="2905595" y="479818"/>
                  </a:lnTo>
                  <a:lnTo>
                    <a:pt x="2907461" y="481672"/>
                  </a:lnTo>
                  <a:lnTo>
                    <a:pt x="2908579" y="482142"/>
                  </a:lnTo>
                  <a:lnTo>
                    <a:pt x="2911208" y="482142"/>
                  </a:lnTo>
                  <a:lnTo>
                    <a:pt x="2912326" y="481672"/>
                  </a:lnTo>
                  <a:lnTo>
                    <a:pt x="2914192" y="479818"/>
                  </a:lnTo>
                  <a:lnTo>
                    <a:pt x="2914650" y="478688"/>
                  </a:lnTo>
                  <a:lnTo>
                    <a:pt x="2914650" y="476059"/>
                  </a:lnTo>
                  <a:close/>
                </a:path>
                <a:path w="9008110" h="1427479">
                  <a:moveTo>
                    <a:pt x="2914650" y="3441"/>
                  </a:moveTo>
                  <a:lnTo>
                    <a:pt x="2914192" y="2324"/>
                  </a:lnTo>
                  <a:lnTo>
                    <a:pt x="2912326" y="457"/>
                  </a:lnTo>
                  <a:lnTo>
                    <a:pt x="2911208" y="0"/>
                  </a:lnTo>
                  <a:lnTo>
                    <a:pt x="2908579" y="0"/>
                  </a:lnTo>
                  <a:lnTo>
                    <a:pt x="2907461" y="457"/>
                  </a:lnTo>
                  <a:lnTo>
                    <a:pt x="2905595" y="2324"/>
                  </a:lnTo>
                  <a:lnTo>
                    <a:pt x="2905125" y="3441"/>
                  </a:lnTo>
                  <a:lnTo>
                    <a:pt x="2905125" y="6070"/>
                  </a:lnTo>
                  <a:lnTo>
                    <a:pt x="2905595" y="7200"/>
                  </a:lnTo>
                  <a:lnTo>
                    <a:pt x="2907461" y="9055"/>
                  </a:lnTo>
                  <a:lnTo>
                    <a:pt x="2908579" y="9525"/>
                  </a:lnTo>
                  <a:lnTo>
                    <a:pt x="2911208" y="9525"/>
                  </a:lnTo>
                  <a:lnTo>
                    <a:pt x="2912326" y="9055"/>
                  </a:lnTo>
                  <a:lnTo>
                    <a:pt x="2914192" y="7200"/>
                  </a:lnTo>
                  <a:lnTo>
                    <a:pt x="2914650" y="6070"/>
                  </a:lnTo>
                  <a:lnTo>
                    <a:pt x="2914650" y="3441"/>
                  </a:lnTo>
                  <a:close/>
                </a:path>
                <a:path w="9008110" h="1427479">
                  <a:moveTo>
                    <a:pt x="2962275" y="1421307"/>
                  </a:moveTo>
                  <a:lnTo>
                    <a:pt x="2961817" y="1420190"/>
                  </a:lnTo>
                  <a:lnTo>
                    <a:pt x="2959951" y="1418323"/>
                  </a:lnTo>
                  <a:lnTo>
                    <a:pt x="2958833" y="1417853"/>
                  </a:lnTo>
                  <a:lnTo>
                    <a:pt x="2956204" y="1417853"/>
                  </a:lnTo>
                  <a:lnTo>
                    <a:pt x="2955086" y="1418323"/>
                  </a:lnTo>
                  <a:lnTo>
                    <a:pt x="2953220" y="1420190"/>
                  </a:lnTo>
                  <a:lnTo>
                    <a:pt x="2952750" y="1421307"/>
                  </a:lnTo>
                  <a:lnTo>
                    <a:pt x="2952750" y="1423936"/>
                  </a:lnTo>
                  <a:lnTo>
                    <a:pt x="2953220" y="1425054"/>
                  </a:lnTo>
                  <a:lnTo>
                    <a:pt x="2955086" y="1426921"/>
                  </a:lnTo>
                  <a:lnTo>
                    <a:pt x="2956204" y="1427378"/>
                  </a:lnTo>
                  <a:lnTo>
                    <a:pt x="2958833" y="1427378"/>
                  </a:lnTo>
                  <a:lnTo>
                    <a:pt x="2959951" y="1426921"/>
                  </a:lnTo>
                  <a:lnTo>
                    <a:pt x="2961817" y="1425054"/>
                  </a:lnTo>
                  <a:lnTo>
                    <a:pt x="2962275" y="1423936"/>
                  </a:lnTo>
                  <a:lnTo>
                    <a:pt x="2962275" y="1421307"/>
                  </a:lnTo>
                  <a:close/>
                </a:path>
                <a:path w="9008110" h="1427479">
                  <a:moveTo>
                    <a:pt x="2962275" y="948690"/>
                  </a:moveTo>
                  <a:lnTo>
                    <a:pt x="2961817" y="947559"/>
                  </a:lnTo>
                  <a:lnTo>
                    <a:pt x="2959951" y="945705"/>
                  </a:lnTo>
                  <a:lnTo>
                    <a:pt x="2958833" y="945235"/>
                  </a:lnTo>
                  <a:lnTo>
                    <a:pt x="2956204" y="945235"/>
                  </a:lnTo>
                  <a:lnTo>
                    <a:pt x="2955086" y="945705"/>
                  </a:lnTo>
                  <a:lnTo>
                    <a:pt x="2953220" y="947559"/>
                  </a:lnTo>
                  <a:lnTo>
                    <a:pt x="2952750" y="948690"/>
                  </a:lnTo>
                  <a:lnTo>
                    <a:pt x="2952750" y="951318"/>
                  </a:lnTo>
                  <a:lnTo>
                    <a:pt x="2953220" y="952436"/>
                  </a:lnTo>
                  <a:lnTo>
                    <a:pt x="2955086" y="954303"/>
                  </a:lnTo>
                  <a:lnTo>
                    <a:pt x="2956204" y="954760"/>
                  </a:lnTo>
                  <a:lnTo>
                    <a:pt x="2958833" y="954760"/>
                  </a:lnTo>
                  <a:lnTo>
                    <a:pt x="2959951" y="954303"/>
                  </a:lnTo>
                  <a:lnTo>
                    <a:pt x="2961817" y="952436"/>
                  </a:lnTo>
                  <a:lnTo>
                    <a:pt x="2962275" y="951318"/>
                  </a:lnTo>
                  <a:lnTo>
                    <a:pt x="2962275" y="948690"/>
                  </a:lnTo>
                  <a:close/>
                </a:path>
                <a:path w="9008110" h="1427479">
                  <a:moveTo>
                    <a:pt x="2962275" y="476059"/>
                  </a:moveTo>
                  <a:lnTo>
                    <a:pt x="2961817" y="474941"/>
                  </a:lnTo>
                  <a:lnTo>
                    <a:pt x="2959951" y="473087"/>
                  </a:lnTo>
                  <a:lnTo>
                    <a:pt x="2958833" y="472617"/>
                  </a:lnTo>
                  <a:lnTo>
                    <a:pt x="2956204" y="472617"/>
                  </a:lnTo>
                  <a:lnTo>
                    <a:pt x="2955086" y="473087"/>
                  </a:lnTo>
                  <a:lnTo>
                    <a:pt x="2953220" y="474941"/>
                  </a:lnTo>
                  <a:lnTo>
                    <a:pt x="2952750" y="476059"/>
                  </a:lnTo>
                  <a:lnTo>
                    <a:pt x="2952750" y="478688"/>
                  </a:lnTo>
                  <a:lnTo>
                    <a:pt x="2953220" y="479818"/>
                  </a:lnTo>
                  <a:lnTo>
                    <a:pt x="2955086" y="481672"/>
                  </a:lnTo>
                  <a:lnTo>
                    <a:pt x="2956204" y="482142"/>
                  </a:lnTo>
                  <a:lnTo>
                    <a:pt x="2958833" y="482142"/>
                  </a:lnTo>
                  <a:lnTo>
                    <a:pt x="2959951" y="481672"/>
                  </a:lnTo>
                  <a:lnTo>
                    <a:pt x="2961817" y="479818"/>
                  </a:lnTo>
                  <a:lnTo>
                    <a:pt x="2962275" y="478688"/>
                  </a:lnTo>
                  <a:lnTo>
                    <a:pt x="2962275" y="476059"/>
                  </a:lnTo>
                  <a:close/>
                </a:path>
                <a:path w="9008110" h="1427479">
                  <a:moveTo>
                    <a:pt x="2962275" y="3441"/>
                  </a:moveTo>
                  <a:lnTo>
                    <a:pt x="2961817" y="2324"/>
                  </a:lnTo>
                  <a:lnTo>
                    <a:pt x="2959951" y="457"/>
                  </a:lnTo>
                  <a:lnTo>
                    <a:pt x="2958833" y="0"/>
                  </a:lnTo>
                  <a:lnTo>
                    <a:pt x="2956204" y="0"/>
                  </a:lnTo>
                  <a:lnTo>
                    <a:pt x="2955086" y="457"/>
                  </a:lnTo>
                  <a:lnTo>
                    <a:pt x="2953220" y="2324"/>
                  </a:lnTo>
                  <a:lnTo>
                    <a:pt x="2952750" y="3441"/>
                  </a:lnTo>
                  <a:lnTo>
                    <a:pt x="2952750" y="6070"/>
                  </a:lnTo>
                  <a:lnTo>
                    <a:pt x="2953220" y="7200"/>
                  </a:lnTo>
                  <a:lnTo>
                    <a:pt x="2955086" y="9055"/>
                  </a:lnTo>
                  <a:lnTo>
                    <a:pt x="2956204" y="9525"/>
                  </a:lnTo>
                  <a:lnTo>
                    <a:pt x="2958833" y="9525"/>
                  </a:lnTo>
                  <a:lnTo>
                    <a:pt x="2959951" y="9055"/>
                  </a:lnTo>
                  <a:lnTo>
                    <a:pt x="2961817" y="7200"/>
                  </a:lnTo>
                  <a:lnTo>
                    <a:pt x="2962275" y="6070"/>
                  </a:lnTo>
                  <a:lnTo>
                    <a:pt x="2962275" y="3441"/>
                  </a:lnTo>
                  <a:close/>
                </a:path>
                <a:path w="9008110" h="1427479">
                  <a:moveTo>
                    <a:pt x="3009900" y="1421307"/>
                  </a:moveTo>
                  <a:lnTo>
                    <a:pt x="3009442" y="1420190"/>
                  </a:lnTo>
                  <a:lnTo>
                    <a:pt x="3007576" y="1418323"/>
                  </a:lnTo>
                  <a:lnTo>
                    <a:pt x="3006458" y="1417853"/>
                  </a:lnTo>
                  <a:lnTo>
                    <a:pt x="3003829" y="1417853"/>
                  </a:lnTo>
                  <a:lnTo>
                    <a:pt x="3002711" y="1418323"/>
                  </a:lnTo>
                  <a:lnTo>
                    <a:pt x="3000845" y="1420190"/>
                  </a:lnTo>
                  <a:lnTo>
                    <a:pt x="3000375" y="1421307"/>
                  </a:lnTo>
                  <a:lnTo>
                    <a:pt x="3000375" y="1423936"/>
                  </a:lnTo>
                  <a:lnTo>
                    <a:pt x="3000845" y="1425054"/>
                  </a:lnTo>
                  <a:lnTo>
                    <a:pt x="3002711" y="1426921"/>
                  </a:lnTo>
                  <a:lnTo>
                    <a:pt x="3003829" y="1427378"/>
                  </a:lnTo>
                  <a:lnTo>
                    <a:pt x="3006458" y="1427378"/>
                  </a:lnTo>
                  <a:lnTo>
                    <a:pt x="3007576" y="1426921"/>
                  </a:lnTo>
                  <a:lnTo>
                    <a:pt x="3009442" y="1425054"/>
                  </a:lnTo>
                  <a:lnTo>
                    <a:pt x="3009900" y="1423936"/>
                  </a:lnTo>
                  <a:lnTo>
                    <a:pt x="3009900" y="1421307"/>
                  </a:lnTo>
                  <a:close/>
                </a:path>
                <a:path w="9008110" h="1427479">
                  <a:moveTo>
                    <a:pt x="3009900" y="948690"/>
                  </a:moveTo>
                  <a:lnTo>
                    <a:pt x="3009442" y="947559"/>
                  </a:lnTo>
                  <a:lnTo>
                    <a:pt x="3007576" y="945705"/>
                  </a:lnTo>
                  <a:lnTo>
                    <a:pt x="3006458" y="945235"/>
                  </a:lnTo>
                  <a:lnTo>
                    <a:pt x="3003829" y="945235"/>
                  </a:lnTo>
                  <a:lnTo>
                    <a:pt x="3002711" y="945705"/>
                  </a:lnTo>
                  <a:lnTo>
                    <a:pt x="3000845" y="947559"/>
                  </a:lnTo>
                  <a:lnTo>
                    <a:pt x="3000375" y="948690"/>
                  </a:lnTo>
                  <a:lnTo>
                    <a:pt x="3000375" y="951318"/>
                  </a:lnTo>
                  <a:lnTo>
                    <a:pt x="3000845" y="952436"/>
                  </a:lnTo>
                  <a:lnTo>
                    <a:pt x="3002711" y="954303"/>
                  </a:lnTo>
                  <a:lnTo>
                    <a:pt x="3003829" y="954760"/>
                  </a:lnTo>
                  <a:lnTo>
                    <a:pt x="3006458" y="954760"/>
                  </a:lnTo>
                  <a:lnTo>
                    <a:pt x="3007576" y="954303"/>
                  </a:lnTo>
                  <a:lnTo>
                    <a:pt x="3009442" y="952436"/>
                  </a:lnTo>
                  <a:lnTo>
                    <a:pt x="3009900" y="951318"/>
                  </a:lnTo>
                  <a:lnTo>
                    <a:pt x="3009900" y="948690"/>
                  </a:lnTo>
                  <a:close/>
                </a:path>
                <a:path w="9008110" h="1427479">
                  <a:moveTo>
                    <a:pt x="3009900" y="476059"/>
                  </a:moveTo>
                  <a:lnTo>
                    <a:pt x="3009442" y="474941"/>
                  </a:lnTo>
                  <a:lnTo>
                    <a:pt x="3007576" y="473087"/>
                  </a:lnTo>
                  <a:lnTo>
                    <a:pt x="3006458" y="472617"/>
                  </a:lnTo>
                  <a:lnTo>
                    <a:pt x="3003829" y="472617"/>
                  </a:lnTo>
                  <a:lnTo>
                    <a:pt x="3002711" y="473087"/>
                  </a:lnTo>
                  <a:lnTo>
                    <a:pt x="3000845" y="474941"/>
                  </a:lnTo>
                  <a:lnTo>
                    <a:pt x="3000375" y="476059"/>
                  </a:lnTo>
                  <a:lnTo>
                    <a:pt x="3000375" y="478688"/>
                  </a:lnTo>
                  <a:lnTo>
                    <a:pt x="3000845" y="479818"/>
                  </a:lnTo>
                  <a:lnTo>
                    <a:pt x="3002711" y="481672"/>
                  </a:lnTo>
                  <a:lnTo>
                    <a:pt x="3003829" y="482142"/>
                  </a:lnTo>
                  <a:lnTo>
                    <a:pt x="3006458" y="482142"/>
                  </a:lnTo>
                  <a:lnTo>
                    <a:pt x="3007576" y="481672"/>
                  </a:lnTo>
                  <a:lnTo>
                    <a:pt x="3009442" y="479818"/>
                  </a:lnTo>
                  <a:lnTo>
                    <a:pt x="3009900" y="478688"/>
                  </a:lnTo>
                  <a:lnTo>
                    <a:pt x="3009900" y="476059"/>
                  </a:lnTo>
                  <a:close/>
                </a:path>
                <a:path w="9008110" h="1427479">
                  <a:moveTo>
                    <a:pt x="3009900" y="3441"/>
                  </a:moveTo>
                  <a:lnTo>
                    <a:pt x="3009442" y="2324"/>
                  </a:lnTo>
                  <a:lnTo>
                    <a:pt x="3007576" y="457"/>
                  </a:lnTo>
                  <a:lnTo>
                    <a:pt x="3006458" y="0"/>
                  </a:lnTo>
                  <a:lnTo>
                    <a:pt x="3003829" y="0"/>
                  </a:lnTo>
                  <a:lnTo>
                    <a:pt x="3002711" y="457"/>
                  </a:lnTo>
                  <a:lnTo>
                    <a:pt x="3000845" y="2324"/>
                  </a:lnTo>
                  <a:lnTo>
                    <a:pt x="3000375" y="3441"/>
                  </a:lnTo>
                  <a:lnTo>
                    <a:pt x="3000375" y="6070"/>
                  </a:lnTo>
                  <a:lnTo>
                    <a:pt x="3000845" y="7200"/>
                  </a:lnTo>
                  <a:lnTo>
                    <a:pt x="3002711" y="9055"/>
                  </a:lnTo>
                  <a:lnTo>
                    <a:pt x="3003829" y="9525"/>
                  </a:lnTo>
                  <a:lnTo>
                    <a:pt x="3006458" y="9525"/>
                  </a:lnTo>
                  <a:lnTo>
                    <a:pt x="3007576" y="9055"/>
                  </a:lnTo>
                  <a:lnTo>
                    <a:pt x="3009442" y="7200"/>
                  </a:lnTo>
                  <a:lnTo>
                    <a:pt x="3009900" y="6070"/>
                  </a:lnTo>
                  <a:lnTo>
                    <a:pt x="3009900" y="3441"/>
                  </a:lnTo>
                  <a:close/>
                </a:path>
                <a:path w="9008110" h="1427479">
                  <a:moveTo>
                    <a:pt x="3057525" y="1421307"/>
                  </a:moveTo>
                  <a:lnTo>
                    <a:pt x="3057067" y="1420190"/>
                  </a:lnTo>
                  <a:lnTo>
                    <a:pt x="3055201" y="1418323"/>
                  </a:lnTo>
                  <a:lnTo>
                    <a:pt x="3054083" y="1417853"/>
                  </a:lnTo>
                  <a:lnTo>
                    <a:pt x="3051454" y="1417853"/>
                  </a:lnTo>
                  <a:lnTo>
                    <a:pt x="3050336" y="1418323"/>
                  </a:lnTo>
                  <a:lnTo>
                    <a:pt x="3048470" y="1420190"/>
                  </a:lnTo>
                  <a:lnTo>
                    <a:pt x="3048000" y="1421307"/>
                  </a:lnTo>
                  <a:lnTo>
                    <a:pt x="3048000" y="1423936"/>
                  </a:lnTo>
                  <a:lnTo>
                    <a:pt x="3048470" y="1425054"/>
                  </a:lnTo>
                  <a:lnTo>
                    <a:pt x="3050336" y="1426921"/>
                  </a:lnTo>
                  <a:lnTo>
                    <a:pt x="3051454" y="1427378"/>
                  </a:lnTo>
                  <a:lnTo>
                    <a:pt x="3054083" y="1427378"/>
                  </a:lnTo>
                  <a:lnTo>
                    <a:pt x="3055201" y="1426921"/>
                  </a:lnTo>
                  <a:lnTo>
                    <a:pt x="3057067" y="1425054"/>
                  </a:lnTo>
                  <a:lnTo>
                    <a:pt x="3057525" y="1423936"/>
                  </a:lnTo>
                  <a:lnTo>
                    <a:pt x="3057525" y="1421307"/>
                  </a:lnTo>
                  <a:close/>
                </a:path>
                <a:path w="9008110" h="1427479">
                  <a:moveTo>
                    <a:pt x="3057525" y="948690"/>
                  </a:moveTo>
                  <a:lnTo>
                    <a:pt x="3057067" y="947559"/>
                  </a:lnTo>
                  <a:lnTo>
                    <a:pt x="3055201" y="945705"/>
                  </a:lnTo>
                  <a:lnTo>
                    <a:pt x="3054083" y="945235"/>
                  </a:lnTo>
                  <a:lnTo>
                    <a:pt x="3051454" y="945235"/>
                  </a:lnTo>
                  <a:lnTo>
                    <a:pt x="3050336" y="945705"/>
                  </a:lnTo>
                  <a:lnTo>
                    <a:pt x="3048470" y="947559"/>
                  </a:lnTo>
                  <a:lnTo>
                    <a:pt x="3048000" y="948690"/>
                  </a:lnTo>
                  <a:lnTo>
                    <a:pt x="3048000" y="951318"/>
                  </a:lnTo>
                  <a:lnTo>
                    <a:pt x="3048470" y="952436"/>
                  </a:lnTo>
                  <a:lnTo>
                    <a:pt x="3050336" y="954303"/>
                  </a:lnTo>
                  <a:lnTo>
                    <a:pt x="3051454" y="954760"/>
                  </a:lnTo>
                  <a:lnTo>
                    <a:pt x="3054083" y="954760"/>
                  </a:lnTo>
                  <a:lnTo>
                    <a:pt x="3055201" y="954303"/>
                  </a:lnTo>
                  <a:lnTo>
                    <a:pt x="3057067" y="952436"/>
                  </a:lnTo>
                  <a:lnTo>
                    <a:pt x="3057525" y="951318"/>
                  </a:lnTo>
                  <a:lnTo>
                    <a:pt x="3057525" y="948690"/>
                  </a:lnTo>
                  <a:close/>
                </a:path>
                <a:path w="9008110" h="1427479">
                  <a:moveTo>
                    <a:pt x="3057525" y="476059"/>
                  </a:moveTo>
                  <a:lnTo>
                    <a:pt x="3057067" y="474941"/>
                  </a:lnTo>
                  <a:lnTo>
                    <a:pt x="3055201" y="473087"/>
                  </a:lnTo>
                  <a:lnTo>
                    <a:pt x="3054083" y="472617"/>
                  </a:lnTo>
                  <a:lnTo>
                    <a:pt x="3051454" y="472617"/>
                  </a:lnTo>
                  <a:lnTo>
                    <a:pt x="3050336" y="473087"/>
                  </a:lnTo>
                  <a:lnTo>
                    <a:pt x="3048470" y="474941"/>
                  </a:lnTo>
                  <a:lnTo>
                    <a:pt x="3048000" y="476059"/>
                  </a:lnTo>
                  <a:lnTo>
                    <a:pt x="3048000" y="478688"/>
                  </a:lnTo>
                  <a:lnTo>
                    <a:pt x="3048470" y="479818"/>
                  </a:lnTo>
                  <a:lnTo>
                    <a:pt x="3050336" y="481672"/>
                  </a:lnTo>
                  <a:lnTo>
                    <a:pt x="3051454" y="482142"/>
                  </a:lnTo>
                  <a:lnTo>
                    <a:pt x="3054083" y="482142"/>
                  </a:lnTo>
                  <a:lnTo>
                    <a:pt x="3055201" y="481672"/>
                  </a:lnTo>
                  <a:lnTo>
                    <a:pt x="3057067" y="479818"/>
                  </a:lnTo>
                  <a:lnTo>
                    <a:pt x="3057525" y="478688"/>
                  </a:lnTo>
                  <a:lnTo>
                    <a:pt x="3057525" y="476059"/>
                  </a:lnTo>
                  <a:close/>
                </a:path>
                <a:path w="9008110" h="1427479">
                  <a:moveTo>
                    <a:pt x="3057525" y="3441"/>
                  </a:moveTo>
                  <a:lnTo>
                    <a:pt x="3057067" y="2324"/>
                  </a:lnTo>
                  <a:lnTo>
                    <a:pt x="3055201" y="457"/>
                  </a:lnTo>
                  <a:lnTo>
                    <a:pt x="3054083" y="0"/>
                  </a:lnTo>
                  <a:lnTo>
                    <a:pt x="3051454" y="0"/>
                  </a:lnTo>
                  <a:lnTo>
                    <a:pt x="3050336" y="457"/>
                  </a:lnTo>
                  <a:lnTo>
                    <a:pt x="3048470" y="2324"/>
                  </a:lnTo>
                  <a:lnTo>
                    <a:pt x="3048000" y="3441"/>
                  </a:lnTo>
                  <a:lnTo>
                    <a:pt x="3048000" y="6070"/>
                  </a:lnTo>
                  <a:lnTo>
                    <a:pt x="3048470" y="7200"/>
                  </a:lnTo>
                  <a:lnTo>
                    <a:pt x="3050336" y="9055"/>
                  </a:lnTo>
                  <a:lnTo>
                    <a:pt x="3051454" y="9525"/>
                  </a:lnTo>
                  <a:lnTo>
                    <a:pt x="3054083" y="9525"/>
                  </a:lnTo>
                  <a:lnTo>
                    <a:pt x="3055201" y="9055"/>
                  </a:lnTo>
                  <a:lnTo>
                    <a:pt x="3057067" y="7200"/>
                  </a:lnTo>
                  <a:lnTo>
                    <a:pt x="3057525" y="6070"/>
                  </a:lnTo>
                  <a:lnTo>
                    <a:pt x="3057525" y="3441"/>
                  </a:lnTo>
                  <a:close/>
                </a:path>
                <a:path w="9008110" h="1427479">
                  <a:moveTo>
                    <a:pt x="3105150" y="1421307"/>
                  </a:moveTo>
                  <a:lnTo>
                    <a:pt x="3104692" y="1420190"/>
                  </a:lnTo>
                  <a:lnTo>
                    <a:pt x="3102826" y="1418323"/>
                  </a:lnTo>
                  <a:lnTo>
                    <a:pt x="3101708" y="1417853"/>
                  </a:lnTo>
                  <a:lnTo>
                    <a:pt x="3099079" y="1417853"/>
                  </a:lnTo>
                  <a:lnTo>
                    <a:pt x="3097961" y="1418323"/>
                  </a:lnTo>
                  <a:lnTo>
                    <a:pt x="3096095" y="1420190"/>
                  </a:lnTo>
                  <a:lnTo>
                    <a:pt x="3095625" y="1421307"/>
                  </a:lnTo>
                  <a:lnTo>
                    <a:pt x="3095625" y="1423936"/>
                  </a:lnTo>
                  <a:lnTo>
                    <a:pt x="3096095" y="1425054"/>
                  </a:lnTo>
                  <a:lnTo>
                    <a:pt x="3097961" y="1426921"/>
                  </a:lnTo>
                  <a:lnTo>
                    <a:pt x="3099079" y="1427378"/>
                  </a:lnTo>
                  <a:lnTo>
                    <a:pt x="3101708" y="1427378"/>
                  </a:lnTo>
                  <a:lnTo>
                    <a:pt x="3102826" y="1426921"/>
                  </a:lnTo>
                  <a:lnTo>
                    <a:pt x="3104692" y="1425054"/>
                  </a:lnTo>
                  <a:lnTo>
                    <a:pt x="3105150" y="1423936"/>
                  </a:lnTo>
                  <a:lnTo>
                    <a:pt x="3105150" y="1421307"/>
                  </a:lnTo>
                  <a:close/>
                </a:path>
                <a:path w="9008110" h="1427479">
                  <a:moveTo>
                    <a:pt x="3105150" y="948690"/>
                  </a:moveTo>
                  <a:lnTo>
                    <a:pt x="3104692" y="947559"/>
                  </a:lnTo>
                  <a:lnTo>
                    <a:pt x="3102826" y="945705"/>
                  </a:lnTo>
                  <a:lnTo>
                    <a:pt x="3101708" y="945235"/>
                  </a:lnTo>
                  <a:lnTo>
                    <a:pt x="3099079" y="945235"/>
                  </a:lnTo>
                  <a:lnTo>
                    <a:pt x="3097961" y="945705"/>
                  </a:lnTo>
                  <a:lnTo>
                    <a:pt x="3096095" y="947559"/>
                  </a:lnTo>
                  <a:lnTo>
                    <a:pt x="3095625" y="948690"/>
                  </a:lnTo>
                  <a:lnTo>
                    <a:pt x="3095625" y="951318"/>
                  </a:lnTo>
                  <a:lnTo>
                    <a:pt x="3096095" y="952436"/>
                  </a:lnTo>
                  <a:lnTo>
                    <a:pt x="3097961" y="954303"/>
                  </a:lnTo>
                  <a:lnTo>
                    <a:pt x="3099079" y="954760"/>
                  </a:lnTo>
                  <a:lnTo>
                    <a:pt x="3101708" y="954760"/>
                  </a:lnTo>
                  <a:lnTo>
                    <a:pt x="3102826" y="954303"/>
                  </a:lnTo>
                  <a:lnTo>
                    <a:pt x="3104692" y="952436"/>
                  </a:lnTo>
                  <a:lnTo>
                    <a:pt x="3105150" y="951318"/>
                  </a:lnTo>
                  <a:lnTo>
                    <a:pt x="3105150" y="948690"/>
                  </a:lnTo>
                  <a:close/>
                </a:path>
                <a:path w="9008110" h="1427479">
                  <a:moveTo>
                    <a:pt x="3105150" y="476059"/>
                  </a:moveTo>
                  <a:lnTo>
                    <a:pt x="3104692" y="474941"/>
                  </a:lnTo>
                  <a:lnTo>
                    <a:pt x="3102826" y="473087"/>
                  </a:lnTo>
                  <a:lnTo>
                    <a:pt x="3101708" y="472617"/>
                  </a:lnTo>
                  <a:lnTo>
                    <a:pt x="3099079" y="472617"/>
                  </a:lnTo>
                  <a:lnTo>
                    <a:pt x="3097961" y="473087"/>
                  </a:lnTo>
                  <a:lnTo>
                    <a:pt x="3096095" y="474941"/>
                  </a:lnTo>
                  <a:lnTo>
                    <a:pt x="3095625" y="476059"/>
                  </a:lnTo>
                  <a:lnTo>
                    <a:pt x="3095625" y="478688"/>
                  </a:lnTo>
                  <a:lnTo>
                    <a:pt x="3096095" y="479818"/>
                  </a:lnTo>
                  <a:lnTo>
                    <a:pt x="3097961" y="481672"/>
                  </a:lnTo>
                  <a:lnTo>
                    <a:pt x="3099079" y="482142"/>
                  </a:lnTo>
                  <a:lnTo>
                    <a:pt x="3101708" y="482142"/>
                  </a:lnTo>
                  <a:lnTo>
                    <a:pt x="3102826" y="481672"/>
                  </a:lnTo>
                  <a:lnTo>
                    <a:pt x="3104692" y="479818"/>
                  </a:lnTo>
                  <a:lnTo>
                    <a:pt x="3105150" y="478688"/>
                  </a:lnTo>
                  <a:lnTo>
                    <a:pt x="3105150" y="476059"/>
                  </a:lnTo>
                  <a:close/>
                </a:path>
                <a:path w="9008110" h="1427479">
                  <a:moveTo>
                    <a:pt x="3105150" y="3441"/>
                  </a:moveTo>
                  <a:lnTo>
                    <a:pt x="3104692" y="2324"/>
                  </a:lnTo>
                  <a:lnTo>
                    <a:pt x="3102826" y="457"/>
                  </a:lnTo>
                  <a:lnTo>
                    <a:pt x="3101708" y="0"/>
                  </a:lnTo>
                  <a:lnTo>
                    <a:pt x="3099079" y="0"/>
                  </a:lnTo>
                  <a:lnTo>
                    <a:pt x="3097961" y="457"/>
                  </a:lnTo>
                  <a:lnTo>
                    <a:pt x="3096095" y="2324"/>
                  </a:lnTo>
                  <a:lnTo>
                    <a:pt x="3095625" y="3441"/>
                  </a:lnTo>
                  <a:lnTo>
                    <a:pt x="3095625" y="6070"/>
                  </a:lnTo>
                  <a:lnTo>
                    <a:pt x="3096095" y="7200"/>
                  </a:lnTo>
                  <a:lnTo>
                    <a:pt x="3097961" y="9055"/>
                  </a:lnTo>
                  <a:lnTo>
                    <a:pt x="3099079" y="9525"/>
                  </a:lnTo>
                  <a:lnTo>
                    <a:pt x="3101708" y="9525"/>
                  </a:lnTo>
                  <a:lnTo>
                    <a:pt x="3102826" y="9055"/>
                  </a:lnTo>
                  <a:lnTo>
                    <a:pt x="3104692" y="7200"/>
                  </a:lnTo>
                  <a:lnTo>
                    <a:pt x="3105150" y="6070"/>
                  </a:lnTo>
                  <a:lnTo>
                    <a:pt x="3105150" y="3441"/>
                  </a:lnTo>
                  <a:close/>
                </a:path>
                <a:path w="9008110" h="1427479">
                  <a:moveTo>
                    <a:pt x="3152775" y="1421307"/>
                  </a:moveTo>
                  <a:lnTo>
                    <a:pt x="3152317" y="1420190"/>
                  </a:lnTo>
                  <a:lnTo>
                    <a:pt x="3150451" y="1418323"/>
                  </a:lnTo>
                  <a:lnTo>
                    <a:pt x="3149333" y="1417853"/>
                  </a:lnTo>
                  <a:lnTo>
                    <a:pt x="3146704" y="1417853"/>
                  </a:lnTo>
                  <a:lnTo>
                    <a:pt x="3145574" y="1418323"/>
                  </a:lnTo>
                  <a:lnTo>
                    <a:pt x="3143720" y="1420190"/>
                  </a:lnTo>
                  <a:lnTo>
                    <a:pt x="3143250" y="1421307"/>
                  </a:lnTo>
                  <a:lnTo>
                    <a:pt x="3143250" y="1423936"/>
                  </a:lnTo>
                  <a:lnTo>
                    <a:pt x="3143720" y="1425054"/>
                  </a:lnTo>
                  <a:lnTo>
                    <a:pt x="3145574" y="1426921"/>
                  </a:lnTo>
                  <a:lnTo>
                    <a:pt x="3146704" y="1427378"/>
                  </a:lnTo>
                  <a:lnTo>
                    <a:pt x="3149333" y="1427378"/>
                  </a:lnTo>
                  <a:lnTo>
                    <a:pt x="3150451" y="1426921"/>
                  </a:lnTo>
                  <a:lnTo>
                    <a:pt x="3152317" y="1425054"/>
                  </a:lnTo>
                  <a:lnTo>
                    <a:pt x="3152775" y="1423936"/>
                  </a:lnTo>
                  <a:lnTo>
                    <a:pt x="3152775" y="1421307"/>
                  </a:lnTo>
                  <a:close/>
                </a:path>
                <a:path w="9008110" h="1427479">
                  <a:moveTo>
                    <a:pt x="3152775" y="948690"/>
                  </a:moveTo>
                  <a:lnTo>
                    <a:pt x="3152317" y="947559"/>
                  </a:lnTo>
                  <a:lnTo>
                    <a:pt x="3150451" y="945705"/>
                  </a:lnTo>
                  <a:lnTo>
                    <a:pt x="3149333" y="945235"/>
                  </a:lnTo>
                  <a:lnTo>
                    <a:pt x="3146704" y="945235"/>
                  </a:lnTo>
                  <a:lnTo>
                    <a:pt x="3145574" y="945705"/>
                  </a:lnTo>
                  <a:lnTo>
                    <a:pt x="3143720" y="947559"/>
                  </a:lnTo>
                  <a:lnTo>
                    <a:pt x="3143250" y="948690"/>
                  </a:lnTo>
                  <a:lnTo>
                    <a:pt x="3143250" y="951318"/>
                  </a:lnTo>
                  <a:lnTo>
                    <a:pt x="3143720" y="952436"/>
                  </a:lnTo>
                  <a:lnTo>
                    <a:pt x="3145574" y="954303"/>
                  </a:lnTo>
                  <a:lnTo>
                    <a:pt x="3146704" y="954760"/>
                  </a:lnTo>
                  <a:lnTo>
                    <a:pt x="3149333" y="954760"/>
                  </a:lnTo>
                  <a:lnTo>
                    <a:pt x="3150451" y="954303"/>
                  </a:lnTo>
                  <a:lnTo>
                    <a:pt x="3152317" y="952436"/>
                  </a:lnTo>
                  <a:lnTo>
                    <a:pt x="3152775" y="951318"/>
                  </a:lnTo>
                  <a:lnTo>
                    <a:pt x="3152775" y="948690"/>
                  </a:lnTo>
                  <a:close/>
                </a:path>
                <a:path w="9008110" h="1427479">
                  <a:moveTo>
                    <a:pt x="3152775" y="476059"/>
                  </a:moveTo>
                  <a:lnTo>
                    <a:pt x="3152317" y="474941"/>
                  </a:lnTo>
                  <a:lnTo>
                    <a:pt x="3150451" y="473087"/>
                  </a:lnTo>
                  <a:lnTo>
                    <a:pt x="3149333" y="472617"/>
                  </a:lnTo>
                  <a:lnTo>
                    <a:pt x="3146704" y="472617"/>
                  </a:lnTo>
                  <a:lnTo>
                    <a:pt x="3145574" y="473087"/>
                  </a:lnTo>
                  <a:lnTo>
                    <a:pt x="3143720" y="474941"/>
                  </a:lnTo>
                  <a:lnTo>
                    <a:pt x="3143250" y="476059"/>
                  </a:lnTo>
                  <a:lnTo>
                    <a:pt x="3143250" y="478688"/>
                  </a:lnTo>
                  <a:lnTo>
                    <a:pt x="3143720" y="479818"/>
                  </a:lnTo>
                  <a:lnTo>
                    <a:pt x="3145574" y="481672"/>
                  </a:lnTo>
                  <a:lnTo>
                    <a:pt x="3146704" y="482142"/>
                  </a:lnTo>
                  <a:lnTo>
                    <a:pt x="3149333" y="482142"/>
                  </a:lnTo>
                  <a:lnTo>
                    <a:pt x="3150451" y="481672"/>
                  </a:lnTo>
                  <a:lnTo>
                    <a:pt x="3152317" y="479818"/>
                  </a:lnTo>
                  <a:lnTo>
                    <a:pt x="3152775" y="478688"/>
                  </a:lnTo>
                  <a:lnTo>
                    <a:pt x="3152775" y="476059"/>
                  </a:lnTo>
                  <a:close/>
                </a:path>
                <a:path w="9008110" h="1427479">
                  <a:moveTo>
                    <a:pt x="3152775" y="3441"/>
                  </a:moveTo>
                  <a:lnTo>
                    <a:pt x="3152317" y="2324"/>
                  </a:lnTo>
                  <a:lnTo>
                    <a:pt x="3150451" y="457"/>
                  </a:lnTo>
                  <a:lnTo>
                    <a:pt x="3149333" y="0"/>
                  </a:lnTo>
                  <a:lnTo>
                    <a:pt x="3146704" y="0"/>
                  </a:lnTo>
                  <a:lnTo>
                    <a:pt x="3145574" y="457"/>
                  </a:lnTo>
                  <a:lnTo>
                    <a:pt x="3143720" y="2324"/>
                  </a:lnTo>
                  <a:lnTo>
                    <a:pt x="3143250" y="3441"/>
                  </a:lnTo>
                  <a:lnTo>
                    <a:pt x="3143250" y="6070"/>
                  </a:lnTo>
                  <a:lnTo>
                    <a:pt x="3143720" y="7200"/>
                  </a:lnTo>
                  <a:lnTo>
                    <a:pt x="3145574" y="9055"/>
                  </a:lnTo>
                  <a:lnTo>
                    <a:pt x="3146704" y="9525"/>
                  </a:lnTo>
                  <a:lnTo>
                    <a:pt x="3149333" y="9525"/>
                  </a:lnTo>
                  <a:lnTo>
                    <a:pt x="3150451" y="9055"/>
                  </a:lnTo>
                  <a:lnTo>
                    <a:pt x="3152317" y="7200"/>
                  </a:lnTo>
                  <a:lnTo>
                    <a:pt x="3152775" y="6070"/>
                  </a:lnTo>
                  <a:lnTo>
                    <a:pt x="3152775" y="3441"/>
                  </a:lnTo>
                  <a:close/>
                </a:path>
                <a:path w="9008110" h="1427479">
                  <a:moveTo>
                    <a:pt x="3200400" y="1421307"/>
                  </a:moveTo>
                  <a:lnTo>
                    <a:pt x="3199942" y="1420190"/>
                  </a:lnTo>
                  <a:lnTo>
                    <a:pt x="3198076" y="1418323"/>
                  </a:lnTo>
                  <a:lnTo>
                    <a:pt x="3196958" y="1417853"/>
                  </a:lnTo>
                  <a:lnTo>
                    <a:pt x="3194329" y="1417853"/>
                  </a:lnTo>
                  <a:lnTo>
                    <a:pt x="3193199" y="1418323"/>
                  </a:lnTo>
                  <a:lnTo>
                    <a:pt x="3191345" y="1420190"/>
                  </a:lnTo>
                  <a:lnTo>
                    <a:pt x="3190875" y="1421307"/>
                  </a:lnTo>
                  <a:lnTo>
                    <a:pt x="3190875" y="1423936"/>
                  </a:lnTo>
                  <a:lnTo>
                    <a:pt x="3191345" y="1425054"/>
                  </a:lnTo>
                  <a:lnTo>
                    <a:pt x="3193199" y="1426921"/>
                  </a:lnTo>
                  <a:lnTo>
                    <a:pt x="3194329" y="1427378"/>
                  </a:lnTo>
                  <a:lnTo>
                    <a:pt x="3196958" y="1427378"/>
                  </a:lnTo>
                  <a:lnTo>
                    <a:pt x="3198076" y="1426921"/>
                  </a:lnTo>
                  <a:lnTo>
                    <a:pt x="3199942" y="1425054"/>
                  </a:lnTo>
                  <a:lnTo>
                    <a:pt x="3200400" y="1423936"/>
                  </a:lnTo>
                  <a:lnTo>
                    <a:pt x="3200400" y="1421307"/>
                  </a:lnTo>
                  <a:close/>
                </a:path>
                <a:path w="9008110" h="1427479">
                  <a:moveTo>
                    <a:pt x="3200400" y="948690"/>
                  </a:moveTo>
                  <a:lnTo>
                    <a:pt x="3199942" y="947559"/>
                  </a:lnTo>
                  <a:lnTo>
                    <a:pt x="3198076" y="945705"/>
                  </a:lnTo>
                  <a:lnTo>
                    <a:pt x="3196958" y="945235"/>
                  </a:lnTo>
                  <a:lnTo>
                    <a:pt x="3194329" y="945235"/>
                  </a:lnTo>
                  <a:lnTo>
                    <a:pt x="3193199" y="945705"/>
                  </a:lnTo>
                  <a:lnTo>
                    <a:pt x="3191345" y="947559"/>
                  </a:lnTo>
                  <a:lnTo>
                    <a:pt x="3190875" y="948690"/>
                  </a:lnTo>
                  <a:lnTo>
                    <a:pt x="3190875" y="951318"/>
                  </a:lnTo>
                  <a:lnTo>
                    <a:pt x="3191345" y="952436"/>
                  </a:lnTo>
                  <a:lnTo>
                    <a:pt x="3193199" y="954303"/>
                  </a:lnTo>
                  <a:lnTo>
                    <a:pt x="3194329" y="954760"/>
                  </a:lnTo>
                  <a:lnTo>
                    <a:pt x="3196958" y="954760"/>
                  </a:lnTo>
                  <a:lnTo>
                    <a:pt x="3198076" y="954303"/>
                  </a:lnTo>
                  <a:lnTo>
                    <a:pt x="3199942" y="952436"/>
                  </a:lnTo>
                  <a:lnTo>
                    <a:pt x="3200400" y="951318"/>
                  </a:lnTo>
                  <a:lnTo>
                    <a:pt x="3200400" y="948690"/>
                  </a:lnTo>
                  <a:close/>
                </a:path>
                <a:path w="9008110" h="1427479">
                  <a:moveTo>
                    <a:pt x="3200400" y="476059"/>
                  </a:moveTo>
                  <a:lnTo>
                    <a:pt x="3199942" y="474941"/>
                  </a:lnTo>
                  <a:lnTo>
                    <a:pt x="3198076" y="473087"/>
                  </a:lnTo>
                  <a:lnTo>
                    <a:pt x="3196958" y="472617"/>
                  </a:lnTo>
                  <a:lnTo>
                    <a:pt x="3194329" y="472617"/>
                  </a:lnTo>
                  <a:lnTo>
                    <a:pt x="3193199" y="473087"/>
                  </a:lnTo>
                  <a:lnTo>
                    <a:pt x="3191345" y="474941"/>
                  </a:lnTo>
                  <a:lnTo>
                    <a:pt x="3190875" y="476059"/>
                  </a:lnTo>
                  <a:lnTo>
                    <a:pt x="3190875" y="478688"/>
                  </a:lnTo>
                  <a:lnTo>
                    <a:pt x="3191345" y="479818"/>
                  </a:lnTo>
                  <a:lnTo>
                    <a:pt x="3193199" y="481672"/>
                  </a:lnTo>
                  <a:lnTo>
                    <a:pt x="3194329" y="482142"/>
                  </a:lnTo>
                  <a:lnTo>
                    <a:pt x="3196958" y="482142"/>
                  </a:lnTo>
                  <a:lnTo>
                    <a:pt x="3198076" y="481672"/>
                  </a:lnTo>
                  <a:lnTo>
                    <a:pt x="3199942" y="479818"/>
                  </a:lnTo>
                  <a:lnTo>
                    <a:pt x="3200400" y="478688"/>
                  </a:lnTo>
                  <a:lnTo>
                    <a:pt x="3200400" y="476059"/>
                  </a:lnTo>
                  <a:close/>
                </a:path>
                <a:path w="9008110" h="1427479">
                  <a:moveTo>
                    <a:pt x="3200400" y="3441"/>
                  </a:moveTo>
                  <a:lnTo>
                    <a:pt x="3199942" y="2324"/>
                  </a:lnTo>
                  <a:lnTo>
                    <a:pt x="3198076" y="457"/>
                  </a:lnTo>
                  <a:lnTo>
                    <a:pt x="3196958" y="0"/>
                  </a:lnTo>
                  <a:lnTo>
                    <a:pt x="3194329" y="0"/>
                  </a:lnTo>
                  <a:lnTo>
                    <a:pt x="3193199" y="457"/>
                  </a:lnTo>
                  <a:lnTo>
                    <a:pt x="3191345" y="2324"/>
                  </a:lnTo>
                  <a:lnTo>
                    <a:pt x="3190875" y="3441"/>
                  </a:lnTo>
                  <a:lnTo>
                    <a:pt x="3190875" y="6070"/>
                  </a:lnTo>
                  <a:lnTo>
                    <a:pt x="3191345" y="7200"/>
                  </a:lnTo>
                  <a:lnTo>
                    <a:pt x="3193199" y="9055"/>
                  </a:lnTo>
                  <a:lnTo>
                    <a:pt x="3194329" y="9525"/>
                  </a:lnTo>
                  <a:lnTo>
                    <a:pt x="3196958" y="9525"/>
                  </a:lnTo>
                  <a:lnTo>
                    <a:pt x="3198076" y="9055"/>
                  </a:lnTo>
                  <a:lnTo>
                    <a:pt x="3199942" y="7200"/>
                  </a:lnTo>
                  <a:lnTo>
                    <a:pt x="3200400" y="6070"/>
                  </a:lnTo>
                  <a:lnTo>
                    <a:pt x="3200400" y="3441"/>
                  </a:lnTo>
                  <a:close/>
                </a:path>
                <a:path w="9008110" h="1427479">
                  <a:moveTo>
                    <a:pt x="3248025" y="1421307"/>
                  </a:moveTo>
                  <a:lnTo>
                    <a:pt x="3247567" y="1420190"/>
                  </a:lnTo>
                  <a:lnTo>
                    <a:pt x="3245701" y="1418323"/>
                  </a:lnTo>
                  <a:lnTo>
                    <a:pt x="3244583" y="1417853"/>
                  </a:lnTo>
                  <a:lnTo>
                    <a:pt x="3241954" y="1417853"/>
                  </a:lnTo>
                  <a:lnTo>
                    <a:pt x="3240824" y="1418323"/>
                  </a:lnTo>
                  <a:lnTo>
                    <a:pt x="3238970" y="1420190"/>
                  </a:lnTo>
                  <a:lnTo>
                    <a:pt x="3238500" y="1421307"/>
                  </a:lnTo>
                  <a:lnTo>
                    <a:pt x="3238500" y="1423936"/>
                  </a:lnTo>
                  <a:lnTo>
                    <a:pt x="3238970" y="1425054"/>
                  </a:lnTo>
                  <a:lnTo>
                    <a:pt x="3240824" y="1426921"/>
                  </a:lnTo>
                  <a:lnTo>
                    <a:pt x="3241954" y="1427378"/>
                  </a:lnTo>
                  <a:lnTo>
                    <a:pt x="3244583" y="1427378"/>
                  </a:lnTo>
                  <a:lnTo>
                    <a:pt x="3245701" y="1426921"/>
                  </a:lnTo>
                  <a:lnTo>
                    <a:pt x="3247567" y="1425054"/>
                  </a:lnTo>
                  <a:lnTo>
                    <a:pt x="3248025" y="1423936"/>
                  </a:lnTo>
                  <a:lnTo>
                    <a:pt x="3248025" y="1421307"/>
                  </a:lnTo>
                  <a:close/>
                </a:path>
                <a:path w="9008110" h="1427479">
                  <a:moveTo>
                    <a:pt x="3248025" y="948690"/>
                  </a:moveTo>
                  <a:lnTo>
                    <a:pt x="3247567" y="947559"/>
                  </a:lnTo>
                  <a:lnTo>
                    <a:pt x="3245701" y="945705"/>
                  </a:lnTo>
                  <a:lnTo>
                    <a:pt x="3244583" y="945235"/>
                  </a:lnTo>
                  <a:lnTo>
                    <a:pt x="3241954" y="945235"/>
                  </a:lnTo>
                  <a:lnTo>
                    <a:pt x="3240824" y="945705"/>
                  </a:lnTo>
                  <a:lnTo>
                    <a:pt x="3238970" y="947559"/>
                  </a:lnTo>
                  <a:lnTo>
                    <a:pt x="3238500" y="948690"/>
                  </a:lnTo>
                  <a:lnTo>
                    <a:pt x="3238500" y="951318"/>
                  </a:lnTo>
                  <a:lnTo>
                    <a:pt x="3238970" y="952436"/>
                  </a:lnTo>
                  <a:lnTo>
                    <a:pt x="3240824" y="954303"/>
                  </a:lnTo>
                  <a:lnTo>
                    <a:pt x="3241954" y="954760"/>
                  </a:lnTo>
                  <a:lnTo>
                    <a:pt x="3244583" y="954760"/>
                  </a:lnTo>
                  <a:lnTo>
                    <a:pt x="3245701" y="954303"/>
                  </a:lnTo>
                  <a:lnTo>
                    <a:pt x="3247567" y="952436"/>
                  </a:lnTo>
                  <a:lnTo>
                    <a:pt x="3248025" y="951318"/>
                  </a:lnTo>
                  <a:lnTo>
                    <a:pt x="3248025" y="948690"/>
                  </a:lnTo>
                  <a:close/>
                </a:path>
                <a:path w="9008110" h="1427479">
                  <a:moveTo>
                    <a:pt x="3248025" y="476059"/>
                  </a:moveTo>
                  <a:lnTo>
                    <a:pt x="3247567" y="474941"/>
                  </a:lnTo>
                  <a:lnTo>
                    <a:pt x="3245701" y="473087"/>
                  </a:lnTo>
                  <a:lnTo>
                    <a:pt x="3244583" y="472617"/>
                  </a:lnTo>
                  <a:lnTo>
                    <a:pt x="3241954" y="472617"/>
                  </a:lnTo>
                  <a:lnTo>
                    <a:pt x="3240824" y="473087"/>
                  </a:lnTo>
                  <a:lnTo>
                    <a:pt x="3238970" y="474941"/>
                  </a:lnTo>
                  <a:lnTo>
                    <a:pt x="3238500" y="476059"/>
                  </a:lnTo>
                  <a:lnTo>
                    <a:pt x="3238500" y="478688"/>
                  </a:lnTo>
                  <a:lnTo>
                    <a:pt x="3238970" y="479818"/>
                  </a:lnTo>
                  <a:lnTo>
                    <a:pt x="3240824" y="481672"/>
                  </a:lnTo>
                  <a:lnTo>
                    <a:pt x="3241954" y="482142"/>
                  </a:lnTo>
                  <a:lnTo>
                    <a:pt x="3244583" y="482142"/>
                  </a:lnTo>
                  <a:lnTo>
                    <a:pt x="3245701" y="481672"/>
                  </a:lnTo>
                  <a:lnTo>
                    <a:pt x="3247567" y="479818"/>
                  </a:lnTo>
                  <a:lnTo>
                    <a:pt x="3248025" y="478688"/>
                  </a:lnTo>
                  <a:lnTo>
                    <a:pt x="3248025" y="476059"/>
                  </a:lnTo>
                  <a:close/>
                </a:path>
                <a:path w="9008110" h="1427479">
                  <a:moveTo>
                    <a:pt x="3248025" y="3441"/>
                  </a:moveTo>
                  <a:lnTo>
                    <a:pt x="3247567" y="2324"/>
                  </a:lnTo>
                  <a:lnTo>
                    <a:pt x="3245701" y="457"/>
                  </a:lnTo>
                  <a:lnTo>
                    <a:pt x="3244583" y="0"/>
                  </a:lnTo>
                  <a:lnTo>
                    <a:pt x="3241954" y="0"/>
                  </a:lnTo>
                  <a:lnTo>
                    <a:pt x="3240824" y="457"/>
                  </a:lnTo>
                  <a:lnTo>
                    <a:pt x="3238970" y="2324"/>
                  </a:lnTo>
                  <a:lnTo>
                    <a:pt x="3238500" y="3441"/>
                  </a:lnTo>
                  <a:lnTo>
                    <a:pt x="3238500" y="6070"/>
                  </a:lnTo>
                  <a:lnTo>
                    <a:pt x="3238970" y="7200"/>
                  </a:lnTo>
                  <a:lnTo>
                    <a:pt x="3240824" y="9055"/>
                  </a:lnTo>
                  <a:lnTo>
                    <a:pt x="3241954" y="9525"/>
                  </a:lnTo>
                  <a:lnTo>
                    <a:pt x="3244583" y="9525"/>
                  </a:lnTo>
                  <a:lnTo>
                    <a:pt x="3245701" y="9055"/>
                  </a:lnTo>
                  <a:lnTo>
                    <a:pt x="3247567" y="7200"/>
                  </a:lnTo>
                  <a:lnTo>
                    <a:pt x="3248025" y="6070"/>
                  </a:lnTo>
                  <a:lnTo>
                    <a:pt x="3248025" y="3441"/>
                  </a:lnTo>
                  <a:close/>
                </a:path>
                <a:path w="9008110" h="1427479">
                  <a:moveTo>
                    <a:pt x="3295650" y="1421307"/>
                  </a:moveTo>
                  <a:lnTo>
                    <a:pt x="3295192" y="1420190"/>
                  </a:lnTo>
                  <a:lnTo>
                    <a:pt x="3293326" y="1418323"/>
                  </a:lnTo>
                  <a:lnTo>
                    <a:pt x="3292208" y="1417853"/>
                  </a:lnTo>
                  <a:lnTo>
                    <a:pt x="3289579" y="1417853"/>
                  </a:lnTo>
                  <a:lnTo>
                    <a:pt x="3288449" y="1418323"/>
                  </a:lnTo>
                  <a:lnTo>
                    <a:pt x="3286595" y="1420190"/>
                  </a:lnTo>
                  <a:lnTo>
                    <a:pt x="3286125" y="1421307"/>
                  </a:lnTo>
                  <a:lnTo>
                    <a:pt x="3286125" y="1423936"/>
                  </a:lnTo>
                  <a:lnTo>
                    <a:pt x="3286595" y="1425054"/>
                  </a:lnTo>
                  <a:lnTo>
                    <a:pt x="3288449" y="1426921"/>
                  </a:lnTo>
                  <a:lnTo>
                    <a:pt x="3289579" y="1427378"/>
                  </a:lnTo>
                  <a:lnTo>
                    <a:pt x="3292208" y="1427378"/>
                  </a:lnTo>
                  <a:lnTo>
                    <a:pt x="3293326" y="1426921"/>
                  </a:lnTo>
                  <a:lnTo>
                    <a:pt x="3295192" y="1425054"/>
                  </a:lnTo>
                  <a:lnTo>
                    <a:pt x="3295650" y="1423936"/>
                  </a:lnTo>
                  <a:lnTo>
                    <a:pt x="3295650" y="1421307"/>
                  </a:lnTo>
                  <a:close/>
                </a:path>
                <a:path w="9008110" h="1427479">
                  <a:moveTo>
                    <a:pt x="3295650" y="948690"/>
                  </a:moveTo>
                  <a:lnTo>
                    <a:pt x="3295192" y="947559"/>
                  </a:lnTo>
                  <a:lnTo>
                    <a:pt x="3293326" y="945705"/>
                  </a:lnTo>
                  <a:lnTo>
                    <a:pt x="3292208" y="945235"/>
                  </a:lnTo>
                  <a:lnTo>
                    <a:pt x="3289579" y="945235"/>
                  </a:lnTo>
                  <a:lnTo>
                    <a:pt x="3288449" y="945705"/>
                  </a:lnTo>
                  <a:lnTo>
                    <a:pt x="3286595" y="947559"/>
                  </a:lnTo>
                  <a:lnTo>
                    <a:pt x="3286125" y="948690"/>
                  </a:lnTo>
                  <a:lnTo>
                    <a:pt x="3286125" y="951318"/>
                  </a:lnTo>
                  <a:lnTo>
                    <a:pt x="3286595" y="952436"/>
                  </a:lnTo>
                  <a:lnTo>
                    <a:pt x="3288449" y="954303"/>
                  </a:lnTo>
                  <a:lnTo>
                    <a:pt x="3289579" y="954760"/>
                  </a:lnTo>
                  <a:lnTo>
                    <a:pt x="3292208" y="954760"/>
                  </a:lnTo>
                  <a:lnTo>
                    <a:pt x="3293326" y="954303"/>
                  </a:lnTo>
                  <a:lnTo>
                    <a:pt x="3295192" y="952436"/>
                  </a:lnTo>
                  <a:lnTo>
                    <a:pt x="3295650" y="951318"/>
                  </a:lnTo>
                  <a:lnTo>
                    <a:pt x="3295650" y="948690"/>
                  </a:lnTo>
                  <a:close/>
                </a:path>
                <a:path w="9008110" h="1427479">
                  <a:moveTo>
                    <a:pt x="3295650" y="476059"/>
                  </a:moveTo>
                  <a:lnTo>
                    <a:pt x="3295192" y="474941"/>
                  </a:lnTo>
                  <a:lnTo>
                    <a:pt x="3293326" y="473087"/>
                  </a:lnTo>
                  <a:lnTo>
                    <a:pt x="3292208" y="472617"/>
                  </a:lnTo>
                  <a:lnTo>
                    <a:pt x="3289579" y="472617"/>
                  </a:lnTo>
                  <a:lnTo>
                    <a:pt x="3288449" y="473087"/>
                  </a:lnTo>
                  <a:lnTo>
                    <a:pt x="3286595" y="474941"/>
                  </a:lnTo>
                  <a:lnTo>
                    <a:pt x="3286125" y="476059"/>
                  </a:lnTo>
                  <a:lnTo>
                    <a:pt x="3286125" y="478688"/>
                  </a:lnTo>
                  <a:lnTo>
                    <a:pt x="3286595" y="479818"/>
                  </a:lnTo>
                  <a:lnTo>
                    <a:pt x="3288449" y="481672"/>
                  </a:lnTo>
                  <a:lnTo>
                    <a:pt x="3289579" y="482142"/>
                  </a:lnTo>
                  <a:lnTo>
                    <a:pt x="3292208" y="482142"/>
                  </a:lnTo>
                  <a:lnTo>
                    <a:pt x="3293326" y="481672"/>
                  </a:lnTo>
                  <a:lnTo>
                    <a:pt x="3295192" y="479818"/>
                  </a:lnTo>
                  <a:lnTo>
                    <a:pt x="3295650" y="478688"/>
                  </a:lnTo>
                  <a:lnTo>
                    <a:pt x="3295650" y="476059"/>
                  </a:lnTo>
                  <a:close/>
                </a:path>
                <a:path w="9008110" h="1427479">
                  <a:moveTo>
                    <a:pt x="3295650" y="3441"/>
                  </a:moveTo>
                  <a:lnTo>
                    <a:pt x="3295192" y="2324"/>
                  </a:lnTo>
                  <a:lnTo>
                    <a:pt x="3293326" y="457"/>
                  </a:lnTo>
                  <a:lnTo>
                    <a:pt x="3292208" y="0"/>
                  </a:lnTo>
                  <a:lnTo>
                    <a:pt x="3289579" y="0"/>
                  </a:lnTo>
                  <a:lnTo>
                    <a:pt x="3288449" y="457"/>
                  </a:lnTo>
                  <a:lnTo>
                    <a:pt x="3286595" y="2324"/>
                  </a:lnTo>
                  <a:lnTo>
                    <a:pt x="3286125" y="3441"/>
                  </a:lnTo>
                  <a:lnTo>
                    <a:pt x="3286125" y="6070"/>
                  </a:lnTo>
                  <a:lnTo>
                    <a:pt x="3286595" y="7200"/>
                  </a:lnTo>
                  <a:lnTo>
                    <a:pt x="3288449" y="9055"/>
                  </a:lnTo>
                  <a:lnTo>
                    <a:pt x="3289579" y="9525"/>
                  </a:lnTo>
                  <a:lnTo>
                    <a:pt x="3292208" y="9525"/>
                  </a:lnTo>
                  <a:lnTo>
                    <a:pt x="3293326" y="9055"/>
                  </a:lnTo>
                  <a:lnTo>
                    <a:pt x="3295192" y="7200"/>
                  </a:lnTo>
                  <a:lnTo>
                    <a:pt x="3295650" y="6070"/>
                  </a:lnTo>
                  <a:lnTo>
                    <a:pt x="3295650" y="3441"/>
                  </a:lnTo>
                  <a:close/>
                </a:path>
                <a:path w="9008110" h="1427479">
                  <a:moveTo>
                    <a:pt x="3343275" y="1421307"/>
                  </a:moveTo>
                  <a:lnTo>
                    <a:pt x="3342817" y="1420190"/>
                  </a:lnTo>
                  <a:lnTo>
                    <a:pt x="3340951" y="1418323"/>
                  </a:lnTo>
                  <a:lnTo>
                    <a:pt x="3339833" y="1417853"/>
                  </a:lnTo>
                  <a:lnTo>
                    <a:pt x="3337204" y="1417853"/>
                  </a:lnTo>
                  <a:lnTo>
                    <a:pt x="3336074" y="1418323"/>
                  </a:lnTo>
                  <a:lnTo>
                    <a:pt x="3334220" y="1420190"/>
                  </a:lnTo>
                  <a:lnTo>
                    <a:pt x="3333750" y="1421307"/>
                  </a:lnTo>
                  <a:lnTo>
                    <a:pt x="3333750" y="1423936"/>
                  </a:lnTo>
                  <a:lnTo>
                    <a:pt x="3334220" y="1425054"/>
                  </a:lnTo>
                  <a:lnTo>
                    <a:pt x="3336074" y="1426921"/>
                  </a:lnTo>
                  <a:lnTo>
                    <a:pt x="3337204" y="1427378"/>
                  </a:lnTo>
                  <a:lnTo>
                    <a:pt x="3339833" y="1427378"/>
                  </a:lnTo>
                  <a:lnTo>
                    <a:pt x="3340951" y="1426921"/>
                  </a:lnTo>
                  <a:lnTo>
                    <a:pt x="3342817" y="1425054"/>
                  </a:lnTo>
                  <a:lnTo>
                    <a:pt x="3343275" y="1423936"/>
                  </a:lnTo>
                  <a:lnTo>
                    <a:pt x="3343275" y="1421307"/>
                  </a:lnTo>
                  <a:close/>
                </a:path>
                <a:path w="9008110" h="1427479">
                  <a:moveTo>
                    <a:pt x="3343275" y="948690"/>
                  </a:moveTo>
                  <a:lnTo>
                    <a:pt x="3342817" y="947559"/>
                  </a:lnTo>
                  <a:lnTo>
                    <a:pt x="3340951" y="945705"/>
                  </a:lnTo>
                  <a:lnTo>
                    <a:pt x="3339833" y="945235"/>
                  </a:lnTo>
                  <a:lnTo>
                    <a:pt x="3337204" y="945235"/>
                  </a:lnTo>
                  <a:lnTo>
                    <a:pt x="3336074" y="945705"/>
                  </a:lnTo>
                  <a:lnTo>
                    <a:pt x="3334220" y="947559"/>
                  </a:lnTo>
                  <a:lnTo>
                    <a:pt x="3333750" y="948690"/>
                  </a:lnTo>
                  <a:lnTo>
                    <a:pt x="3333750" y="951318"/>
                  </a:lnTo>
                  <a:lnTo>
                    <a:pt x="3334220" y="952436"/>
                  </a:lnTo>
                  <a:lnTo>
                    <a:pt x="3336074" y="954303"/>
                  </a:lnTo>
                  <a:lnTo>
                    <a:pt x="3337204" y="954760"/>
                  </a:lnTo>
                  <a:lnTo>
                    <a:pt x="3339833" y="954760"/>
                  </a:lnTo>
                  <a:lnTo>
                    <a:pt x="3340951" y="954303"/>
                  </a:lnTo>
                  <a:lnTo>
                    <a:pt x="3342817" y="952436"/>
                  </a:lnTo>
                  <a:lnTo>
                    <a:pt x="3343275" y="951318"/>
                  </a:lnTo>
                  <a:lnTo>
                    <a:pt x="3343275" y="948690"/>
                  </a:lnTo>
                  <a:close/>
                </a:path>
                <a:path w="9008110" h="1427479">
                  <a:moveTo>
                    <a:pt x="3343275" y="476059"/>
                  </a:moveTo>
                  <a:lnTo>
                    <a:pt x="3342817" y="474941"/>
                  </a:lnTo>
                  <a:lnTo>
                    <a:pt x="3340951" y="473087"/>
                  </a:lnTo>
                  <a:lnTo>
                    <a:pt x="3339833" y="472617"/>
                  </a:lnTo>
                  <a:lnTo>
                    <a:pt x="3337204" y="472617"/>
                  </a:lnTo>
                  <a:lnTo>
                    <a:pt x="3336074" y="473087"/>
                  </a:lnTo>
                  <a:lnTo>
                    <a:pt x="3334220" y="474941"/>
                  </a:lnTo>
                  <a:lnTo>
                    <a:pt x="3333750" y="476059"/>
                  </a:lnTo>
                  <a:lnTo>
                    <a:pt x="3333750" y="478688"/>
                  </a:lnTo>
                  <a:lnTo>
                    <a:pt x="3334220" y="479818"/>
                  </a:lnTo>
                  <a:lnTo>
                    <a:pt x="3336074" y="481672"/>
                  </a:lnTo>
                  <a:lnTo>
                    <a:pt x="3337204" y="482142"/>
                  </a:lnTo>
                  <a:lnTo>
                    <a:pt x="3339833" y="482142"/>
                  </a:lnTo>
                  <a:lnTo>
                    <a:pt x="3340951" y="481672"/>
                  </a:lnTo>
                  <a:lnTo>
                    <a:pt x="3342817" y="479818"/>
                  </a:lnTo>
                  <a:lnTo>
                    <a:pt x="3343275" y="478688"/>
                  </a:lnTo>
                  <a:lnTo>
                    <a:pt x="3343275" y="476059"/>
                  </a:lnTo>
                  <a:close/>
                </a:path>
                <a:path w="9008110" h="1427479">
                  <a:moveTo>
                    <a:pt x="3343275" y="3441"/>
                  </a:moveTo>
                  <a:lnTo>
                    <a:pt x="3342817" y="2324"/>
                  </a:lnTo>
                  <a:lnTo>
                    <a:pt x="3340951" y="457"/>
                  </a:lnTo>
                  <a:lnTo>
                    <a:pt x="3339833" y="0"/>
                  </a:lnTo>
                  <a:lnTo>
                    <a:pt x="3337204" y="0"/>
                  </a:lnTo>
                  <a:lnTo>
                    <a:pt x="3336074" y="457"/>
                  </a:lnTo>
                  <a:lnTo>
                    <a:pt x="3334220" y="2324"/>
                  </a:lnTo>
                  <a:lnTo>
                    <a:pt x="3333750" y="3441"/>
                  </a:lnTo>
                  <a:lnTo>
                    <a:pt x="3333750" y="6070"/>
                  </a:lnTo>
                  <a:lnTo>
                    <a:pt x="3334220" y="7200"/>
                  </a:lnTo>
                  <a:lnTo>
                    <a:pt x="3336074" y="9055"/>
                  </a:lnTo>
                  <a:lnTo>
                    <a:pt x="3337204" y="9525"/>
                  </a:lnTo>
                  <a:lnTo>
                    <a:pt x="3339833" y="9525"/>
                  </a:lnTo>
                  <a:lnTo>
                    <a:pt x="3340951" y="9055"/>
                  </a:lnTo>
                  <a:lnTo>
                    <a:pt x="3342817" y="7200"/>
                  </a:lnTo>
                  <a:lnTo>
                    <a:pt x="3343275" y="6070"/>
                  </a:lnTo>
                  <a:lnTo>
                    <a:pt x="3343275" y="3441"/>
                  </a:lnTo>
                  <a:close/>
                </a:path>
                <a:path w="9008110" h="1427479">
                  <a:moveTo>
                    <a:pt x="3390900" y="1421307"/>
                  </a:moveTo>
                  <a:lnTo>
                    <a:pt x="3390442" y="1420190"/>
                  </a:lnTo>
                  <a:lnTo>
                    <a:pt x="3388576" y="1418323"/>
                  </a:lnTo>
                  <a:lnTo>
                    <a:pt x="3387458" y="1417853"/>
                  </a:lnTo>
                  <a:lnTo>
                    <a:pt x="3384829" y="1417853"/>
                  </a:lnTo>
                  <a:lnTo>
                    <a:pt x="3383699" y="1418323"/>
                  </a:lnTo>
                  <a:lnTo>
                    <a:pt x="3381845" y="1420190"/>
                  </a:lnTo>
                  <a:lnTo>
                    <a:pt x="3381375" y="1421307"/>
                  </a:lnTo>
                  <a:lnTo>
                    <a:pt x="3381375" y="1423936"/>
                  </a:lnTo>
                  <a:lnTo>
                    <a:pt x="3381845" y="1425054"/>
                  </a:lnTo>
                  <a:lnTo>
                    <a:pt x="3383699" y="1426921"/>
                  </a:lnTo>
                  <a:lnTo>
                    <a:pt x="3384829" y="1427378"/>
                  </a:lnTo>
                  <a:lnTo>
                    <a:pt x="3387458" y="1427378"/>
                  </a:lnTo>
                  <a:lnTo>
                    <a:pt x="3388576" y="1426921"/>
                  </a:lnTo>
                  <a:lnTo>
                    <a:pt x="3390442" y="1425054"/>
                  </a:lnTo>
                  <a:lnTo>
                    <a:pt x="3390900" y="1423936"/>
                  </a:lnTo>
                  <a:lnTo>
                    <a:pt x="3390900" y="1421307"/>
                  </a:lnTo>
                  <a:close/>
                </a:path>
                <a:path w="9008110" h="1427479">
                  <a:moveTo>
                    <a:pt x="3390900" y="948690"/>
                  </a:moveTo>
                  <a:lnTo>
                    <a:pt x="3390442" y="947559"/>
                  </a:lnTo>
                  <a:lnTo>
                    <a:pt x="3388576" y="945705"/>
                  </a:lnTo>
                  <a:lnTo>
                    <a:pt x="3387458" y="945235"/>
                  </a:lnTo>
                  <a:lnTo>
                    <a:pt x="3384829" y="945235"/>
                  </a:lnTo>
                  <a:lnTo>
                    <a:pt x="3383699" y="945705"/>
                  </a:lnTo>
                  <a:lnTo>
                    <a:pt x="3381845" y="947559"/>
                  </a:lnTo>
                  <a:lnTo>
                    <a:pt x="3381375" y="948690"/>
                  </a:lnTo>
                  <a:lnTo>
                    <a:pt x="3381375" y="951318"/>
                  </a:lnTo>
                  <a:lnTo>
                    <a:pt x="3381845" y="952436"/>
                  </a:lnTo>
                  <a:lnTo>
                    <a:pt x="3383699" y="954303"/>
                  </a:lnTo>
                  <a:lnTo>
                    <a:pt x="3384829" y="954760"/>
                  </a:lnTo>
                  <a:lnTo>
                    <a:pt x="3387458" y="954760"/>
                  </a:lnTo>
                  <a:lnTo>
                    <a:pt x="3388576" y="954303"/>
                  </a:lnTo>
                  <a:lnTo>
                    <a:pt x="3390442" y="952436"/>
                  </a:lnTo>
                  <a:lnTo>
                    <a:pt x="3390900" y="951318"/>
                  </a:lnTo>
                  <a:lnTo>
                    <a:pt x="3390900" y="948690"/>
                  </a:lnTo>
                  <a:close/>
                </a:path>
                <a:path w="9008110" h="1427479">
                  <a:moveTo>
                    <a:pt x="3390900" y="476059"/>
                  </a:moveTo>
                  <a:lnTo>
                    <a:pt x="3390442" y="474941"/>
                  </a:lnTo>
                  <a:lnTo>
                    <a:pt x="3388576" y="473087"/>
                  </a:lnTo>
                  <a:lnTo>
                    <a:pt x="3387458" y="472617"/>
                  </a:lnTo>
                  <a:lnTo>
                    <a:pt x="3384829" y="472617"/>
                  </a:lnTo>
                  <a:lnTo>
                    <a:pt x="3383699" y="473087"/>
                  </a:lnTo>
                  <a:lnTo>
                    <a:pt x="3381845" y="474941"/>
                  </a:lnTo>
                  <a:lnTo>
                    <a:pt x="3381375" y="476059"/>
                  </a:lnTo>
                  <a:lnTo>
                    <a:pt x="3381375" y="478688"/>
                  </a:lnTo>
                  <a:lnTo>
                    <a:pt x="3381845" y="479818"/>
                  </a:lnTo>
                  <a:lnTo>
                    <a:pt x="3383699" y="481672"/>
                  </a:lnTo>
                  <a:lnTo>
                    <a:pt x="3384829" y="482142"/>
                  </a:lnTo>
                  <a:lnTo>
                    <a:pt x="3387458" y="482142"/>
                  </a:lnTo>
                  <a:lnTo>
                    <a:pt x="3388576" y="481672"/>
                  </a:lnTo>
                  <a:lnTo>
                    <a:pt x="3390442" y="479818"/>
                  </a:lnTo>
                  <a:lnTo>
                    <a:pt x="3390900" y="478688"/>
                  </a:lnTo>
                  <a:lnTo>
                    <a:pt x="3390900" y="476059"/>
                  </a:lnTo>
                  <a:close/>
                </a:path>
                <a:path w="9008110" h="1427479">
                  <a:moveTo>
                    <a:pt x="3390900" y="3441"/>
                  </a:moveTo>
                  <a:lnTo>
                    <a:pt x="3390442" y="2324"/>
                  </a:lnTo>
                  <a:lnTo>
                    <a:pt x="3388576" y="457"/>
                  </a:lnTo>
                  <a:lnTo>
                    <a:pt x="3387458" y="0"/>
                  </a:lnTo>
                  <a:lnTo>
                    <a:pt x="3384829" y="0"/>
                  </a:lnTo>
                  <a:lnTo>
                    <a:pt x="3383699" y="457"/>
                  </a:lnTo>
                  <a:lnTo>
                    <a:pt x="3381845" y="2324"/>
                  </a:lnTo>
                  <a:lnTo>
                    <a:pt x="3381375" y="3441"/>
                  </a:lnTo>
                  <a:lnTo>
                    <a:pt x="3381375" y="6070"/>
                  </a:lnTo>
                  <a:lnTo>
                    <a:pt x="3381845" y="7200"/>
                  </a:lnTo>
                  <a:lnTo>
                    <a:pt x="3383699" y="9055"/>
                  </a:lnTo>
                  <a:lnTo>
                    <a:pt x="3384829" y="9525"/>
                  </a:lnTo>
                  <a:lnTo>
                    <a:pt x="3387458" y="9525"/>
                  </a:lnTo>
                  <a:lnTo>
                    <a:pt x="3388576" y="9055"/>
                  </a:lnTo>
                  <a:lnTo>
                    <a:pt x="3390442" y="7200"/>
                  </a:lnTo>
                  <a:lnTo>
                    <a:pt x="3390900" y="6070"/>
                  </a:lnTo>
                  <a:lnTo>
                    <a:pt x="3390900" y="3441"/>
                  </a:lnTo>
                  <a:close/>
                </a:path>
                <a:path w="9008110" h="1427479">
                  <a:moveTo>
                    <a:pt x="3438525" y="1421307"/>
                  </a:moveTo>
                  <a:lnTo>
                    <a:pt x="3438067" y="1420190"/>
                  </a:lnTo>
                  <a:lnTo>
                    <a:pt x="3436201" y="1418323"/>
                  </a:lnTo>
                  <a:lnTo>
                    <a:pt x="3435083" y="1417853"/>
                  </a:lnTo>
                  <a:lnTo>
                    <a:pt x="3432454" y="1417853"/>
                  </a:lnTo>
                  <a:lnTo>
                    <a:pt x="3431324" y="1418323"/>
                  </a:lnTo>
                  <a:lnTo>
                    <a:pt x="3429470" y="1420190"/>
                  </a:lnTo>
                  <a:lnTo>
                    <a:pt x="3429000" y="1421307"/>
                  </a:lnTo>
                  <a:lnTo>
                    <a:pt x="3429000" y="1423936"/>
                  </a:lnTo>
                  <a:lnTo>
                    <a:pt x="3429470" y="1425054"/>
                  </a:lnTo>
                  <a:lnTo>
                    <a:pt x="3431324" y="1426921"/>
                  </a:lnTo>
                  <a:lnTo>
                    <a:pt x="3432454" y="1427378"/>
                  </a:lnTo>
                  <a:lnTo>
                    <a:pt x="3435083" y="1427378"/>
                  </a:lnTo>
                  <a:lnTo>
                    <a:pt x="3436201" y="1426921"/>
                  </a:lnTo>
                  <a:lnTo>
                    <a:pt x="3438067" y="1425054"/>
                  </a:lnTo>
                  <a:lnTo>
                    <a:pt x="3438525" y="1423936"/>
                  </a:lnTo>
                  <a:lnTo>
                    <a:pt x="3438525" y="1421307"/>
                  </a:lnTo>
                  <a:close/>
                </a:path>
                <a:path w="9008110" h="1427479">
                  <a:moveTo>
                    <a:pt x="3438525" y="948690"/>
                  </a:moveTo>
                  <a:lnTo>
                    <a:pt x="3438067" y="947559"/>
                  </a:lnTo>
                  <a:lnTo>
                    <a:pt x="3436201" y="945705"/>
                  </a:lnTo>
                  <a:lnTo>
                    <a:pt x="3435083" y="945235"/>
                  </a:lnTo>
                  <a:lnTo>
                    <a:pt x="3432454" y="945235"/>
                  </a:lnTo>
                  <a:lnTo>
                    <a:pt x="3431324" y="945705"/>
                  </a:lnTo>
                  <a:lnTo>
                    <a:pt x="3429470" y="947559"/>
                  </a:lnTo>
                  <a:lnTo>
                    <a:pt x="3429000" y="948690"/>
                  </a:lnTo>
                  <a:lnTo>
                    <a:pt x="3429000" y="951318"/>
                  </a:lnTo>
                  <a:lnTo>
                    <a:pt x="3429470" y="952436"/>
                  </a:lnTo>
                  <a:lnTo>
                    <a:pt x="3431324" y="954303"/>
                  </a:lnTo>
                  <a:lnTo>
                    <a:pt x="3432454" y="954760"/>
                  </a:lnTo>
                  <a:lnTo>
                    <a:pt x="3435083" y="954760"/>
                  </a:lnTo>
                  <a:lnTo>
                    <a:pt x="3436201" y="954303"/>
                  </a:lnTo>
                  <a:lnTo>
                    <a:pt x="3438067" y="952436"/>
                  </a:lnTo>
                  <a:lnTo>
                    <a:pt x="3438525" y="951318"/>
                  </a:lnTo>
                  <a:lnTo>
                    <a:pt x="3438525" y="948690"/>
                  </a:lnTo>
                  <a:close/>
                </a:path>
                <a:path w="9008110" h="1427479">
                  <a:moveTo>
                    <a:pt x="3438525" y="476059"/>
                  </a:moveTo>
                  <a:lnTo>
                    <a:pt x="3438067" y="474941"/>
                  </a:lnTo>
                  <a:lnTo>
                    <a:pt x="3436201" y="473087"/>
                  </a:lnTo>
                  <a:lnTo>
                    <a:pt x="3435083" y="472617"/>
                  </a:lnTo>
                  <a:lnTo>
                    <a:pt x="3432454" y="472617"/>
                  </a:lnTo>
                  <a:lnTo>
                    <a:pt x="3431324" y="473087"/>
                  </a:lnTo>
                  <a:lnTo>
                    <a:pt x="3429470" y="474941"/>
                  </a:lnTo>
                  <a:lnTo>
                    <a:pt x="3429000" y="476059"/>
                  </a:lnTo>
                  <a:lnTo>
                    <a:pt x="3429000" y="478688"/>
                  </a:lnTo>
                  <a:lnTo>
                    <a:pt x="3429470" y="479818"/>
                  </a:lnTo>
                  <a:lnTo>
                    <a:pt x="3431324" y="481672"/>
                  </a:lnTo>
                  <a:lnTo>
                    <a:pt x="3432454" y="482142"/>
                  </a:lnTo>
                  <a:lnTo>
                    <a:pt x="3435083" y="482142"/>
                  </a:lnTo>
                  <a:lnTo>
                    <a:pt x="3436201" y="481672"/>
                  </a:lnTo>
                  <a:lnTo>
                    <a:pt x="3438067" y="479818"/>
                  </a:lnTo>
                  <a:lnTo>
                    <a:pt x="3438525" y="478688"/>
                  </a:lnTo>
                  <a:lnTo>
                    <a:pt x="3438525" y="476059"/>
                  </a:lnTo>
                  <a:close/>
                </a:path>
                <a:path w="9008110" h="1427479">
                  <a:moveTo>
                    <a:pt x="3438525" y="3441"/>
                  </a:moveTo>
                  <a:lnTo>
                    <a:pt x="3438067" y="2324"/>
                  </a:lnTo>
                  <a:lnTo>
                    <a:pt x="3436201" y="457"/>
                  </a:lnTo>
                  <a:lnTo>
                    <a:pt x="3435083" y="0"/>
                  </a:lnTo>
                  <a:lnTo>
                    <a:pt x="3432454" y="0"/>
                  </a:lnTo>
                  <a:lnTo>
                    <a:pt x="3431324" y="457"/>
                  </a:lnTo>
                  <a:lnTo>
                    <a:pt x="3429470" y="2324"/>
                  </a:lnTo>
                  <a:lnTo>
                    <a:pt x="3429000" y="3441"/>
                  </a:lnTo>
                  <a:lnTo>
                    <a:pt x="3429000" y="6070"/>
                  </a:lnTo>
                  <a:lnTo>
                    <a:pt x="3429470" y="7200"/>
                  </a:lnTo>
                  <a:lnTo>
                    <a:pt x="3431324" y="9055"/>
                  </a:lnTo>
                  <a:lnTo>
                    <a:pt x="3432454" y="9525"/>
                  </a:lnTo>
                  <a:lnTo>
                    <a:pt x="3435083" y="9525"/>
                  </a:lnTo>
                  <a:lnTo>
                    <a:pt x="3436201" y="9055"/>
                  </a:lnTo>
                  <a:lnTo>
                    <a:pt x="3438067" y="7200"/>
                  </a:lnTo>
                  <a:lnTo>
                    <a:pt x="3438525" y="6070"/>
                  </a:lnTo>
                  <a:lnTo>
                    <a:pt x="3438525" y="3441"/>
                  </a:lnTo>
                  <a:close/>
                </a:path>
                <a:path w="9008110" h="1427479">
                  <a:moveTo>
                    <a:pt x="3486150" y="1421307"/>
                  </a:moveTo>
                  <a:lnTo>
                    <a:pt x="3485692" y="1420190"/>
                  </a:lnTo>
                  <a:lnTo>
                    <a:pt x="3483826" y="1418323"/>
                  </a:lnTo>
                  <a:lnTo>
                    <a:pt x="3482708" y="1417853"/>
                  </a:lnTo>
                  <a:lnTo>
                    <a:pt x="3480079" y="1417853"/>
                  </a:lnTo>
                  <a:lnTo>
                    <a:pt x="3478949" y="1418323"/>
                  </a:lnTo>
                  <a:lnTo>
                    <a:pt x="3477095" y="1420190"/>
                  </a:lnTo>
                  <a:lnTo>
                    <a:pt x="3476625" y="1421307"/>
                  </a:lnTo>
                  <a:lnTo>
                    <a:pt x="3476625" y="1423936"/>
                  </a:lnTo>
                  <a:lnTo>
                    <a:pt x="3477095" y="1425054"/>
                  </a:lnTo>
                  <a:lnTo>
                    <a:pt x="3478949" y="1426921"/>
                  </a:lnTo>
                  <a:lnTo>
                    <a:pt x="3480079" y="1427378"/>
                  </a:lnTo>
                  <a:lnTo>
                    <a:pt x="3482708" y="1427378"/>
                  </a:lnTo>
                  <a:lnTo>
                    <a:pt x="3483826" y="1426921"/>
                  </a:lnTo>
                  <a:lnTo>
                    <a:pt x="3485692" y="1425054"/>
                  </a:lnTo>
                  <a:lnTo>
                    <a:pt x="3486150" y="1423936"/>
                  </a:lnTo>
                  <a:lnTo>
                    <a:pt x="3486150" y="1421307"/>
                  </a:lnTo>
                  <a:close/>
                </a:path>
                <a:path w="9008110" h="1427479">
                  <a:moveTo>
                    <a:pt x="3486150" y="948690"/>
                  </a:moveTo>
                  <a:lnTo>
                    <a:pt x="3485692" y="947559"/>
                  </a:lnTo>
                  <a:lnTo>
                    <a:pt x="3483826" y="945705"/>
                  </a:lnTo>
                  <a:lnTo>
                    <a:pt x="3482708" y="945235"/>
                  </a:lnTo>
                  <a:lnTo>
                    <a:pt x="3480079" y="945235"/>
                  </a:lnTo>
                  <a:lnTo>
                    <a:pt x="3478949" y="945705"/>
                  </a:lnTo>
                  <a:lnTo>
                    <a:pt x="3477095" y="947559"/>
                  </a:lnTo>
                  <a:lnTo>
                    <a:pt x="3476625" y="948690"/>
                  </a:lnTo>
                  <a:lnTo>
                    <a:pt x="3476625" y="951318"/>
                  </a:lnTo>
                  <a:lnTo>
                    <a:pt x="3477095" y="952436"/>
                  </a:lnTo>
                  <a:lnTo>
                    <a:pt x="3478949" y="954303"/>
                  </a:lnTo>
                  <a:lnTo>
                    <a:pt x="3480079" y="954760"/>
                  </a:lnTo>
                  <a:lnTo>
                    <a:pt x="3482708" y="954760"/>
                  </a:lnTo>
                  <a:lnTo>
                    <a:pt x="3483826" y="954303"/>
                  </a:lnTo>
                  <a:lnTo>
                    <a:pt x="3485692" y="952436"/>
                  </a:lnTo>
                  <a:lnTo>
                    <a:pt x="3486150" y="951318"/>
                  </a:lnTo>
                  <a:lnTo>
                    <a:pt x="3486150" y="948690"/>
                  </a:lnTo>
                  <a:close/>
                </a:path>
                <a:path w="9008110" h="1427479">
                  <a:moveTo>
                    <a:pt x="3486150" y="476059"/>
                  </a:moveTo>
                  <a:lnTo>
                    <a:pt x="3485692" y="474941"/>
                  </a:lnTo>
                  <a:lnTo>
                    <a:pt x="3483826" y="473087"/>
                  </a:lnTo>
                  <a:lnTo>
                    <a:pt x="3482708" y="472617"/>
                  </a:lnTo>
                  <a:lnTo>
                    <a:pt x="3480079" y="472617"/>
                  </a:lnTo>
                  <a:lnTo>
                    <a:pt x="3478949" y="473087"/>
                  </a:lnTo>
                  <a:lnTo>
                    <a:pt x="3477095" y="474941"/>
                  </a:lnTo>
                  <a:lnTo>
                    <a:pt x="3476625" y="476059"/>
                  </a:lnTo>
                  <a:lnTo>
                    <a:pt x="3476625" y="478688"/>
                  </a:lnTo>
                  <a:lnTo>
                    <a:pt x="3477095" y="479818"/>
                  </a:lnTo>
                  <a:lnTo>
                    <a:pt x="3478949" y="481672"/>
                  </a:lnTo>
                  <a:lnTo>
                    <a:pt x="3480079" y="482142"/>
                  </a:lnTo>
                  <a:lnTo>
                    <a:pt x="3482708" y="482142"/>
                  </a:lnTo>
                  <a:lnTo>
                    <a:pt x="3483826" y="481672"/>
                  </a:lnTo>
                  <a:lnTo>
                    <a:pt x="3485692" y="479818"/>
                  </a:lnTo>
                  <a:lnTo>
                    <a:pt x="3486150" y="478688"/>
                  </a:lnTo>
                  <a:lnTo>
                    <a:pt x="3486150" y="476059"/>
                  </a:lnTo>
                  <a:close/>
                </a:path>
                <a:path w="9008110" h="1427479">
                  <a:moveTo>
                    <a:pt x="3486150" y="3441"/>
                  </a:moveTo>
                  <a:lnTo>
                    <a:pt x="3485692" y="2324"/>
                  </a:lnTo>
                  <a:lnTo>
                    <a:pt x="3483826" y="457"/>
                  </a:lnTo>
                  <a:lnTo>
                    <a:pt x="3482708" y="0"/>
                  </a:lnTo>
                  <a:lnTo>
                    <a:pt x="3480079" y="0"/>
                  </a:lnTo>
                  <a:lnTo>
                    <a:pt x="3478949" y="457"/>
                  </a:lnTo>
                  <a:lnTo>
                    <a:pt x="3477095" y="2324"/>
                  </a:lnTo>
                  <a:lnTo>
                    <a:pt x="3476625" y="3441"/>
                  </a:lnTo>
                  <a:lnTo>
                    <a:pt x="3476625" y="6070"/>
                  </a:lnTo>
                  <a:lnTo>
                    <a:pt x="3477095" y="7200"/>
                  </a:lnTo>
                  <a:lnTo>
                    <a:pt x="3478949" y="9055"/>
                  </a:lnTo>
                  <a:lnTo>
                    <a:pt x="3480079" y="9525"/>
                  </a:lnTo>
                  <a:lnTo>
                    <a:pt x="3482708" y="9525"/>
                  </a:lnTo>
                  <a:lnTo>
                    <a:pt x="3483826" y="9055"/>
                  </a:lnTo>
                  <a:lnTo>
                    <a:pt x="3485692" y="7200"/>
                  </a:lnTo>
                  <a:lnTo>
                    <a:pt x="3486150" y="6070"/>
                  </a:lnTo>
                  <a:lnTo>
                    <a:pt x="3486150" y="3441"/>
                  </a:lnTo>
                  <a:close/>
                </a:path>
                <a:path w="9008110" h="1427479">
                  <a:moveTo>
                    <a:pt x="3533775" y="1421307"/>
                  </a:moveTo>
                  <a:lnTo>
                    <a:pt x="3533317" y="1420190"/>
                  </a:lnTo>
                  <a:lnTo>
                    <a:pt x="3531451" y="1418323"/>
                  </a:lnTo>
                  <a:lnTo>
                    <a:pt x="3530333" y="1417853"/>
                  </a:lnTo>
                  <a:lnTo>
                    <a:pt x="3527704" y="1417853"/>
                  </a:lnTo>
                  <a:lnTo>
                    <a:pt x="3526574" y="1418323"/>
                  </a:lnTo>
                  <a:lnTo>
                    <a:pt x="3524720" y="1420190"/>
                  </a:lnTo>
                  <a:lnTo>
                    <a:pt x="3524250" y="1421307"/>
                  </a:lnTo>
                  <a:lnTo>
                    <a:pt x="3524250" y="1423936"/>
                  </a:lnTo>
                  <a:lnTo>
                    <a:pt x="3524720" y="1425054"/>
                  </a:lnTo>
                  <a:lnTo>
                    <a:pt x="3526574" y="1426921"/>
                  </a:lnTo>
                  <a:lnTo>
                    <a:pt x="3527704" y="1427378"/>
                  </a:lnTo>
                  <a:lnTo>
                    <a:pt x="3530333" y="1427378"/>
                  </a:lnTo>
                  <a:lnTo>
                    <a:pt x="3531451" y="1426921"/>
                  </a:lnTo>
                  <a:lnTo>
                    <a:pt x="3533317" y="1425054"/>
                  </a:lnTo>
                  <a:lnTo>
                    <a:pt x="3533775" y="1423936"/>
                  </a:lnTo>
                  <a:lnTo>
                    <a:pt x="3533775" y="1421307"/>
                  </a:lnTo>
                  <a:close/>
                </a:path>
                <a:path w="9008110" h="1427479">
                  <a:moveTo>
                    <a:pt x="3533775" y="948690"/>
                  </a:moveTo>
                  <a:lnTo>
                    <a:pt x="3533317" y="947559"/>
                  </a:lnTo>
                  <a:lnTo>
                    <a:pt x="3531451" y="945705"/>
                  </a:lnTo>
                  <a:lnTo>
                    <a:pt x="3530333" y="945235"/>
                  </a:lnTo>
                  <a:lnTo>
                    <a:pt x="3527704" y="945235"/>
                  </a:lnTo>
                  <a:lnTo>
                    <a:pt x="3526574" y="945705"/>
                  </a:lnTo>
                  <a:lnTo>
                    <a:pt x="3524720" y="947559"/>
                  </a:lnTo>
                  <a:lnTo>
                    <a:pt x="3524250" y="948690"/>
                  </a:lnTo>
                  <a:lnTo>
                    <a:pt x="3524250" y="951318"/>
                  </a:lnTo>
                  <a:lnTo>
                    <a:pt x="3524720" y="952436"/>
                  </a:lnTo>
                  <a:lnTo>
                    <a:pt x="3526574" y="954303"/>
                  </a:lnTo>
                  <a:lnTo>
                    <a:pt x="3527704" y="954760"/>
                  </a:lnTo>
                  <a:lnTo>
                    <a:pt x="3530333" y="954760"/>
                  </a:lnTo>
                  <a:lnTo>
                    <a:pt x="3531451" y="954303"/>
                  </a:lnTo>
                  <a:lnTo>
                    <a:pt x="3533317" y="952436"/>
                  </a:lnTo>
                  <a:lnTo>
                    <a:pt x="3533775" y="951318"/>
                  </a:lnTo>
                  <a:lnTo>
                    <a:pt x="3533775" y="948690"/>
                  </a:lnTo>
                  <a:close/>
                </a:path>
                <a:path w="9008110" h="1427479">
                  <a:moveTo>
                    <a:pt x="3533775" y="476059"/>
                  </a:moveTo>
                  <a:lnTo>
                    <a:pt x="3533317" y="474941"/>
                  </a:lnTo>
                  <a:lnTo>
                    <a:pt x="3531451" y="473087"/>
                  </a:lnTo>
                  <a:lnTo>
                    <a:pt x="3530333" y="472617"/>
                  </a:lnTo>
                  <a:lnTo>
                    <a:pt x="3527704" y="472617"/>
                  </a:lnTo>
                  <a:lnTo>
                    <a:pt x="3526574" y="473087"/>
                  </a:lnTo>
                  <a:lnTo>
                    <a:pt x="3524720" y="474941"/>
                  </a:lnTo>
                  <a:lnTo>
                    <a:pt x="3524250" y="476059"/>
                  </a:lnTo>
                  <a:lnTo>
                    <a:pt x="3524250" y="478688"/>
                  </a:lnTo>
                  <a:lnTo>
                    <a:pt x="3524720" y="479818"/>
                  </a:lnTo>
                  <a:lnTo>
                    <a:pt x="3526574" y="481672"/>
                  </a:lnTo>
                  <a:lnTo>
                    <a:pt x="3527704" y="482142"/>
                  </a:lnTo>
                  <a:lnTo>
                    <a:pt x="3530333" y="482142"/>
                  </a:lnTo>
                  <a:lnTo>
                    <a:pt x="3531451" y="481672"/>
                  </a:lnTo>
                  <a:lnTo>
                    <a:pt x="3533317" y="479818"/>
                  </a:lnTo>
                  <a:lnTo>
                    <a:pt x="3533775" y="478688"/>
                  </a:lnTo>
                  <a:lnTo>
                    <a:pt x="3533775" y="476059"/>
                  </a:lnTo>
                  <a:close/>
                </a:path>
                <a:path w="9008110" h="1427479">
                  <a:moveTo>
                    <a:pt x="3533775" y="3441"/>
                  </a:moveTo>
                  <a:lnTo>
                    <a:pt x="3533317" y="2324"/>
                  </a:lnTo>
                  <a:lnTo>
                    <a:pt x="3531451" y="457"/>
                  </a:lnTo>
                  <a:lnTo>
                    <a:pt x="3530333" y="0"/>
                  </a:lnTo>
                  <a:lnTo>
                    <a:pt x="3527704" y="0"/>
                  </a:lnTo>
                  <a:lnTo>
                    <a:pt x="3526574" y="457"/>
                  </a:lnTo>
                  <a:lnTo>
                    <a:pt x="3524720" y="2324"/>
                  </a:lnTo>
                  <a:lnTo>
                    <a:pt x="3524250" y="3441"/>
                  </a:lnTo>
                  <a:lnTo>
                    <a:pt x="3524250" y="6070"/>
                  </a:lnTo>
                  <a:lnTo>
                    <a:pt x="3524720" y="7200"/>
                  </a:lnTo>
                  <a:lnTo>
                    <a:pt x="3526574" y="9055"/>
                  </a:lnTo>
                  <a:lnTo>
                    <a:pt x="3527704" y="9525"/>
                  </a:lnTo>
                  <a:lnTo>
                    <a:pt x="3530333" y="9525"/>
                  </a:lnTo>
                  <a:lnTo>
                    <a:pt x="3531451" y="9055"/>
                  </a:lnTo>
                  <a:lnTo>
                    <a:pt x="3533317" y="7200"/>
                  </a:lnTo>
                  <a:lnTo>
                    <a:pt x="3533775" y="6070"/>
                  </a:lnTo>
                  <a:lnTo>
                    <a:pt x="3533775" y="3441"/>
                  </a:lnTo>
                  <a:close/>
                </a:path>
                <a:path w="9008110" h="1427479">
                  <a:moveTo>
                    <a:pt x="3581400" y="1421307"/>
                  </a:moveTo>
                  <a:lnTo>
                    <a:pt x="3580942" y="1420190"/>
                  </a:lnTo>
                  <a:lnTo>
                    <a:pt x="3579076" y="1418323"/>
                  </a:lnTo>
                  <a:lnTo>
                    <a:pt x="3577958" y="1417853"/>
                  </a:lnTo>
                  <a:lnTo>
                    <a:pt x="3575329" y="1417853"/>
                  </a:lnTo>
                  <a:lnTo>
                    <a:pt x="3574211" y="1418323"/>
                  </a:lnTo>
                  <a:lnTo>
                    <a:pt x="3572345" y="1420190"/>
                  </a:lnTo>
                  <a:lnTo>
                    <a:pt x="3571875" y="1421307"/>
                  </a:lnTo>
                  <a:lnTo>
                    <a:pt x="3571875" y="1423936"/>
                  </a:lnTo>
                  <a:lnTo>
                    <a:pt x="3572345" y="1425054"/>
                  </a:lnTo>
                  <a:lnTo>
                    <a:pt x="3574211" y="1426921"/>
                  </a:lnTo>
                  <a:lnTo>
                    <a:pt x="3575329" y="1427378"/>
                  </a:lnTo>
                  <a:lnTo>
                    <a:pt x="3577958" y="1427378"/>
                  </a:lnTo>
                  <a:lnTo>
                    <a:pt x="3579076" y="1426921"/>
                  </a:lnTo>
                  <a:lnTo>
                    <a:pt x="3580942" y="1425054"/>
                  </a:lnTo>
                  <a:lnTo>
                    <a:pt x="3581400" y="1423936"/>
                  </a:lnTo>
                  <a:lnTo>
                    <a:pt x="3581400" y="1421307"/>
                  </a:lnTo>
                  <a:close/>
                </a:path>
                <a:path w="9008110" h="1427479">
                  <a:moveTo>
                    <a:pt x="3581400" y="948690"/>
                  </a:moveTo>
                  <a:lnTo>
                    <a:pt x="3580942" y="947559"/>
                  </a:lnTo>
                  <a:lnTo>
                    <a:pt x="3579076" y="945705"/>
                  </a:lnTo>
                  <a:lnTo>
                    <a:pt x="3577958" y="945235"/>
                  </a:lnTo>
                  <a:lnTo>
                    <a:pt x="3575329" y="945235"/>
                  </a:lnTo>
                  <a:lnTo>
                    <a:pt x="3574211" y="945705"/>
                  </a:lnTo>
                  <a:lnTo>
                    <a:pt x="3572345" y="947559"/>
                  </a:lnTo>
                  <a:lnTo>
                    <a:pt x="3571875" y="948690"/>
                  </a:lnTo>
                  <a:lnTo>
                    <a:pt x="3571875" y="951318"/>
                  </a:lnTo>
                  <a:lnTo>
                    <a:pt x="3572345" y="952436"/>
                  </a:lnTo>
                  <a:lnTo>
                    <a:pt x="3574211" y="954303"/>
                  </a:lnTo>
                  <a:lnTo>
                    <a:pt x="3575329" y="954760"/>
                  </a:lnTo>
                  <a:lnTo>
                    <a:pt x="3577958" y="954760"/>
                  </a:lnTo>
                  <a:lnTo>
                    <a:pt x="3579076" y="954303"/>
                  </a:lnTo>
                  <a:lnTo>
                    <a:pt x="3580942" y="952436"/>
                  </a:lnTo>
                  <a:lnTo>
                    <a:pt x="3581400" y="951318"/>
                  </a:lnTo>
                  <a:lnTo>
                    <a:pt x="3581400" y="948690"/>
                  </a:lnTo>
                  <a:close/>
                </a:path>
                <a:path w="9008110" h="1427479">
                  <a:moveTo>
                    <a:pt x="3581400" y="476059"/>
                  </a:moveTo>
                  <a:lnTo>
                    <a:pt x="3580942" y="474941"/>
                  </a:lnTo>
                  <a:lnTo>
                    <a:pt x="3579076" y="473087"/>
                  </a:lnTo>
                  <a:lnTo>
                    <a:pt x="3577958" y="472617"/>
                  </a:lnTo>
                  <a:lnTo>
                    <a:pt x="3575329" y="472617"/>
                  </a:lnTo>
                  <a:lnTo>
                    <a:pt x="3574211" y="473087"/>
                  </a:lnTo>
                  <a:lnTo>
                    <a:pt x="3572345" y="474941"/>
                  </a:lnTo>
                  <a:lnTo>
                    <a:pt x="3571875" y="476059"/>
                  </a:lnTo>
                  <a:lnTo>
                    <a:pt x="3571875" y="478688"/>
                  </a:lnTo>
                  <a:lnTo>
                    <a:pt x="3572345" y="479818"/>
                  </a:lnTo>
                  <a:lnTo>
                    <a:pt x="3574211" y="481672"/>
                  </a:lnTo>
                  <a:lnTo>
                    <a:pt x="3575329" y="482142"/>
                  </a:lnTo>
                  <a:lnTo>
                    <a:pt x="3577958" y="482142"/>
                  </a:lnTo>
                  <a:lnTo>
                    <a:pt x="3579076" y="481672"/>
                  </a:lnTo>
                  <a:lnTo>
                    <a:pt x="3580942" y="479818"/>
                  </a:lnTo>
                  <a:lnTo>
                    <a:pt x="3581400" y="478688"/>
                  </a:lnTo>
                  <a:lnTo>
                    <a:pt x="3581400" y="476059"/>
                  </a:lnTo>
                  <a:close/>
                </a:path>
                <a:path w="9008110" h="1427479">
                  <a:moveTo>
                    <a:pt x="3581400" y="3441"/>
                  </a:moveTo>
                  <a:lnTo>
                    <a:pt x="3580942" y="2324"/>
                  </a:lnTo>
                  <a:lnTo>
                    <a:pt x="3579076" y="457"/>
                  </a:lnTo>
                  <a:lnTo>
                    <a:pt x="3577958" y="0"/>
                  </a:lnTo>
                  <a:lnTo>
                    <a:pt x="3575329" y="0"/>
                  </a:lnTo>
                  <a:lnTo>
                    <a:pt x="3574211" y="457"/>
                  </a:lnTo>
                  <a:lnTo>
                    <a:pt x="3572345" y="2324"/>
                  </a:lnTo>
                  <a:lnTo>
                    <a:pt x="3571875" y="3441"/>
                  </a:lnTo>
                  <a:lnTo>
                    <a:pt x="3571875" y="6070"/>
                  </a:lnTo>
                  <a:lnTo>
                    <a:pt x="3572345" y="7200"/>
                  </a:lnTo>
                  <a:lnTo>
                    <a:pt x="3574211" y="9055"/>
                  </a:lnTo>
                  <a:lnTo>
                    <a:pt x="3575329" y="9525"/>
                  </a:lnTo>
                  <a:lnTo>
                    <a:pt x="3577958" y="9525"/>
                  </a:lnTo>
                  <a:lnTo>
                    <a:pt x="3579076" y="9055"/>
                  </a:lnTo>
                  <a:lnTo>
                    <a:pt x="3580942" y="7200"/>
                  </a:lnTo>
                  <a:lnTo>
                    <a:pt x="3581400" y="6070"/>
                  </a:lnTo>
                  <a:lnTo>
                    <a:pt x="3581400" y="3441"/>
                  </a:lnTo>
                  <a:close/>
                </a:path>
                <a:path w="9008110" h="1427479">
                  <a:moveTo>
                    <a:pt x="3629025" y="1421307"/>
                  </a:moveTo>
                  <a:lnTo>
                    <a:pt x="3628567" y="1420190"/>
                  </a:lnTo>
                  <a:lnTo>
                    <a:pt x="3626701" y="1418323"/>
                  </a:lnTo>
                  <a:lnTo>
                    <a:pt x="3625583" y="1417853"/>
                  </a:lnTo>
                  <a:lnTo>
                    <a:pt x="3622954" y="1417853"/>
                  </a:lnTo>
                  <a:lnTo>
                    <a:pt x="3621824" y="1418323"/>
                  </a:lnTo>
                  <a:lnTo>
                    <a:pt x="3619970" y="1420190"/>
                  </a:lnTo>
                  <a:lnTo>
                    <a:pt x="3619500" y="1421307"/>
                  </a:lnTo>
                  <a:lnTo>
                    <a:pt x="3619500" y="1423936"/>
                  </a:lnTo>
                  <a:lnTo>
                    <a:pt x="3619970" y="1425054"/>
                  </a:lnTo>
                  <a:lnTo>
                    <a:pt x="3621824" y="1426921"/>
                  </a:lnTo>
                  <a:lnTo>
                    <a:pt x="3622954" y="1427378"/>
                  </a:lnTo>
                  <a:lnTo>
                    <a:pt x="3625583" y="1427378"/>
                  </a:lnTo>
                  <a:lnTo>
                    <a:pt x="3626701" y="1426921"/>
                  </a:lnTo>
                  <a:lnTo>
                    <a:pt x="3628567" y="1425054"/>
                  </a:lnTo>
                  <a:lnTo>
                    <a:pt x="3629025" y="1423936"/>
                  </a:lnTo>
                  <a:lnTo>
                    <a:pt x="3629025" y="1421307"/>
                  </a:lnTo>
                  <a:close/>
                </a:path>
                <a:path w="9008110" h="1427479">
                  <a:moveTo>
                    <a:pt x="3629025" y="948690"/>
                  </a:moveTo>
                  <a:lnTo>
                    <a:pt x="3628567" y="947559"/>
                  </a:lnTo>
                  <a:lnTo>
                    <a:pt x="3626701" y="945705"/>
                  </a:lnTo>
                  <a:lnTo>
                    <a:pt x="3625583" y="945235"/>
                  </a:lnTo>
                  <a:lnTo>
                    <a:pt x="3622954" y="945235"/>
                  </a:lnTo>
                  <a:lnTo>
                    <a:pt x="3621824" y="945705"/>
                  </a:lnTo>
                  <a:lnTo>
                    <a:pt x="3619970" y="947559"/>
                  </a:lnTo>
                  <a:lnTo>
                    <a:pt x="3619500" y="948690"/>
                  </a:lnTo>
                  <a:lnTo>
                    <a:pt x="3619500" y="951318"/>
                  </a:lnTo>
                  <a:lnTo>
                    <a:pt x="3619970" y="952436"/>
                  </a:lnTo>
                  <a:lnTo>
                    <a:pt x="3621824" y="954303"/>
                  </a:lnTo>
                  <a:lnTo>
                    <a:pt x="3622954" y="954760"/>
                  </a:lnTo>
                  <a:lnTo>
                    <a:pt x="3625583" y="954760"/>
                  </a:lnTo>
                  <a:lnTo>
                    <a:pt x="3626701" y="954303"/>
                  </a:lnTo>
                  <a:lnTo>
                    <a:pt x="3628567" y="952436"/>
                  </a:lnTo>
                  <a:lnTo>
                    <a:pt x="3629025" y="951318"/>
                  </a:lnTo>
                  <a:lnTo>
                    <a:pt x="3629025" y="948690"/>
                  </a:lnTo>
                  <a:close/>
                </a:path>
                <a:path w="9008110" h="1427479">
                  <a:moveTo>
                    <a:pt x="3629025" y="476059"/>
                  </a:moveTo>
                  <a:lnTo>
                    <a:pt x="3628567" y="474941"/>
                  </a:lnTo>
                  <a:lnTo>
                    <a:pt x="3626701" y="473087"/>
                  </a:lnTo>
                  <a:lnTo>
                    <a:pt x="3625583" y="472617"/>
                  </a:lnTo>
                  <a:lnTo>
                    <a:pt x="3622954" y="472617"/>
                  </a:lnTo>
                  <a:lnTo>
                    <a:pt x="3621824" y="473087"/>
                  </a:lnTo>
                  <a:lnTo>
                    <a:pt x="3619970" y="474941"/>
                  </a:lnTo>
                  <a:lnTo>
                    <a:pt x="3619500" y="476059"/>
                  </a:lnTo>
                  <a:lnTo>
                    <a:pt x="3619500" y="478688"/>
                  </a:lnTo>
                  <a:lnTo>
                    <a:pt x="3619970" y="479818"/>
                  </a:lnTo>
                  <a:lnTo>
                    <a:pt x="3621824" y="481672"/>
                  </a:lnTo>
                  <a:lnTo>
                    <a:pt x="3622954" y="482142"/>
                  </a:lnTo>
                  <a:lnTo>
                    <a:pt x="3625583" y="482142"/>
                  </a:lnTo>
                  <a:lnTo>
                    <a:pt x="3626701" y="481672"/>
                  </a:lnTo>
                  <a:lnTo>
                    <a:pt x="3628567" y="479818"/>
                  </a:lnTo>
                  <a:lnTo>
                    <a:pt x="3629025" y="478688"/>
                  </a:lnTo>
                  <a:lnTo>
                    <a:pt x="3629025" y="476059"/>
                  </a:lnTo>
                  <a:close/>
                </a:path>
                <a:path w="9008110" h="1427479">
                  <a:moveTo>
                    <a:pt x="3629025" y="3441"/>
                  </a:moveTo>
                  <a:lnTo>
                    <a:pt x="3628567" y="2324"/>
                  </a:lnTo>
                  <a:lnTo>
                    <a:pt x="3626701" y="457"/>
                  </a:lnTo>
                  <a:lnTo>
                    <a:pt x="3625583" y="0"/>
                  </a:lnTo>
                  <a:lnTo>
                    <a:pt x="3622954" y="0"/>
                  </a:lnTo>
                  <a:lnTo>
                    <a:pt x="3621824" y="457"/>
                  </a:lnTo>
                  <a:lnTo>
                    <a:pt x="3619970" y="2324"/>
                  </a:lnTo>
                  <a:lnTo>
                    <a:pt x="3619500" y="3441"/>
                  </a:lnTo>
                  <a:lnTo>
                    <a:pt x="3619500" y="6070"/>
                  </a:lnTo>
                  <a:lnTo>
                    <a:pt x="3619970" y="7200"/>
                  </a:lnTo>
                  <a:lnTo>
                    <a:pt x="3621824" y="9055"/>
                  </a:lnTo>
                  <a:lnTo>
                    <a:pt x="3622954" y="9525"/>
                  </a:lnTo>
                  <a:lnTo>
                    <a:pt x="3625583" y="9525"/>
                  </a:lnTo>
                  <a:lnTo>
                    <a:pt x="3626701" y="9055"/>
                  </a:lnTo>
                  <a:lnTo>
                    <a:pt x="3628567" y="7200"/>
                  </a:lnTo>
                  <a:lnTo>
                    <a:pt x="3629025" y="6070"/>
                  </a:lnTo>
                  <a:lnTo>
                    <a:pt x="3629025" y="3441"/>
                  </a:lnTo>
                  <a:close/>
                </a:path>
                <a:path w="9008110" h="1427479">
                  <a:moveTo>
                    <a:pt x="3676650" y="1421307"/>
                  </a:moveTo>
                  <a:lnTo>
                    <a:pt x="3676192" y="1420190"/>
                  </a:lnTo>
                  <a:lnTo>
                    <a:pt x="3674326" y="1418323"/>
                  </a:lnTo>
                  <a:lnTo>
                    <a:pt x="3673208" y="1417853"/>
                  </a:lnTo>
                  <a:lnTo>
                    <a:pt x="3670579" y="1417853"/>
                  </a:lnTo>
                  <a:lnTo>
                    <a:pt x="3669449" y="1418323"/>
                  </a:lnTo>
                  <a:lnTo>
                    <a:pt x="3667595" y="1420190"/>
                  </a:lnTo>
                  <a:lnTo>
                    <a:pt x="3667125" y="1421307"/>
                  </a:lnTo>
                  <a:lnTo>
                    <a:pt x="3667125" y="1423936"/>
                  </a:lnTo>
                  <a:lnTo>
                    <a:pt x="3667595" y="1425054"/>
                  </a:lnTo>
                  <a:lnTo>
                    <a:pt x="3669449" y="1426921"/>
                  </a:lnTo>
                  <a:lnTo>
                    <a:pt x="3670579" y="1427378"/>
                  </a:lnTo>
                  <a:lnTo>
                    <a:pt x="3673208" y="1427378"/>
                  </a:lnTo>
                  <a:lnTo>
                    <a:pt x="3674326" y="1426921"/>
                  </a:lnTo>
                  <a:lnTo>
                    <a:pt x="3676192" y="1425054"/>
                  </a:lnTo>
                  <a:lnTo>
                    <a:pt x="3676650" y="1423936"/>
                  </a:lnTo>
                  <a:lnTo>
                    <a:pt x="3676650" y="1421307"/>
                  </a:lnTo>
                  <a:close/>
                </a:path>
                <a:path w="9008110" h="1427479">
                  <a:moveTo>
                    <a:pt x="3676650" y="948690"/>
                  </a:moveTo>
                  <a:lnTo>
                    <a:pt x="3676192" y="947559"/>
                  </a:lnTo>
                  <a:lnTo>
                    <a:pt x="3674326" y="945705"/>
                  </a:lnTo>
                  <a:lnTo>
                    <a:pt x="3673208" y="945235"/>
                  </a:lnTo>
                  <a:lnTo>
                    <a:pt x="3670579" y="945235"/>
                  </a:lnTo>
                  <a:lnTo>
                    <a:pt x="3669449" y="945705"/>
                  </a:lnTo>
                  <a:lnTo>
                    <a:pt x="3667595" y="947559"/>
                  </a:lnTo>
                  <a:lnTo>
                    <a:pt x="3667125" y="948690"/>
                  </a:lnTo>
                  <a:lnTo>
                    <a:pt x="3667125" y="951318"/>
                  </a:lnTo>
                  <a:lnTo>
                    <a:pt x="3667595" y="952436"/>
                  </a:lnTo>
                  <a:lnTo>
                    <a:pt x="3669449" y="954303"/>
                  </a:lnTo>
                  <a:lnTo>
                    <a:pt x="3670579" y="954760"/>
                  </a:lnTo>
                  <a:lnTo>
                    <a:pt x="3673208" y="954760"/>
                  </a:lnTo>
                  <a:lnTo>
                    <a:pt x="3674326" y="954303"/>
                  </a:lnTo>
                  <a:lnTo>
                    <a:pt x="3676192" y="952436"/>
                  </a:lnTo>
                  <a:lnTo>
                    <a:pt x="3676650" y="951318"/>
                  </a:lnTo>
                  <a:lnTo>
                    <a:pt x="3676650" y="948690"/>
                  </a:lnTo>
                  <a:close/>
                </a:path>
                <a:path w="9008110" h="1427479">
                  <a:moveTo>
                    <a:pt x="3676650" y="476059"/>
                  </a:moveTo>
                  <a:lnTo>
                    <a:pt x="3676192" y="474941"/>
                  </a:lnTo>
                  <a:lnTo>
                    <a:pt x="3674326" y="473087"/>
                  </a:lnTo>
                  <a:lnTo>
                    <a:pt x="3673208" y="472617"/>
                  </a:lnTo>
                  <a:lnTo>
                    <a:pt x="3670579" y="472617"/>
                  </a:lnTo>
                  <a:lnTo>
                    <a:pt x="3669449" y="473087"/>
                  </a:lnTo>
                  <a:lnTo>
                    <a:pt x="3667595" y="474941"/>
                  </a:lnTo>
                  <a:lnTo>
                    <a:pt x="3667125" y="476059"/>
                  </a:lnTo>
                  <a:lnTo>
                    <a:pt x="3667125" y="478688"/>
                  </a:lnTo>
                  <a:lnTo>
                    <a:pt x="3667595" y="479818"/>
                  </a:lnTo>
                  <a:lnTo>
                    <a:pt x="3669449" y="481672"/>
                  </a:lnTo>
                  <a:lnTo>
                    <a:pt x="3670579" y="482142"/>
                  </a:lnTo>
                  <a:lnTo>
                    <a:pt x="3673208" y="482142"/>
                  </a:lnTo>
                  <a:lnTo>
                    <a:pt x="3674326" y="481672"/>
                  </a:lnTo>
                  <a:lnTo>
                    <a:pt x="3676192" y="479818"/>
                  </a:lnTo>
                  <a:lnTo>
                    <a:pt x="3676650" y="478688"/>
                  </a:lnTo>
                  <a:lnTo>
                    <a:pt x="3676650" y="476059"/>
                  </a:lnTo>
                  <a:close/>
                </a:path>
                <a:path w="9008110" h="1427479">
                  <a:moveTo>
                    <a:pt x="3676650" y="3441"/>
                  </a:moveTo>
                  <a:lnTo>
                    <a:pt x="3676192" y="2324"/>
                  </a:lnTo>
                  <a:lnTo>
                    <a:pt x="3674326" y="457"/>
                  </a:lnTo>
                  <a:lnTo>
                    <a:pt x="3673208" y="0"/>
                  </a:lnTo>
                  <a:lnTo>
                    <a:pt x="3670579" y="0"/>
                  </a:lnTo>
                  <a:lnTo>
                    <a:pt x="3669449" y="457"/>
                  </a:lnTo>
                  <a:lnTo>
                    <a:pt x="3667595" y="2324"/>
                  </a:lnTo>
                  <a:lnTo>
                    <a:pt x="3667125" y="3441"/>
                  </a:lnTo>
                  <a:lnTo>
                    <a:pt x="3667125" y="6070"/>
                  </a:lnTo>
                  <a:lnTo>
                    <a:pt x="3667595" y="7200"/>
                  </a:lnTo>
                  <a:lnTo>
                    <a:pt x="3669449" y="9055"/>
                  </a:lnTo>
                  <a:lnTo>
                    <a:pt x="3670579" y="9525"/>
                  </a:lnTo>
                  <a:lnTo>
                    <a:pt x="3673208" y="9525"/>
                  </a:lnTo>
                  <a:lnTo>
                    <a:pt x="3674326" y="9055"/>
                  </a:lnTo>
                  <a:lnTo>
                    <a:pt x="3676192" y="7200"/>
                  </a:lnTo>
                  <a:lnTo>
                    <a:pt x="3676650" y="6070"/>
                  </a:lnTo>
                  <a:lnTo>
                    <a:pt x="3676650" y="3441"/>
                  </a:lnTo>
                  <a:close/>
                </a:path>
                <a:path w="9008110" h="1427479">
                  <a:moveTo>
                    <a:pt x="3724275" y="1421307"/>
                  </a:moveTo>
                  <a:lnTo>
                    <a:pt x="3723817" y="1420190"/>
                  </a:lnTo>
                  <a:lnTo>
                    <a:pt x="3721951" y="1418323"/>
                  </a:lnTo>
                  <a:lnTo>
                    <a:pt x="3720833" y="1417853"/>
                  </a:lnTo>
                  <a:lnTo>
                    <a:pt x="3718204" y="1417853"/>
                  </a:lnTo>
                  <a:lnTo>
                    <a:pt x="3717074" y="1418323"/>
                  </a:lnTo>
                  <a:lnTo>
                    <a:pt x="3715220" y="1420190"/>
                  </a:lnTo>
                  <a:lnTo>
                    <a:pt x="3714750" y="1421307"/>
                  </a:lnTo>
                  <a:lnTo>
                    <a:pt x="3714750" y="1423936"/>
                  </a:lnTo>
                  <a:lnTo>
                    <a:pt x="3715220" y="1425054"/>
                  </a:lnTo>
                  <a:lnTo>
                    <a:pt x="3717074" y="1426921"/>
                  </a:lnTo>
                  <a:lnTo>
                    <a:pt x="3718204" y="1427378"/>
                  </a:lnTo>
                  <a:lnTo>
                    <a:pt x="3720833" y="1427378"/>
                  </a:lnTo>
                  <a:lnTo>
                    <a:pt x="3721951" y="1426921"/>
                  </a:lnTo>
                  <a:lnTo>
                    <a:pt x="3723817" y="1425054"/>
                  </a:lnTo>
                  <a:lnTo>
                    <a:pt x="3724275" y="1423936"/>
                  </a:lnTo>
                  <a:lnTo>
                    <a:pt x="3724275" y="1421307"/>
                  </a:lnTo>
                  <a:close/>
                </a:path>
                <a:path w="9008110" h="1427479">
                  <a:moveTo>
                    <a:pt x="3724275" y="948690"/>
                  </a:moveTo>
                  <a:lnTo>
                    <a:pt x="3723817" y="947559"/>
                  </a:lnTo>
                  <a:lnTo>
                    <a:pt x="3721951" y="945705"/>
                  </a:lnTo>
                  <a:lnTo>
                    <a:pt x="3720833" y="945235"/>
                  </a:lnTo>
                  <a:lnTo>
                    <a:pt x="3718204" y="945235"/>
                  </a:lnTo>
                  <a:lnTo>
                    <a:pt x="3717074" y="945705"/>
                  </a:lnTo>
                  <a:lnTo>
                    <a:pt x="3715220" y="947559"/>
                  </a:lnTo>
                  <a:lnTo>
                    <a:pt x="3714750" y="948690"/>
                  </a:lnTo>
                  <a:lnTo>
                    <a:pt x="3714750" y="951318"/>
                  </a:lnTo>
                  <a:lnTo>
                    <a:pt x="3715220" y="952436"/>
                  </a:lnTo>
                  <a:lnTo>
                    <a:pt x="3717074" y="954303"/>
                  </a:lnTo>
                  <a:lnTo>
                    <a:pt x="3718204" y="954760"/>
                  </a:lnTo>
                  <a:lnTo>
                    <a:pt x="3720833" y="954760"/>
                  </a:lnTo>
                  <a:lnTo>
                    <a:pt x="3721951" y="954303"/>
                  </a:lnTo>
                  <a:lnTo>
                    <a:pt x="3723817" y="952436"/>
                  </a:lnTo>
                  <a:lnTo>
                    <a:pt x="3724275" y="951318"/>
                  </a:lnTo>
                  <a:lnTo>
                    <a:pt x="3724275" y="948690"/>
                  </a:lnTo>
                  <a:close/>
                </a:path>
                <a:path w="9008110" h="1427479">
                  <a:moveTo>
                    <a:pt x="3724275" y="476059"/>
                  </a:moveTo>
                  <a:lnTo>
                    <a:pt x="3723817" y="474941"/>
                  </a:lnTo>
                  <a:lnTo>
                    <a:pt x="3721951" y="473087"/>
                  </a:lnTo>
                  <a:lnTo>
                    <a:pt x="3720833" y="472617"/>
                  </a:lnTo>
                  <a:lnTo>
                    <a:pt x="3718204" y="472617"/>
                  </a:lnTo>
                  <a:lnTo>
                    <a:pt x="3717074" y="473087"/>
                  </a:lnTo>
                  <a:lnTo>
                    <a:pt x="3715220" y="474941"/>
                  </a:lnTo>
                  <a:lnTo>
                    <a:pt x="3714750" y="476059"/>
                  </a:lnTo>
                  <a:lnTo>
                    <a:pt x="3714750" y="478688"/>
                  </a:lnTo>
                  <a:lnTo>
                    <a:pt x="3715220" y="479818"/>
                  </a:lnTo>
                  <a:lnTo>
                    <a:pt x="3717074" y="481672"/>
                  </a:lnTo>
                  <a:lnTo>
                    <a:pt x="3718204" y="482142"/>
                  </a:lnTo>
                  <a:lnTo>
                    <a:pt x="3720833" y="482142"/>
                  </a:lnTo>
                  <a:lnTo>
                    <a:pt x="3721951" y="481672"/>
                  </a:lnTo>
                  <a:lnTo>
                    <a:pt x="3723817" y="479818"/>
                  </a:lnTo>
                  <a:lnTo>
                    <a:pt x="3724275" y="478688"/>
                  </a:lnTo>
                  <a:lnTo>
                    <a:pt x="3724275" y="476059"/>
                  </a:lnTo>
                  <a:close/>
                </a:path>
                <a:path w="9008110" h="1427479">
                  <a:moveTo>
                    <a:pt x="3724275" y="3441"/>
                  </a:moveTo>
                  <a:lnTo>
                    <a:pt x="3723817" y="2324"/>
                  </a:lnTo>
                  <a:lnTo>
                    <a:pt x="3721951" y="457"/>
                  </a:lnTo>
                  <a:lnTo>
                    <a:pt x="3720833" y="0"/>
                  </a:lnTo>
                  <a:lnTo>
                    <a:pt x="3718204" y="0"/>
                  </a:lnTo>
                  <a:lnTo>
                    <a:pt x="3717074" y="457"/>
                  </a:lnTo>
                  <a:lnTo>
                    <a:pt x="3715220" y="2324"/>
                  </a:lnTo>
                  <a:lnTo>
                    <a:pt x="3714750" y="3441"/>
                  </a:lnTo>
                  <a:lnTo>
                    <a:pt x="3714750" y="6070"/>
                  </a:lnTo>
                  <a:lnTo>
                    <a:pt x="3715220" y="7200"/>
                  </a:lnTo>
                  <a:lnTo>
                    <a:pt x="3717074" y="9055"/>
                  </a:lnTo>
                  <a:lnTo>
                    <a:pt x="3718204" y="9525"/>
                  </a:lnTo>
                  <a:lnTo>
                    <a:pt x="3720833" y="9525"/>
                  </a:lnTo>
                  <a:lnTo>
                    <a:pt x="3721951" y="9055"/>
                  </a:lnTo>
                  <a:lnTo>
                    <a:pt x="3723817" y="7200"/>
                  </a:lnTo>
                  <a:lnTo>
                    <a:pt x="3724275" y="6070"/>
                  </a:lnTo>
                  <a:lnTo>
                    <a:pt x="3724275" y="3441"/>
                  </a:lnTo>
                  <a:close/>
                </a:path>
                <a:path w="9008110" h="1427479">
                  <a:moveTo>
                    <a:pt x="3771900" y="1421307"/>
                  </a:moveTo>
                  <a:lnTo>
                    <a:pt x="3771442" y="1420190"/>
                  </a:lnTo>
                  <a:lnTo>
                    <a:pt x="3769576" y="1418323"/>
                  </a:lnTo>
                  <a:lnTo>
                    <a:pt x="3768458" y="1417853"/>
                  </a:lnTo>
                  <a:lnTo>
                    <a:pt x="3765829" y="1417853"/>
                  </a:lnTo>
                  <a:lnTo>
                    <a:pt x="3764699" y="1418323"/>
                  </a:lnTo>
                  <a:lnTo>
                    <a:pt x="3762845" y="1420190"/>
                  </a:lnTo>
                  <a:lnTo>
                    <a:pt x="3762375" y="1421307"/>
                  </a:lnTo>
                  <a:lnTo>
                    <a:pt x="3762375" y="1423936"/>
                  </a:lnTo>
                  <a:lnTo>
                    <a:pt x="3762845" y="1425054"/>
                  </a:lnTo>
                  <a:lnTo>
                    <a:pt x="3764699" y="1426921"/>
                  </a:lnTo>
                  <a:lnTo>
                    <a:pt x="3765829" y="1427378"/>
                  </a:lnTo>
                  <a:lnTo>
                    <a:pt x="3768458" y="1427378"/>
                  </a:lnTo>
                  <a:lnTo>
                    <a:pt x="3769576" y="1426921"/>
                  </a:lnTo>
                  <a:lnTo>
                    <a:pt x="3771442" y="1425054"/>
                  </a:lnTo>
                  <a:lnTo>
                    <a:pt x="3771900" y="1423936"/>
                  </a:lnTo>
                  <a:lnTo>
                    <a:pt x="3771900" y="1421307"/>
                  </a:lnTo>
                  <a:close/>
                </a:path>
                <a:path w="9008110" h="1427479">
                  <a:moveTo>
                    <a:pt x="3771900" y="948690"/>
                  </a:moveTo>
                  <a:lnTo>
                    <a:pt x="3771442" y="947559"/>
                  </a:lnTo>
                  <a:lnTo>
                    <a:pt x="3769576" y="945705"/>
                  </a:lnTo>
                  <a:lnTo>
                    <a:pt x="3768458" y="945235"/>
                  </a:lnTo>
                  <a:lnTo>
                    <a:pt x="3765829" y="945235"/>
                  </a:lnTo>
                  <a:lnTo>
                    <a:pt x="3764699" y="945705"/>
                  </a:lnTo>
                  <a:lnTo>
                    <a:pt x="3762845" y="947559"/>
                  </a:lnTo>
                  <a:lnTo>
                    <a:pt x="3762375" y="948690"/>
                  </a:lnTo>
                  <a:lnTo>
                    <a:pt x="3762375" y="951318"/>
                  </a:lnTo>
                  <a:lnTo>
                    <a:pt x="3762845" y="952436"/>
                  </a:lnTo>
                  <a:lnTo>
                    <a:pt x="3764699" y="954303"/>
                  </a:lnTo>
                  <a:lnTo>
                    <a:pt x="3765829" y="954760"/>
                  </a:lnTo>
                  <a:lnTo>
                    <a:pt x="3768458" y="954760"/>
                  </a:lnTo>
                  <a:lnTo>
                    <a:pt x="3769576" y="954303"/>
                  </a:lnTo>
                  <a:lnTo>
                    <a:pt x="3771442" y="952436"/>
                  </a:lnTo>
                  <a:lnTo>
                    <a:pt x="3771900" y="951318"/>
                  </a:lnTo>
                  <a:lnTo>
                    <a:pt x="3771900" y="948690"/>
                  </a:lnTo>
                  <a:close/>
                </a:path>
                <a:path w="9008110" h="1427479">
                  <a:moveTo>
                    <a:pt x="3771900" y="476059"/>
                  </a:moveTo>
                  <a:lnTo>
                    <a:pt x="3771442" y="474941"/>
                  </a:lnTo>
                  <a:lnTo>
                    <a:pt x="3769576" y="473087"/>
                  </a:lnTo>
                  <a:lnTo>
                    <a:pt x="3768458" y="472617"/>
                  </a:lnTo>
                  <a:lnTo>
                    <a:pt x="3765829" y="472617"/>
                  </a:lnTo>
                  <a:lnTo>
                    <a:pt x="3764699" y="473087"/>
                  </a:lnTo>
                  <a:lnTo>
                    <a:pt x="3762845" y="474941"/>
                  </a:lnTo>
                  <a:lnTo>
                    <a:pt x="3762375" y="476059"/>
                  </a:lnTo>
                  <a:lnTo>
                    <a:pt x="3762375" y="478688"/>
                  </a:lnTo>
                  <a:lnTo>
                    <a:pt x="3762845" y="479818"/>
                  </a:lnTo>
                  <a:lnTo>
                    <a:pt x="3764699" y="481672"/>
                  </a:lnTo>
                  <a:lnTo>
                    <a:pt x="3765829" y="482142"/>
                  </a:lnTo>
                  <a:lnTo>
                    <a:pt x="3768458" y="482142"/>
                  </a:lnTo>
                  <a:lnTo>
                    <a:pt x="3769576" y="481672"/>
                  </a:lnTo>
                  <a:lnTo>
                    <a:pt x="3771442" y="479818"/>
                  </a:lnTo>
                  <a:lnTo>
                    <a:pt x="3771900" y="478688"/>
                  </a:lnTo>
                  <a:lnTo>
                    <a:pt x="3771900" y="476059"/>
                  </a:lnTo>
                  <a:close/>
                </a:path>
                <a:path w="9008110" h="1427479">
                  <a:moveTo>
                    <a:pt x="3771900" y="3441"/>
                  </a:moveTo>
                  <a:lnTo>
                    <a:pt x="3771442" y="2324"/>
                  </a:lnTo>
                  <a:lnTo>
                    <a:pt x="3769576" y="457"/>
                  </a:lnTo>
                  <a:lnTo>
                    <a:pt x="3768458" y="0"/>
                  </a:lnTo>
                  <a:lnTo>
                    <a:pt x="3765829" y="0"/>
                  </a:lnTo>
                  <a:lnTo>
                    <a:pt x="3764699" y="457"/>
                  </a:lnTo>
                  <a:lnTo>
                    <a:pt x="3762845" y="2324"/>
                  </a:lnTo>
                  <a:lnTo>
                    <a:pt x="3762375" y="3441"/>
                  </a:lnTo>
                  <a:lnTo>
                    <a:pt x="3762375" y="6070"/>
                  </a:lnTo>
                  <a:lnTo>
                    <a:pt x="3762845" y="7200"/>
                  </a:lnTo>
                  <a:lnTo>
                    <a:pt x="3764699" y="9055"/>
                  </a:lnTo>
                  <a:lnTo>
                    <a:pt x="3765829" y="9525"/>
                  </a:lnTo>
                  <a:lnTo>
                    <a:pt x="3768458" y="9525"/>
                  </a:lnTo>
                  <a:lnTo>
                    <a:pt x="3769576" y="9055"/>
                  </a:lnTo>
                  <a:lnTo>
                    <a:pt x="3771442" y="7200"/>
                  </a:lnTo>
                  <a:lnTo>
                    <a:pt x="3771900" y="6070"/>
                  </a:lnTo>
                  <a:lnTo>
                    <a:pt x="3771900" y="3441"/>
                  </a:lnTo>
                  <a:close/>
                </a:path>
                <a:path w="9008110" h="1427479">
                  <a:moveTo>
                    <a:pt x="3819525" y="1421307"/>
                  </a:moveTo>
                  <a:lnTo>
                    <a:pt x="3819067" y="1420190"/>
                  </a:lnTo>
                  <a:lnTo>
                    <a:pt x="3817201" y="1418323"/>
                  </a:lnTo>
                  <a:lnTo>
                    <a:pt x="3816083" y="1417853"/>
                  </a:lnTo>
                  <a:lnTo>
                    <a:pt x="3813454" y="1417853"/>
                  </a:lnTo>
                  <a:lnTo>
                    <a:pt x="3812324" y="1418323"/>
                  </a:lnTo>
                  <a:lnTo>
                    <a:pt x="3810470" y="1420190"/>
                  </a:lnTo>
                  <a:lnTo>
                    <a:pt x="3810000" y="1421307"/>
                  </a:lnTo>
                  <a:lnTo>
                    <a:pt x="3810000" y="1423936"/>
                  </a:lnTo>
                  <a:lnTo>
                    <a:pt x="3810470" y="1425054"/>
                  </a:lnTo>
                  <a:lnTo>
                    <a:pt x="3812324" y="1426921"/>
                  </a:lnTo>
                  <a:lnTo>
                    <a:pt x="3813454" y="1427378"/>
                  </a:lnTo>
                  <a:lnTo>
                    <a:pt x="3816083" y="1427378"/>
                  </a:lnTo>
                  <a:lnTo>
                    <a:pt x="3817201" y="1426921"/>
                  </a:lnTo>
                  <a:lnTo>
                    <a:pt x="3819067" y="1425054"/>
                  </a:lnTo>
                  <a:lnTo>
                    <a:pt x="3819525" y="1423936"/>
                  </a:lnTo>
                  <a:lnTo>
                    <a:pt x="3819525" y="1421307"/>
                  </a:lnTo>
                  <a:close/>
                </a:path>
                <a:path w="9008110" h="1427479">
                  <a:moveTo>
                    <a:pt x="3819525" y="948690"/>
                  </a:moveTo>
                  <a:lnTo>
                    <a:pt x="3819067" y="947559"/>
                  </a:lnTo>
                  <a:lnTo>
                    <a:pt x="3817201" y="945705"/>
                  </a:lnTo>
                  <a:lnTo>
                    <a:pt x="3816083" y="945235"/>
                  </a:lnTo>
                  <a:lnTo>
                    <a:pt x="3813454" y="945235"/>
                  </a:lnTo>
                  <a:lnTo>
                    <a:pt x="3812324" y="945705"/>
                  </a:lnTo>
                  <a:lnTo>
                    <a:pt x="3810470" y="947559"/>
                  </a:lnTo>
                  <a:lnTo>
                    <a:pt x="3810000" y="948690"/>
                  </a:lnTo>
                  <a:lnTo>
                    <a:pt x="3810000" y="951318"/>
                  </a:lnTo>
                  <a:lnTo>
                    <a:pt x="3810470" y="952436"/>
                  </a:lnTo>
                  <a:lnTo>
                    <a:pt x="3812324" y="954303"/>
                  </a:lnTo>
                  <a:lnTo>
                    <a:pt x="3813454" y="954760"/>
                  </a:lnTo>
                  <a:lnTo>
                    <a:pt x="3816083" y="954760"/>
                  </a:lnTo>
                  <a:lnTo>
                    <a:pt x="3817201" y="954303"/>
                  </a:lnTo>
                  <a:lnTo>
                    <a:pt x="3819067" y="952436"/>
                  </a:lnTo>
                  <a:lnTo>
                    <a:pt x="3819525" y="951318"/>
                  </a:lnTo>
                  <a:lnTo>
                    <a:pt x="3819525" y="948690"/>
                  </a:lnTo>
                  <a:close/>
                </a:path>
                <a:path w="9008110" h="1427479">
                  <a:moveTo>
                    <a:pt x="3819525" y="476059"/>
                  </a:moveTo>
                  <a:lnTo>
                    <a:pt x="3819067" y="474941"/>
                  </a:lnTo>
                  <a:lnTo>
                    <a:pt x="3817201" y="473087"/>
                  </a:lnTo>
                  <a:lnTo>
                    <a:pt x="3816083" y="472617"/>
                  </a:lnTo>
                  <a:lnTo>
                    <a:pt x="3813454" y="472617"/>
                  </a:lnTo>
                  <a:lnTo>
                    <a:pt x="3812324" y="473087"/>
                  </a:lnTo>
                  <a:lnTo>
                    <a:pt x="3810470" y="474941"/>
                  </a:lnTo>
                  <a:lnTo>
                    <a:pt x="3810000" y="476059"/>
                  </a:lnTo>
                  <a:lnTo>
                    <a:pt x="3810000" y="478688"/>
                  </a:lnTo>
                  <a:lnTo>
                    <a:pt x="3810470" y="479818"/>
                  </a:lnTo>
                  <a:lnTo>
                    <a:pt x="3812324" y="481672"/>
                  </a:lnTo>
                  <a:lnTo>
                    <a:pt x="3813454" y="482142"/>
                  </a:lnTo>
                  <a:lnTo>
                    <a:pt x="3816083" y="482142"/>
                  </a:lnTo>
                  <a:lnTo>
                    <a:pt x="3817201" y="481672"/>
                  </a:lnTo>
                  <a:lnTo>
                    <a:pt x="3819067" y="479818"/>
                  </a:lnTo>
                  <a:lnTo>
                    <a:pt x="3819525" y="478688"/>
                  </a:lnTo>
                  <a:lnTo>
                    <a:pt x="3819525" y="476059"/>
                  </a:lnTo>
                  <a:close/>
                </a:path>
                <a:path w="9008110" h="1427479">
                  <a:moveTo>
                    <a:pt x="3819525" y="3441"/>
                  </a:moveTo>
                  <a:lnTo>
                    <a:pt x="3819067" y="2324"/>
                  </a:lnTo>
                  <a:lnTo>
                    <a:pt x="3817201" y="457"/>
                  </a:lnTo>
                  <a:lnTo>
                    <a:pt x="3816083" y="0"/>
                  </a:lnTo>
                  <a:lnTo>
                    <a:pt x="3813454" y="0"/>
                  </a:lnTo>
                  <a:lnTo>
                    <a:pt x="3812324" y="457"/>
                  </a:lnTo>
                  <a:lnTo>
                    <a:pt x="3810470" y="2324"/>
                  </a:lnTo>
                  <a:lnTo>
                    <a:pt x="3810000" y="3441"/>
                  </a:lnTo>
                  <a:lnTo>
                    <a:pt x="3810000" y="6070"/>
                  </a:lnTo>
                  <a:lnTo>
                    <a:pt x="3810470" y="7200"/>
                  </a:lnTo>
                  <a:lnTo>
                    <a:pt x="3812324" y="9055"/>
                  </a:lnTo>
                  <a:lnTo>
                    <a:pt x="3813454" y="9525"/>
                  </a:lnTo>
                  <a:lnTo>
                    <a:pt x="3816083" y="9525"/>
                  </a:lnTo>
                  <a:lnTo>
                    <a:pt x="3817201" y="9055"/>
                  </a:lnTo>
                  <a:lnTo>
                    <a:pt x="3819067" y="7200"/>
                  </a:lnTo>
                  <a:lnTo>
                    <a:pt x="3819525" y="6070"/>
                  </a:lnTo>
                  <a:lnTo>
                    <a:pt x="3819525" y="3441"/>
                  </a:lnTo>
                  <a:close/>
                </a:path>
                <a:path w="9008110" h="1427479">
                  <a:moveTo>
                    <a:pt x="3867150" y="1421307"/>
                  </a:moveTo>
                  <a:lnTo>
                    <a:pt x="3866692" y="1420190"/>
                  </a:lnTo>
                  <a:lnTo>
                    <a:pt x="3864826" y="1418323"/>
                  </a:lnTo>
                  <a:lnTo>
                    <a:pt x="3863708" y="1417853"/>
                  </a:lnTo>
                  <a:lnTo>
                    <a:pt x="3861079" y="1417853"/>
                  </a:lnTo>
                  <a:lnTo>
                    <a:pt x="3859949" y="1418323"/>
                  </a:lnTo>
                  <a:lnTo>
                    <a:pt x="3858095" y="1420190"/>
                  </a:lnTo>
                  <a:lnTo>
                    <a:pt x="3857625" y="1421307"/>
                  </a:lnTo>
                  <a:lnTo>
                    <a:pt x="3857625" y="1423936"/>
                  </a:lnTo>
                  <a:lnTo>
                    <a:pt x="3858095" y="1425054"/>
                  </a:lnTo>
                  <a:lnTo>
                    <a:pt x="3859949" y="1426921"/>
                  </a:lnTo>
                  <a:lnTo>
                    <a:pt x="3861079" y="1427378"/>
                  </a:lnTo>
                  <a:lnTo>
                    <a:pt x="3863708" y="1427378"/>
                  </a:lnTo>
                  <a:lnTo>
                    <a:pt x="3864826" y="1426921"/>
                  </a:lnTo>
                  <a:lnTo>
                    <a:pt x="3866692" y="1425054"/>
                  </a:lnTo>
                  <a:lnTo>
                    <a:pt x="3867150" y="1423936"/>
                  </a:lnTo>
                  <a:lnTo>
                    <a:pt x="3867150" y="1421307"/>
                  </a:lnTo>
                  <a:close/>
                </a:path>
                <a:path w="9008110" h="1427479">
                  <a:moveTo>
                    <a:pt x="3867150" y="948690"/>
                  </a:moveTo>
                  <a:lnTo>
                    <a:pt x="3866692" y="947559"/>
                  </a:lnTo>
                  <a:lnTo>
                    <a:pt x="3864826" y="945705"/>
                  </a:lnTo>
                  <a:lnTo>
                    <a:pt x="3863708" y="945235"/>
                  </a:lnTo>
                  <a:lnTo>
                    <a:pt x="3861079" y="945235"/>
                  </a:lnTo>
                  <a:lnTo>
                    <a:pt x="3859949" y="945705"/>
                  </a:lnTo>
                  <a:lnTo>
                    <a:pt x="3858095" y="947559"/>
                  </a:lnTo>
                  <a:lnTo>
                    <a:pt x="3857625" y="948690"/>
                  </a:lnTo>
                  <a:lnTo>
                    <a:pt x="3857625" y="951318"/>
                  </a:lnTo>
                  <a:lnTo>
                    <a:pt x="3858095" y="952436"/>
                  </a:lnTo>
                  <a:lnTo>
                    <a:pt x="3859949" y="954303"/>
                  </a:lnTo>
                  <a:lnTo>
                    <a:pt x="3861079" y="954760"/>
                  </a:lnTo>
                  <a:lnTo>
                    <a:pt x="3863708" y="954760"/>
                  </a:lnTo>
                  <a:lnTo>
                    <a:pt x="3864826" y="954303"/>
                  </a:lnTo>
                  <a:lnTo>
                    <a:pt x="3866692" y="952436"/>
                  </a:lnTo>
                  <a:lnTo>
                    <a:pt x="3867150" y="951318"/>
                  </a:lnTo>
                  <a:lnTo>
                    <a:pt x="3867150" y="948690"/>
                  </a:lnTo>
                  <a:close/>
                </a:path>
                <a:path w="9008110" h="1427479">
                  <a:moveTo>
                    <a:pt x="3867150" y="476059"/>
                  </a:moveTo>
                  <a:lnTo>
                    <a:pt x="3866692" y="474941"/>
                  </a:lnTo>
                  <a:lnTo>
                    <a:pt x="3864826" y="473087"/>
                  </a:lnTo>
                  <a:lnTo>
                    <a:pt x="3863708" y="472617"/>
                  </a:lnTo>
                  <a:lnTo>
                    <a:pt x="3861079" y="472617"/>
                  </a:lnTo>
                  <a:lnTo>
                    <a:pt x="3859949" y="473087"/>
                  </a:lnTo>
                  <a:lnTo>
                    <a:pt x="3858095" y="474941"/>
                  </a:lnTo>
                  <a:lnTo>
                    <a:pt x="3857625" y="476059"/>
                  </a:lnTo>
                  <a:lnTo>
                    <a:pt x="3857625" y="478688"/>
                  </a:lnTo>
                  <a:lnTo>
                    <a:pt x="3858095" y="479818"/>
                  </a:lnTo>
                  <a:lnTo>
                    <a:pt x="3859949" y="481672"/>
                  </a:lnTo>
                  <a:lnTo>
                    <a:pt x="3861079" y="482142"/>
                  </a:lnTo>
                  <a:lnTo>
                    <a:pt x="3863708" y="482142"/>
                  </a:lnTo>
                  <a:lnTo>
                    <a:pt x="3864826" y="481672"/>
                  </a:lnTo>
                  <a:lnTo>
                    <a:pt x="3866692" y="479818"/>
                  </a:lnTo>
                  <a:lnTo>
                    <a:pt x="3867150" y="478688"/>
                  </a:lnTo>
                  <a:lnTo>
                    <a:pt x="3867150" y="476059"/>
                  </a:lnTo>
                  <a:close/>
                </a:path>
                <a:path w="9008110" h="1427479">
                  <a:moveTo>
                    <a:pt x="3867150" y="3441"/>
                  </a:moveTo>
                  <a:lnTo>
                    <a:pt x="3866692" y="2324"/>
                  </a:lnTo>
                  <a:lnTo>
                    <a:pt x="3864826" y="457"/>
                  </a:lnTo>
                  <a:lnTo>
                    <a:pt x="3863708" y="0"/>
                  </a:lnTo>
                  <a:lnTo>
                    <a:pt x="3861079" y="0"/>
                  </a:lnTo>
                  <a:lnTo>
                    <a:pt x="3859949" y="457"/>
                  </a:lnTo>
                  <a:lnTo>
                    <a:pt x="3858095" y="2324"/>
                  </a:lnTo>
                  <a:lnTo>
                    <a:pt x="3857625" y="3441"/>
                  </a:lnTo>
                  <a:lnTo>
                    <a:pt x="3857625" y="6070"/>
                  </a:lnTo>
                  <a:lnTo>
                    <a:pt x="3858095" y="7200"/>
                  </a:lnTo>
                  <a:lnTo>
                    <a:pt x="3859949" y="9055"/>
                  </a:lnTo>
                  <a:lnTo>
                    <a:pt x="3861079" y="9525"/>
                  </a:lnTo>
                  <a:lnTo>
                    <a:pt x="3863708" y="9525"/>
                  </a:lnTo>
                  <a:lnTo>
                    <a:pt x="3864826" y="9055"/>
                  </a:lnTo>
                  <a:lnTo>
                    <a:pt x="3866692" y="7200"/>
                  </a:lnTo>
                  <a:lnTo>
                    <a:pt x="3867150" y="6070"/>
                  </a:lnTo>
                  <a:lnTo>
                    <a:pt x="3867150" y="3441"/>
                  </a:lnTo>
                  <a:close/>
                </a:path>
                <a:path w="9008110" h="1427479">
                  <a:moveTo>
                    <a:pt x="3914775" y="1421307"/>
                  </a:moveTo>
                  <a:lnTo>
                    <a:pt x="3914317" y="1420190"/>
                  </a:lnTo>
                  <a:lnTo>
                    <a:pt x="3912451" y="1418323"/>
                  </a:lnTo>
                  <a:lnTo>
                    <a:pt x="3911333" y="1417853"/>
                  </a:lnTo>
                  <a:lnTo>
                    <a:pt x="3908704" y="1417853"/>
                  </a:lnTo>
                  <a:lnTo>
                    <a:pt x="3907574" y="1418323"/>
                  </a:lnTo>
                  <a:lnTo>
                    <a:pt x="3905720" y="1420190"/>
                  </a:lnTo>
                  <a:lnTo>
                    <a:pt x="3905250" y="1421307"/>
                  </a:lnTo>
                  <a:lnTo>
                    <a:pt x="3905250" y="1423936"/>
                  </a:lnTo>
                  <a:lnTo>
                    <a:pt x="3905720" y="1425054"/>
                  </a:lnTo>
                  <a:lnTo>
                    <a:pt x="3907574" y="1426921"/>
                  </a:lnTo>
                  <a:lnTo>
                    <a:pt x="3908704" y="1427378"/>
                  </a:lnTo>
                  <a:lnTo>
                    <a:pt x="3911333" y="1427378"/>
                  </a:lnTo>
                  <a:lnTo>
                    <a:pt x="3912451" y="1426921"/>
                  </a:lnTo>
                  <a:lnTo>
                    <a:pt x="3914317" y="1425054"/>
                  </a:lnTo>
                  <a:lnTo>
                    <a:pt x="3914775" y="1423936"/>
                  </a:lnTo>
                  <a:lnTo>
                    <a:pt x="3914775" y="1421307"/>
                  </a:lnTo>
                  <a:close/>
                </a:path>
                <a:path w="9008110" h="1427479">
                  <a:moveTo>
                    <a:pt x="3914775" y="948690"/>
                  </a:moveTo>
                  <a:lnTo>
                    <a:pt x="3914317" y="947559"/>
                  </a:lnTo>
                  <a:lnTo>
                    <a:pt x="3912451" y="945705"/>
                  </a:lnTo>
                  <a:lnTo>
                    <a:pt x="3911333" y="945235"/>
                  </a:lnTo>
                  <a:lnTo>
                    <a:pt x="3908704" y="945235"/>
                  </a:lnTo>
                  <a:lnTo>
                    <a:pt x="3907574" y="945705"/>
                  </a:lnTo>
                  <a:lnTo>
                    <a:pt x="3905720" y="947559"/>
                  </a:lnTo>
                  <a:lnTo>
                    <a:pt x="3905250" y="948690"/>
                  </a:lnTo>
                  <a:lnTo>
                    <a:pt x="3905250" y="951318"/>
                  </a:lnTo>
                  <a:lnTo>
                    <a:pt x="3905720" y="952436"/>
                  </a:lnTo>
                  <a:lnTo>
                    <a:pt x="3907574" y="954303"/>
                  </a:lnTo>
                  <a:lnTo>
                    <a:pt x="3908704" y="954760"/>
                  </a:lnTo>
                  <a:lnTo>
                    <a:pt x="3911333" y="954760"/>
                  </a:lnTo>
                  <a:lnTo>
                    <a:pt x="3912451" y="954303"/>
                  </a:lnTo>
                  <a:lnTo>
                    <a:pt x="3914317" y="952436"/>
                  </a:lnTo>
                  <a:lnTo>
                    <a:pt x="3914775" y="951318"/>
                  </a:lnTo>
                  <a:lnTo>
                    <a:pt x="3914775" y="948690"/>
                  </a:lnTo>
                  <a:close/>
                </a:path>
                <a:path w="9008110" h="1427479">
                  <a:moveTo>
                    <a:pt x="3914775" y="476059"/>
                  </a:moveTo>
                  <a:lnTo>
                    <a:pt x="3914317" y="474941"/>
                  </a:lnTo>
                  <a:lnTo>
                    <a:pt x="3912451" y="473087"/>
                  </a:lnTo>
                  <a:lnTo>
                    <a:pt x="3911333" y="472617"/>
                  </a:lnTo>
                  <a:lnTo>
                    <a:pt x="3908704" y="472617"/>
                  </a:lnTo>
                  <a:lnTo>
                    <a:pt x="3907574" y="473087"/>
                  </a:lnTo>
                  <a:lnTo>
                    <a:pt x="3905720" y="474941"/>
                  </a:lnTo>
                  <a:lnTo>
                    <a:pt x="3905250" y="476059"/>
                  </a:lnTo>
                  <a:lnTo>
                    <a:pt x="3905250" y="478688"/>
                  </a:lnTo>
                  <a:lnTo>
                    <a:pt x="3905720" y="479818"/>
                  </a:lnTo>
                  <a:lnTo>
                    <a:pt x="3907574" y="481672"/>
                  </a:lnTo>
                  <a:lnTo>
                    <a:pt x="3908704" y="482142"/>
                  </a:lnTo>
                  <a:lnTo>
                    <a:pt x="3911333" y="482142"/>
                  </a:lnTo>
                  <a:lnTo>
                    <a:pt x="3912451" y="481672"/>
                  </a:lnTo>
                  <a:lnTo>
                    <a:pt x="3914317" y="479818"/>
                  </a:lnTo>
                  <a:lnTo>
                    <a:pt x="3914775" y="478688"/>
                  </a:lnTo>
                  <a:lnTo>
                    <a:pt x="3914775" y="476059"/>
                  </a:lnTo>
                  <a:close/>
                </a:path>
                <a:path w="9008110" h="1427479">
                  <a:moveTo>
                    <a:pt x="3914775" y="3441"/>
                  </a:moveTo>
                  <a:lnTo>
                    <a:pt x="3914317" y="2324"/>
                  </a:lnTo>
                  <a:lnTo>
                    <a:pt x="3912451" y="457"/>
                  </a:lnTo>
                  <a:lnTo>
                    <a:pt x="3911333" y="0"/>
                  </a:lnTo>
                  <a:lnTo>
                    <a:pt x="3908704" y="0"/>
                  </a:lnTo>
                  <a:lnTo>
                    <a:pt x="3907574" y="457"/>
                  </a:lnTo>
                  <a:lnTo>
                    <a:pt x="3905720" y="2324"/>
                  </a:lnTo>
                  <a:lnTo>
                    <a:pt x="3905250" y="3441"/>
                  </a:lnTo>
                  <a:lnTo>
                    <a:pt x="3905250" y="6070"/>
                  </a:lnTo>
                  <a:lnTo>
                    <a:pt x="3905720" y="7200"/>
                  </a:lnTo>
                  <a:lnTo>
                    <a:pt x="3907574" y="9055"/>
                  </a:lnTo>
                  <a:lnTo>
                    <a:pt x="3908704" y="9525"/>
                  </a:lnTo>
                  <a:lnTo>
                    <a:pt x="3911333" y="9525"/>
                  </a:lnTo>
                  <a:lnTo>
                    <a:pt x="3912451" y="9055"/>
                  </a:lnTo>
                  <a:lnTo>
                    <a:pt x="3914317" y="7200"/>
                  </a:lnTo>
                  <a:lnTo>
                    <a:pt x="3914775" y="6070"/>
                  </a:lnTo>
                  <a:lnTo>
                    <a:pt x="3914775" y="3441"/>
                  </a:lnTo>
                  <a:close/>
                </a:path>
                <a:path w="9008110" h="1427479">
                  <a:moveTo>
                    <a:pt x="3962400" y="1421307"/>
                  </a:moveTo>
                  <a:lnTo>
                    <a:pt x="3961942" y="1420190"/>
                  </a:lnTo>
                  <a:lnTo>
                    <a:pt x="3960076" y="1418323"/>
                  </a:lnTo>
                  <a:lnTo>
                    <a:pt x="3958958" y="1417853"/>
                  </a:lnTo>
                  <a:lnTo>
                    <a:pt x="3956329" y="1417853"/>
                  </a:lnTo>
                  <a:lnTo>
                    <a:pt x="3955199" y="1418323"/>
                  </a:lnTo>
                  <a:lnTo>
                    <a:pt x="3953345" y="1420190"/>
                  </a:lnTo>
                  <a:lnTo>
                    <a:pt x="3952875" y="1421307"/>
                  </a:lnTo>
                  <a:lnTo>
                    <a:pt x="3952875" y="1423936"/>
                  </a:lnTo>
                  <a:lnTo>
                    <a:pt x="3953345" y="1425054"/>
                  </a:lnTo>
                  <a:lnTo>
                    <a:pt x="3955199" y="1426921"/>
                  </a:lnTo>
                  <a:lnTo>
                    <a:pt x="3956329" y="1427378"/>
                  </a:lnTo>
                  <a:lnTo>
                    <a:pt x="3958958" y="1427378"/>
                  </a:lnTo>
                  <a:lnTo>
                    <a:pt x="3960076" y="1426921"/>
                  </a:lnTo>
                  <a:lnTo>
                    <a:pt x="3961942" y="1425054"/>
                  </a:lnTo>
                  <a:lnTo>
                    <a:pt x="3962400" y="1423936"/>
                  </a:lnTo>
                  <a:lnTo>
                    <a:pt x="3962400" y="1421307"/>
                  </a:lnTo>
                  <a:close/>
                </a:path>
                <a:path w="9008110" h="1427479">
                  <a:moveTo>
                    <a:pt x="3962400" y="948690"/>
                  </a:moveTo>
                  <a:lnTo>
                    <a:pt x="3961942" y="947559"/>
                  </a:lnTo>
                  <a:lnTo>
                    <a:pt x="3960076" y="945705"/>
                  </a:lnTo>
                  <a:lnTo>
                    <a:pt x="3958958" y="945235"/>
                  </a:lnTo>
                  <a:lnTo>
                    <a:pt x="3956329" y="945235"/>
                  </a:lnTo>
                  <a:lnTo>
                    <a:pt x="3955199" y="945705"/>
                  </a:lnTo>
                  <a:lnTo>
                    <a:pt x="3953345" y="947559"/>
                  </a:lnTo>
                  <a:lnTo>
                    <a:pt x="3952875" y="948690"/>
                  </a:lnTo>
                  <a:lnTo>
                    <a:pt x="3952875" y="951318"/>
                  </a:lnTo>
                  <a:lnTo>
                    <a:pt x="3953345" y="952436"/>
                  </a:lnTo>
                  <a:lnTo>
                    <a:pt x="3955199" y="954303"/>
                  </a:lnTo>
                  <a:lnTo>
                    <a:pt x="3956329" y="954760"/>
                  </a:lnTo>
                  <a:lnTo>
                    <a:pt x="3958958" y="954760"/>
                  </a:lnTo>
                  <a:lnTo>
                    <a:pt x="3960076" y="954303"/>
                  </a:lnTo>
                  <a:lnTo>
                    <a:pt x="3961942" y="952436"/>
                  </a:lnTo>
                  <a:lnTo>
                    <a:pt x="3962400" y="951318"/>
                  </a:lnTo>
                  <a:lnTo>
                    <a:pt x="3962400" y="948690"/>
                  </a:lnTo>
                  <a:close/>
                </a:path>
                <a:path w="9008110" h="1427479">
                  <a:moveTo>
                    <a:pt x="3962400" y="476059"/>
                  </a:moveTo>
                  <a:lnTo>
                    <a:pt x="3961942" y="474941"/>
                  </a:lnTo>
                  <a:lnTo>
                    <a:pt x="3960076" y="473087"/>
                  </a:lnTo>
                  <a:lnTo>
                    <a:pt x="3958958" y="472617"/>
                  </a:lnTo>
                  <a:lnTo>
                    <a:pt x="3956329" y="472617"/>
                  </a:lnTo>
                  <a:lnTo>
                    <a:pt x="3955199" y="473087"/>
                  </a:lnTo>
                  <a:lnTo>
                    <a:pt x="3953345" y="474941"/>
                  </a:lnTo>
                  <a:lnTo>
                    <a:pt x="3952875" y="476059"/>
                  </a:lnTo>
                  <a:lnTo>
                    <a:pt x="3952875" y="478688"/>
                  </a:lnTo>
                  <a:lnTo>
                    <a:pt x="3953345" y="479818"/>
                  </a:lnTo>
                  <a:lnTo>
                    <a:pt x="3955199" y="481672"/>
                  </a:lnTo>
                  <a:lnTo>
                    <a:pt x="3956329" y="482142"/>
                  </a:lnTo>
                  <a:lnTo>
                    <a:pt x="3958958" y="482142"/>
                  </a:lnTo>
                  <a:lnTo>
                    <a:pt x="3960076" y="481672"/>
                  </a:lnTo>
                  <a:lnTo>
                    <a:pt x="3961942" y="479818"/>
                  </a:lnTo>
                  <a:lnTo>
                    <a:pt x="3962400" y="478688"/>
                  </a:lnTo>
                  <a:lnTo>
                    <a:pt x="3962400" y="476059"/>
                  </a:lnTo>
                  <a:close/>
                </a:path>
                <a:path w="9008110" h="1427479">
                  <a:moveTo>
                    <a:pt x="3962400" y="3441"/>
                  </a:moveTo>
                  <a:lnTo>
                    <a:pt x="3961942" y="2324"/>
                  </a:lnTo>
                  <a:lnTo>
                    <a:pt x="3960076" y="457"/>
                  </a:lnTo>
                  <a:lnTo>
                    <a:pt x="3958958" y="0"/>
                  </a:lnTo>
                  <a:lnTo>
                    <a:pt x="3956329" y="0"/>
                  </a:lnTo>
                  <a:lnTo>
                    <a:pt x="3955199" y="457"/>
                  </a:lnTo>
                  <a:lnTo>
                    <a:pt x="3953345" y="2324"/>
                  </a:lnTo>
                  <a:lnTo>
                    <a:pt x="3952875" y="3441"/>
                  </a:lnTo>
                  <a:lnTo>
                    <a:pt x="3952875" y="6070"/>
                  </a:lnTo>
                  <a:lnTo>
                    <a:pt x="3953345" y="7200"/>
                  </a:lnTo>
                  <a:lnTo>
                    <a:pt x="3955199" y="9055"/>
                  </a:lnTo>
                  <a:lnTo>
                    <a:pt x="3956329" y="9525"/>
                  </a:lnTo>
                  <a:lnTo>
                    <a:pt x="3958958" y="9525"/>
                  </a:lnTo>
                  <a:lnTo>
                    <a:pt x="3960076" y="9055"/>
                  </a:lnTo>
                  <a:lnTo>
                    <a:pt x="3961942" y="7200"/>
                  </a:lnTo>
                  <a:lnTo>
                    <a:pt x="3962400" y="6070"/>
                  </a:lnTo>
                  <a:lnTo>
                    <a:pt x="3962400" y="3441"/>
                  </a:lnTo>
                  <a:close/>
                </a:path>
                <a:path w="9008110" h="1427479">
                  <a:moveTo>
                    <a:pt x="4010025" y="1421307"/>
                  </a:moveTo>
                  <a:lnTo>
                    <a:pt x="4009567" y="1420190"/>
                  </a:lnTo>
                  <a:lnTo>
                    <a:pt x="4007701" y="1418323"/>
                  </a:lnTo>
                  <a:lnTo>
                    <a:pt x="4006583" y="1417853"/>
                  </a:lnTo>
                  <a:lnTo>
                    <a:pt x="4003954" y="1417853"/>
                  </a:lnTo>
                  <a:lnTo>
                    <a:pt x="4002824" y="1418323"/>
                  </a:lnTo>
                  <a:lnTo>
                    <a:pt x="4000970" y="1420190"/>
                  </a:lnTo>
                  <a:lnTo>
                    <a:pt x="4000500" y="1421307"/>
                  </a:lnTo>
                  <a:lnTo>
                    <a:pt x="4000500" y="1423936"/>
                  </a:lnTo>
                  <a:lnTo>
                    <a:pt x="4000970" y="1425054"/>
                  </a:lnTo>
                  <a:lnTo>
                    <a:pt x="4002824" y="1426921"/>
                  </a:lnTo>
                  <a:lnTo>
                    <a:pt x="4003954" y="1427378"/>
                  </a:lnTo>
                  <a:lnTo>
                    <a:pt x="4006583" y="1427378"/>
                  </a:lnTo>
                  <a:lnTo>
                    <a:pt x="4007701" y="1426921"/>
                  </a:lnTo>
                  <a:lnTo>
                    <a:pt x="4009567" y="1425054"/>
                  </a:lnTo>
                  <a:lnTo>
                    <a:pt x="4010025" y="1423936"/>
                  </a:lnTo>
                  <a:lnTo>
                    <a:pt x="4010025" y="1421307"/>
                  </a:lnTo>
                  <a:close/>
                </a:path>
                <a:path w="9008110" h="1427479">
                  <a:moveTo>
                    <a:pt x="4010025" y="948690"/>
                  </a:moveTo>
                  <a:lnTo>
                    <a:pt x="4009567" y="947559"/>
                  </a:lnTo>
                  <a:lnTo>
                    <a:pt x="4007701" y="945705"/>
                  </a:lnTo>
                  <a:lnTo>
                    <a:pt x="4006583" y="945235"/>
                  </a:lnTo>
                  <a:lnTo>
                    <a:pt x="4003954" y="945235"/>
                  </a:lnTo>
                  <a:lnTo>
                    <a:pt x="4002824" y="945705"/>
                  </a:lnTo>
                  <a:lnTo>
                    <a:pt x="4000970" y="947559"/>
                  </a:lnTo>
                  <a:lnTo>
                    <a:pt x="4000500" y="948690"/>
                  </a:lnTo>
                  <a:lnTo>
                    <a:pt x="4000500" y="951318"/>
                  </a:lnTo>
                  <a:lnTo>
                    <a:pt x="4000970" y="952436"/>
                  </a:lnTo>
                  <a:lnTo>
                    <a:pt x="4002824" y="954303"/>
                  </a:lnTo>
                  <a:lnTo>
                    <a:pt x="4003954" y="954760"/>
                  </a:lnTo>
                  <a:lnTo>
                    <a:pt x="4006583" y="954760"/>
                  </a:lnTo>
                  <a:lnTo>
                    <a:pt x="4007701" y="954303"/>
                  </a:lnTo>
                  <a:lnTo>
                    <a:pt x="4009567" y="952436"/>
                  </a:lnTo>
                  <a:lnTo>
                    <a:pt x="4010025" y="951318"/>
                  </a:lnTo>
                  <a:lnTo>
                    <a:pt x="4010025" y="948690"/>
                  </a:lnTo>
                  <a:close/>
                </a:path>
                <a:path w="9008110" h="1427479">
                  <a:moveTo>
                    <a:pt x="4010025" y="476059"/>
                  </a:moveTo>
                  <a:lnTo>
                    <a:pt x="4009567" y="474941"/>
                  </a:lnTo>
                  <a:lnTo>
                    <a:pt x="4007701" y="473087"/>
                  </a:lnTo>
                  <a:lnTo>
                    <a:pt x="4006583" y="472617"/>
                  </a:lnTo>
                  <a:lnTo>
                    <a:pt x="4003954" y="472617"/>
                  </a:lnTo>
                  <a:lnTo>
                    <a:pt x="4002824" y="473087"/>
                  </a:lnTo>
                  <a:lnTo>
                    <a:pt x="4000970" y="474941"/>
                  </a:lnTo>
                  <a:lnTo>
                    <a:pt x="4000500" y="476059"/>
                  </a:lnTo>
                  <a:lnTo>
                    <a:pt x="4000500" y="478688"/>
                  </a:lnTo>
                  <a:lnTo>
                    <a:pt x="4000970" y="479818"/>
                  </a:lnTo>
                  <a:lnTo>
                    <a:pt x="4002824" y="481672"/>
                  </a:lnTo>
                  <a:lnTo>
                    <a:pt x="4003954" y="482142"/>
                  </a:lnTo>
                  <a:lnTo>
                    <a:pt x="4006583" y="482142"/>
                  </a:lnTo>
                  <a:lnTo>
                    <a:pt x="4007701" y="481672"/>
                  </a:lnTo>
                  <a:lnTo>
                    <a:pt x="4009567" y="479818"/>
                  </a:lnTo>
                  <a:lnTo>
                    <a:pt x="4010025" y="478688"/>
                  </a:lnTo>
                  <a:lnTo>
                    <a:pt x="4010025" y="476059"/>
                  </a:lnTo>
                  <a:close/>
                </a:path>
                <a:path w="9008110" h="1427479">
                  <a:moveTo>
                    <a:pt x="4010025" y="3441"/>
                  </a:moveTo>
                  <a:lnTo>
                    <a:pt x="4009567" y="2324"/>
                  </a:lnTo>
                  <a:lnTo>
                    <a:pt x="4007701" y="457"/>
                  </a:lnTo>
                  <a:lnTo>
                    <a:pt x="4006583" y="0"/>
                  </a:lnTo>
                  <a:lnTo>
                    <a:pt x="4003954" y="0"/>
                  </a:lnTo>
                  <a:lnTo>
                    <a:pt x="4002824" y="457"/>
                  </a:lnTo>
                  <a:lnTo>
                    <a:pt x="4000970" y="2324"/>
                  </a:lnTo>
                  <a:lnTo>
                    <a:pt x="4000500" y="3441"/>
                  </a:lnTo>
                  <a:lnTo>
                    <a:pt x="4000500" y="6070"/>
                  </a:lnTo>
                  <a:lnTo>
                    <a:pt x="4000970" y="7200"/>
                  </a:lnTo>
                  <a:lnTo>
                    <a:pt x="4002824" y="9055"/>
                  </a:lnTo>
                  <a:lnTo>
                    <a:pt x="4003954" y="9525"/>
                  </a:lnTo>
                  <a:lnTo>
                    <a:pt x="4006583" y="9525"/>
                  </a:lnTo>
                  <a:lnTo>
                    <a:pt x="4007701" y="9055"/>
                  </a:lnTo>
                  <a:lnTo>
                    <a:pt x="4009567" y="7200"/>
                  </a:lnTo>
                  <a:lnTo>
                    <a:pt x="4010025" y="6070"/>
                  </a:lnTo>
                  <a:lnTo>
                    <a:pt x="4010025" y="3441"/>
                  </a:lnTo>
                  <a:close/>
                </a:path>
                <a:path w="9008110" h="1427479">
                  <a:moveTo>
                    <a:pt x="4057650" y="1421307"/>
                  </a:moveTo>
                  <a:lnTo>
                    <a:pt x="4057192" y="1420190"/>
                  </a:lnTo>
                  <a:lnTo>
                    <a:pt x="4055326" y="1418323"/>
                  </a:lnTo>
                  <a:lnTo>
                    <a:pt x="4054208" y="1417853"/>
                  </a:lnTo>
                  <a:lnTo>
                    <a:pt x="4051579" y="1417853"/>
                  </a:lnTo>
                  <a:lnTo>
                    <a:pt x="4050449" y="1418323"/>
                  </a:lnTo>
                  <a:lnTo>
                    <a:pt x="4048595" y="1420190"/>
                  </a:lnTo>
                  <a:lnTo>
                    <a:pt x="4048125" y="1421307"/>
                  </a:lnTo>
                  <a:lnTo>
                    <a:pt x="4048125" y="1423936"/>
                  </a:lnTo>
                  <a:lnTo>
                    <a:pt x="4048595" y="1425054"/>
                  </a:lnTo>
                  <a:lnTo>
                    <a:pt x="4050449" y="1426921"/>
                  </a:lnTo>
                  <a:lnTo>
                    <a:pt x="4051579" y="1427378"/>
                  </a:lnTo>
                  <a:lnTo>
                    <a:pt x="4054208" y="1427378"/>
                  </a:lnTo>
                  <a:lnTo>
                    <a:pt x="4055326" y="1426921"/>
                  </a:lnTo>
                  <a:lnTo>
                    <a:pt x="4057192" y="1425054"/>
                  </a:lnTo>
                  <a:lnTo>
                    <a:pt x="4057650" y="1423936"/>
                  </a:lnTo>
                  <a:lnTo>
                    <a:pt x="4057650" y="1421307"/>
                  </a:lnTo>
                  <a:close/>
                </a:path>
                <a:path w="9008110" h="1427479">
                  <a:moveTo>
                    <a:pt x="4057650" y="948690"/>
                  </a:moveTo>
                  <a:lnTo>
                    <a:pt x="4057192" y="947559"/>
                  </a:lnTo>
                  <a:lnTo>
                    <a:pt x="4055326" y="945705"/>
                  </a:lnTo>
                  <a:lnTo>
                    <a:pt x="4054208" y="945235"/>
                  </a:lnTo>
                  <a:lnTo>
                    <a:pt x="4051579" y="945235"/>
                  </a:lnTo>
                  <a:lnTo>
                    <a:pt x="4050449" y="945705"/>
                  </a:lnTo>
                  <a:lnTo>
                    <a:pt x="4048595" y="947559"/>
                  </a:lnTo>
                  <a:lnTo>
                    <a:pt x="4048125" y="948690"/>
                  </a:lnTo>
                  <a:lnTo>
                    <a:pt x="4048125" y="951318"/>
                  </a:lnTo>
                  <a:lnTo>
                    <a:pt x="4048595" y="952436"/>
                  </a:lnTo>
                  <a:lnTo>
                    <a:pt x="4050449" y="954303"/>
                  </a:lnTo>
                  <a:lnTo>
                    <a:pt x="4051579" y="954760"/>
                  </a:lnTo>
                  <a:lnTo>
                    <a:pt x="4054208" y="954760"/>
                  </a:lnTo>
                  <a:lnTo>
                    <a:pt x="4055326" y="954303"/>
                  </a:lnTo>
                  <a:lnTo>
                    <a:pt x="4057192" y="952436"/>
                  </a:lnTo>
                  <a:lnTo>
                    <a:pt x="4057650" y="951318"/>
                  </a:lnTo>
                  <a:lnTo>
                    <a:pt x="4057650" y="948690"/>
                  </a:lnTo>
                  <a:close/>
                </a:path>
                <a:path w="9008110" h="1427479">
                  <a:moveTo>
                    <a:pt x="4057650" y="476059"/>
                  </a:moveTo>
                  <a:lnTo>
                    <a:pt x="4057192" y="474941"/>
                  </a:lnTo>
                  <a:lnTo>
                    <a:pt x="4055326" y="473087"/>
                  </a:lnTo>
                  <a:lnTo>
                    <a:pt x="4054208" y="472617"/>
                  </a:lnTo>
                  <a:lnTo>
                    <a:pt x="4051579" y="472617"/>
                  </a:lnTo>
                  <a:lnTo>
                    <a:pt x="4050449" y="473087"/>
                  </a:lnTo>
                  <a:lnTo>
                    <a:pt x="4048595" y="474941"/>
                  </a:lnTo>
                  <a:lnTo>
                    <a:pt x="4048125" y="476059"/>
                  </a:lnTo>
                  <a:lnTo>
                    <a:pt x="4048125" y="478688"/>
                  </a:lnTo>
                  <a:lnTo>
                    <a:pt x="4048595" y="479818"/>
                  </a:lnTo>
                  <a:lnTo>
                    <a:pt x="4050449" y="481672"/>
                  </a:lnTo>
                  <a:lnTo>
                    <a:pt x="4051579" y="482142"/>
                  </a:lnTo>
                  <a:lnTo>
                    <a:pt x="4054208" y="482142"/>
                  </a:lnTo>
                  <a:lnTo>
                    <a:pt x="4055326" y="481672"/>
                  </a:lnTo>
                  <a:lnTo>
                    <a:pt x="4057192" y="479818"/>
                  </a:lnTo>
                  <a:lnTo>
                    <a:pt x="4057650" y="478688"/>
                  </a:lnTo>
                  <a:lnTo>
                    <a:pt x="4057650" y="476059"/>
                  </a:lnTo>
                  <a:close/>
                </a:path>
                <a:path w="9008110" h="1427479">
                  <a:moveTo>
                    <a:pt x="4057650" y="3441"/>
                  </a:moveTo>
                  <a:lnTo>
                    <a:pt x="4057192" y="2324"/>
                  </a:lnTo>
                  <a:lnTo>
                    <a:pt x="4055326" y="457"/>
                  </a:lnTo>
                  <a:lnTo>
                    <a:pt x="4054208" y="0"/>
                  </a:lnTo>
                  <a:lnTo>
                    <a:pt x="4051579" y="0"/>
                  </a:lnTo>
                  <a:lnTo>
                    <a:pt x="4050449" y="457"/>
                  </a:lnTo>
                  <a:lnTo>
                    <a:pt x="4048595" y="2324"/>
                  </a:lnTo>
                  <a:lnTo>
                    <a:pt x="4048125" y="3441"/>
                  </a:lnTo>
                  <a:lnTo>
                    <a:pt x="4048125" y="6070"/>
                  </a:lnTo>
                  <a:lnTo>
                    <a:pt x="4048595" y="7200"/>
                  </a:lnTo>
                  <a:lnTo>
                    <a:pt x="4050449" y="9055"/>
                  </a:lnTo>
                  <a:lnTo>
                    <a:pt x="4051579" y="9525"/>
                  </a:lnTo>
                  <a:lnTo>
                    <a:pt x="4054208" y="9525"/>
                  </a:lnTo>
                  <a:lnTo>
                    <a:pt x="4055326" y="9055"/>
                  </a:lnTo>
                  <a:lnTo>
                    <a:pt x="4057192" y="7200"/>
                  </a:lnTo>
                  <a:lnTo>
                    <a:pt x="4057650" y="6070"/>
                  </a:lnTo>
                  <a:lnTo>
                    <a:pt x="4057650" y="3441"/>
                  </a:lnTo>
                  <a:close/>
                </a:path>
                <a:path w="9008110" h="1427479">
                  <a:moveTo>
                    <a:pt x="4105275" y="1421307"/>
                  </a:moveTo>
                  <a:lnTo>
                    <a:pt x="4104817" y="1420190"/>
                  </a:lnTo>
                  <a:lnTo>
                    <a:pt x="4102951" y="1418323"/>
                  </a:lnTo>
                  <a:lnTo>
                    <a:pt x="4101833" y="1417853"/>
                  </a:lnTo>
                  <a:lnTo>
                    <a:pt x="4099204" y="1417853"/>
                  </a:lnTo>
                  <a:lnTo>
                    <a:pt x="4098074" y="1418323"/>
                  </a:lnTo>
                  <a:lnTo>
                    <a:pt x="4096220" y="1420190"/>
                  </a:lnTo>
                  <a:lnTo>
                    <a:pt x="4095750" y="1421307"/>
                  </a:lnTo>
                  <a:lnTo>
                    <a:pt x="4095750" y="1423936"/>
                  </a:lnTo>
                  <a:lnTo>
                    <a:pt x="4096220" y="1425054"/>
                  </a:lnTo>
                  <a:lnTo>
                    <a:pt x="4098074" y="1426921"/>
                  </a:lnTo>
                  <a:lnTo>
                    <a:pt x="4099204" y="1427378"/>
                  </a:lnTo>
                  <a:lnTo>
                    <a:pt x="4101833" y="1427378"/>
                  </a:lnTo>
                  <a:lnTo>
                    <a:pt x="4102951" y="1426921"/>
                  </a:lnTo>
                  <a:lnTo>
                    <a:pt x="4104817" y="1425054"/>
                  </a:lnTo>
                  <a:lnTo>
                    <a:pt x="4105275" y="1423936"/>
                  </a:lnTo>
                  <a:lnTo>
                    <a:pt x="4105275" y="1421307"/>
                  </a:lnTo>
                  <a:close/>
                </a:path>
                <a:path w="9008110" h="1427479">
                  <a:moveTo>
                    <a:pt x="4105275" y="948690"/>
                  </a:moveTo>
                  <a:lnTo>
                    <a:pt x="4104817" y="947559"/>
                  </a:lnTo>
                  <a:lnTo>
                    <a:pt x="4102951" y="945705"/>
                  </a:lnTo>
                  <a:lnTo>
                    <a:pt x="4101833" y="945235"/>
                  </a:lnTo>
                  <a:lnTo>
                    <a:pt x="4099204" y="945235"/>
                  </a:lnTo>
                  <a:lnTo>
                    <a:pt x="4098074" y="945705"/>
                  </a:lnTo>
                  <a:lnTo>
                    <a:pt x="4096220" y="947559"/>
                  </a:lnTo>
                  <a:lnTo>
                    <a:pt x="4095750" y="948690"/>
                  </a:lnTo>
                  <a:lnTo>
                    <a:pt x="4095750" y="951318"/>
                  </a:lnTo>
                  <a:lnTo>
                    <a:pt x="4096220" y="952436"/>
                  </a:lnTo>
                  <a:lnTo>
                    <a:pt x="4098074" y="954303"/>
                  </a:lnTo>
                  <a:lnTo>
                    <a:pt x="4099204" y="954760"/>
                  </a:lnTo>
                  <a:lnTo>
                    <a:pt x="4101833" y="954760"/>
                  </a:lnTo>
                  <a:lnTo>
                    <a:pt x="4102951" y="954303"/>
                  </a:lnTo>
                  <a:lnTo>
                    <a:pt x="4104817" y="952436"/>
                  </a:lnTo>
                  <a:lnTo>
                    <a:pt x="4105275" y="951318"/>
                  </a:lnTo>
                  <a:lnTo>
                    <a:pt x="4105275" y="948690"/>
                  </a:lnTo>
                  <a:close/>
                </a:path>
                <a:path w="9008110" h="1427479">
                  <a:moveTo>
                    <a:pt x="4105275" y="476059"/>
                  </a:moveTo>
                  <a:lnTo>
                    <a:pt x="4104817" y="474941"/>
                  </a:lnTo>
                  <a:lnTo>
                    <a:pt x="4102951" y="473087"/>
                  </a:lnTo>
                  <a:lnTo>
                    <a:pt x="4101833" y="472617"/>
                  </a:lnTo>
                  <a:lnTo>
                    <a:pt x="4099204" y="472617"/>
                  </a:lnTo>
                  <a:lnTo>
                    <a:pt x="4098074" y="473087"/>
                  </a:lnTo>
                  <a:lnTo>
                    <a:pt x="4096220" y="474941"/>
                  </a:lnTo>
                  <a:lnTo>
                    <a:pt x="4095750" y="476059"/>
                  </a:lnTo>
                  <a:lnTo>
                    <a:pt x="4095750" y="478688"/>
                  </a:lnTo>
                  <a:lnTo>
                    <a:pt x="4096220" y="479818"/>
                  </a:lnTo>
                  <a:lnTo>
                    <a:pt x="4098074" y="481672"/>
                  </a:lnTo>
                  <a:lnTo>
                    <a:pt x="4099204" y="482142"/>
                  </a:lnTo>
                  <a:lnTo>
                    <a:pt x="4101833" y="482142"/>
                  </a:lnTo>
                  <a:lnTo>
                    <a:pt x="4102951" y="481672"/>
                  </a:lnTo>
                  <a:lnTo>
                    <a:pt x="4104817" y="479818"/>
                  </a:lnTo>
                  <a:lnTo>
                    <a:pt x="4105275" y="478688"/>
                  </a:lnTo>
                  <a:lnTo>
                    <a:pt x="4105275" y="476059"/>
                  </a:lnTo>
                  <a:close/>
                </a:path>
                <a:path w="9008110" h="1427479">
                  <a:moveTo>
                    <a:pt x="4105275" y="3441"/>
                  </a:moveTo>
                  <a:lnTo>
                    <a:pt x="4104817" y="2324"/>
                  </a:lnTo>
                  <a:lnTo>
                    <a:pt x="4102951" y="457"/>
                  </a:lnTo>
                  <a:lnTo>
                    <a:pt x="4101833" y="0"/>
                  </a:lnTo>
                  <a:lnTo>
                    <a:pt x="4099204" y="0"/>
                  </a:lnTo>
                  <a:lnTo>
                    <a:pt x="4098074" y="457"/>
                  </a:lnTo>
                  <a:lnTo>
                    <a:pt x="4096220" y="2324"/>
                  </a:lnTo>
                  <a:lnTo>
                    <a:pt x="4095750" y="3441"/>
                  </a:lnTo>
                  <a:lnTo>
                    <a:pt x="4095750" y="6070"/>
                  </a:lnTo>
                  <a:lnTo>
                    <a:pt x="4096220" y="7200"/>
                  </a:lnTo>
                  <a:lnTo>
                    <a:pt x="4098074" y="9055"/>
                  </a:lnTo>
                  <a:lnTo>
                    <a:pt x="4099204" y="9525"/>
                  </a:lnTo>
                  <a:lnTo>
                    <a:pt x="4101833" y="9525"/>
                  </a:lnTo>
                  <a:lnTo>
                    <a:pt x="4102951" y="9055"/>
                  </a:lnTo>
                  <a:lnTo>
                    <a:pt x="4104817" y="7200"/>
                  </a:lnTo>
                  <a:lnTo>
                    <a:pt x="4105275" y="6070"/>
                  </a:lnTo>
                  <a:lnTo>
                    <a:pt x="4105275" y="3441"/>
                  </a:lnTo>
                  <a:close/>
                </a:path>
                <a:path w="9008110" h="1427479">
                  <a:moveTo>
                    <a:pt x="4152900" y="1421307"/>
                  </a:moveTo>
                  <a:lnTo>
                    <a:pt x="4152442" y="1420190"/>
                  </a:lnTo>
                  <a:lnTo>
                    <a:pt x="4150576" y="1418323"/>
                  </a:lnTo>
                  <a:lnTo>
                    <a:pt x="4149458" y="1417853"/>
                  </a:lnTo>
                  <a:lnTo>
                    <a:pt x="4146829" y="1417853"/>
                  </a:lnTo>
                  <a:lnTo>
                    <a:pt x="4145699" y="1418323"/>
                  </a:lnTo>
                  <a:lnTo>
                    <a:pt x="4143845" y="1420190"/>
                  </a:lnTo>
                  <a:lnTo>
                    <a:pt x="4143375" y="1421307"/>
                  </a:lnTo>
                  <a:lnTo>
                    <a:pt x="4143375" y="1423936"/>
                  </a:lnTo>
                  <a:lnTo>
                    <a:pt x="4143845" y="1425054"/>
                  </a:lnTo>
                  <a:lnTo>
                    <a:pt x="4145699" y="1426921"/>
                  </a:lnTo>
                  <a:lnTo>
                    <a:pt x="4146829" y="1427378"/>
                  </a:lnTo>
                  <a:lnTo>
                    <a:pt x="4149458" y="1427378"/>
                  </a:lnTo>
                  <a:lnTo>
                    <a:pt x="4150576" y="1426921"/>
                  </a:lnTo>
                  <a:lnTo>
                    <a:pt x="4152442" y="1425054"/>
                  </a:lnTo>
                  <a:lnTo>
                    <a:pt x="4152900" y="1423936"/>
                  </a:lnTo>
                  <a:lnTo>
                    <a:pt x="4152900" y="1421307"/>
                  </a:lnTo>
                  <a:close/>
                </a:path>
                <a:path w="9008110" h="1427479">
                  <a:moveTo>
                    <a:pt x="4152900" y="948690"/>
                  </a:moveTo>
                  <a:lnTo>
                    <a:pt x="4152442" y="947559"/>
                  </a:lnTo>
                  <a:lnTo>
                    <a:pt x="4150576" y="945705"/>
                  </a:lnTo>
                  <a:lnTo>
                    <a:pt x="4149458" y="945235"/>
                  </a:lnTo>
                  <a:lnTo>
                    <a:pt x="4146829" y="945235"/>
                  </a:lnTo>
                  <a:lnTo>
                    <a:pt x="4145699" y="945705"/>
                  </a:lnTo>
                  <a:lnTo>
                    <a:pt x="4143845" y="947559"/>
                  </a:lnTo>
                  <a:lnTo>
                    <a:pt x="4143375" y="948690"/>
                  </a:lnTo>
                  <a:lnTo>
                    <a:pt x="4143375" y="951318"/>
                  </a:lnTo>
                  <a:lnTo>
                    <a:pt x="4143845" y="952436"/>
                  </a:lnTo>
                  <a:lnTo>
                    <a:pt x="4145699" y="954303"/>
                  </a:lnTo>
                  <a:lnTo>
                    <a:pt x="4146829" y="954760"/>
                  </a:lnTo>
                  <a:lnTo>
                    <a:pt x="4149458" y="954760"/>
                  </a:lnTo>
                  <a:lnTo>
                    <a:pt x="4150576" y="954303"/>
                  </a:lnTo>
                  <a:lnTo>
                    <a:pt x="4152442" y="952436"/>
                  </a:lnTo>
                  <a:lnTo>
                    <a:pt x="4152900" y="951318"/>
                  </a:lnTo>
                  <a:lnTo>
                    <a:pt x="4152900" y="948690"/>
                  </a:lnTo>
                  <a:close/>
                </a:path>
                <a:path w="9008110" h="1427479">
                  <a:moveTo>
                    <a:pt x="4152900" y="476059"/>
                  </a:moveTo>
                  <a:lnTo>
                    <a:pt x="4152442" y="474941"/>
                  </a:lnTo>
                  <a:lnTo>
                    <a:pt x="4150576" y="473087"/>
                  </a:lnTo>
                  <a:lnTo>
                    <a:pt x="4149458" y="472617"/>
                  </a:lnTo>
                  <a:lnTo>
                    <a:pt x="4146829" y="472617"/>
                  </a:lnTo>
                  <a:lnTo>
                    <a:pt x="4145699" y="473087"/>
                  </a:lnTo>
                  <a:lnTo>
                    <a:pt x="4143845" y="474941"/>
                  </a:lnTo>
                  <a:lnTo>
                    <a:pt x="4143375" y="476059"/>
                  </a:lnTo>
                  <a:lnTo>
                    <a:pt x="4143375" y="478688"/>
                  </a:lnTo>
                  <a:lnTo>
                    <a:pt x="4143845" y="479818"/>
                  </a:lnTo>
                  <a:lnTo>
                    <a:pt x="4145699" y="481672"/>
                  </a:lnTo>
                  <a:lnTo>
                    <a:pt x="4146829" y="482142"/>
                  </a:lnTo>
                  <a:lnTo>
                    <a:pt x="4149458" y="482142"/>
                  </a:lnTo>
                  <a:lnTo>
                    <a:pt x="4150576" y="481672"/>
                  </a:lnTo>
                  <a:lnTo>
                    <a:pt x="4152442" y="479818"/>
                  </a:lnTo>
                  <a:lnTo>
                    <a:pt x="4152900" y="478688"/>
                  </a:lnTo>
                  <a:lnTo>
                    <a:pt x="4152900" y="476059"/>
                  </a:lnTo>
                  <a:close/>
                </a:path>
                <a:path w="9008110" h="1427479">
                  <a:moveTo>
                    <a:pt x="4152900" y="3441"/>
                  </a:moveTo>
                  <a:lnTo>
                    <a:pt x="4152442" y="2324"/>
                  </a:lnTo>
                  <a:lnTo>
                    <a:pt x="4150576" y="457"/>
                  </a:lnTo>
                  <a:lnTo>
                    <a:pt x="4149458" y="0"/>
                  </a:lnTo>
                  <a:lnTo>
                    <a:pt x="4146829" y="0"/>
                  </a:lnTo>
                  <a:lnTo>
                    <a:pt x="4145699" y="457"/>
                  </a:lnTo>
                  <a:lnTo>
                    <a:pt x="4143845" y="2324"/>
                  </a:lnTo>
                  <a:lnTo>
                    <a:pt x="4143375" y="3441"/>
                  </a:lnTo>
                  <a:lnTo>
                    <a:pt x="4143375" y="6070"/>
                  </a:lnTo>
                  <a:lnTo>
                    <a:pt x="4143845" y="7200"/>
                  </a:lnTo>
                  <a:lnTo>
                    <a:pt x="4145699" y="9055"/>
                  </a:lnTo>
                  <a:lnTo>
                    <a:pt x="4146829" y="9525"/>
                  </a:lnTo>
                  <a:lnTo>
                    <a:pt x="4149458" y="9525"/>
                  </a:lnTo>
                  <a:lnTo>
                    <a:pt x="4150576" y="9055"/>
                  </a:lnTo>
                  <a:lnTo>
                    <a:pt x="4152442" y="7200"/>
                  </a:lnTo>
                  <a:lnTo>
                    <a:pt x="4152900" y="6070"/>
                  </a:lnTo>
                  <a:lnTo>
                    <a:pt x="4152900" y="3441"/>
                  </a:lnTo>
                  <a:close/>
                </a:path>
                <a:path w="9008110" h="1427479">
                  <a:moveTo>
                    <a:pt x="4200525" y="1421307"/>
                  </a:moveTo>
                  <a:lnTo>
                    <a:pt x="4200067" y="1420190"/>
                  </a:lnTo>
                  <a:lnTo>
                    <a:pt x="4198201" y="1418323"/>
                  </a:lnTo>
                  <a:lnTo>
                    <a:pt x="4197083" y="1417853"/>
                  </a:lnTo>
                  <a:lnTo>
                    <a:pt x="4194454" y="1417853"/>
                  </a:lnTo>
                  <a:lnTo>
                    <a:pt x="4193324" y="1418323"/>
                  </a:lnTo>
                  <a:lnTo>
                    <a:pt x="4191470" y="1420190"/>
                  </a:lnTo>
                  <a:lnTo>
                    <a:pt x="4191000" y="1421307"/>
                  </a:lnTo>
                  <a:lnTo>
                    <a:pt x="4191000" y="1423936"/>
                  </a:lnTo>
                  <a:lnTo>
                    <a:pt x="4191470" y="1425054"/>
                  </a:lnTo>
                  <a:lnTo>
                    <a:pt x="4193324" y="1426921"/>
                  </a:lnTo>
                  <a:lnTo>
                    <a:pt x="4194454" y="1427378"/>
                  </a:lnTo>
                  <a:lnTo>
                    <a:pt x="4197083" y="1427378"/>
                  </a:lnTo>
                  <a:lnTo>
                    <a:pt x="4198201" y="1426921"/>
                  </a:lnTo>
                  <a:lnTo>
                    <a:pt x="4200067" y="1425054"/>
                  </a:lnTo>
                  <a:lnTo>
                    <a:pt x="4200525" y="1423936"/>
                  </a:lnTo>
                  <a:lnTo>
                    <a:pt x="4200525" y="1421307"/>
                  </a:lnTo>
                  <a:close/>
                </a:path>
                <a:path w="9008110" h="1427479">
                  <a:moveTo>
                    <a:pt x="4200525" y="948690"/>
                  </a:moveTo>
                  <a:lnTo>
                    <a:pt x="4200067" y="947559"/>
                  </a:lnTo>
                  <a:lnTo>
                    <a:pt x="4198201" y="945705"/>
                  </a:lnTo>
                  <a:lnTo>
                    <a:pt x="4197083" y="945235"/>
                  </a:lnTo>
                  <a:lnTo>
                    <a:pt x="4194454" y="945235"/>
                  </a:lnTo>
                  <a:lnTo>
                    <a:pt x="4193324" y="945705"/>
                  </a:lnTo>
                  <a:lnTo>
                    <a:pt x="4191470" y="947559"/>
                  </a:lnTo>
                  <a:lnTo>
                    <a:pt x="4191000" y="948690"/>
                  </a:lnTo>
                  <a:lnTo>
                    <a:pt x="4191000" y="951318"/>
                  </a:lnTo>
                  <a:lnTo>
                    <a:pt x="4191470" y="952436"/>
                  </a:lnTo>
                  <a:lnTo>
                    <a:pt x="4193324" y="954303"/>
                  </a:lnTo>
                  <a:lnTo>
                    <a:pt x="4194454" y="954760"/>
                  </a:lnTo>
                  <a:lnTo>
                    <a:pt x="4197083" y="954760"/>
                  </a:lnTo>
                  <a:lnTo>
                    <a:pt x="4198201" y="954303"/>
                  </a:lnTo>
                  <a:lnTo>
                    <a:pt x="4200067" y="952436"/>
                  </a:lnTo>
                  <a:lnTo>
                    <a:pt x="4200525" y="951318"/>
                  </a:lnTo>
                  <a:lnTo>
                    <a:pt x="4200525" y="948690"/>
                  </a:lnTo>
                  <a:close/>
                </a:path>
                <a:path w="9008110" h="1427479">
                  <a:moveTo>
                    <a:pt x="4200525" y="476059"/>
                  </a:moveTo>
                  <a:lnTo>
                    <a:pt x="4200067" y="474941"/>
                  </a:lnTo>
                  <a:lnTo>
                    <a:pt x="4198201" y="473087"/>
                  </a:lnTo>
                  <a:lnTo>
                    <a:pt x="4197083" y="472617"/>
                  </a:lnTo>
                  <a:lnTo>
                    <a:pt x="4194454" y="472617"/>
                  </a:lnTo>
                  <a:lnTo>
                    <a:pt x="4193324" y="473087"/>
                  </a:lnTo>
                  <a:lnTo>
                    <a:pt x="4191470" y="474941"/>
                  </a:lnTo>
                  <a:lnTo>
                    <a:pt x="4191000" y="476059"/>
                  </a:lnTo>
                  <a:lnTo>
                    <a:pt x="4191000" y="478688"/>
                  </a:lnTo>
                  <a:lnTo>
                    <a:pt x="4191470" y="479818"/>
                  </a:lnTo>
                  <a:lnTo>
                    <a:pt x="4193324" y="481672"/>
                  </a:lnTo>
                  <a:lnTo>
                    <a:pt x="4194454" y="482142"/>
                  </a:lnTo>
                  <a:lnTo>
                    <a:pt x="4197083" y="482142"/>
                  </a:lnTo>
                  <a:lnTo>
                    <a:pt x="4198201" y="481672"/>
                  </a:lnTo>
                  <a:lnTo>
                    <a:pt x="4200067" y="479818"/>
                  </a:lnTo>
                  <a:lnTo>
                    <a:pt x="4200525" y="478688"/>
                  </a:lnTo>
                  <a:lnTo>
                    <a:pt x="4200525" y="476059"/>
                  </a:lnTo>
                  <a:close/>
                </a:path>
                <a:path w="9008110" h="1427479">
                  <a:moveTo>
                    <a:pt x="4200525" y="3441"/>
                  </a:moveTo>
                  <a:lnTo>
                    <a:pt x="4200067" y="2324"/>
                  </a:lnTo>
                  <a:lnTo>
                    <a:pt x="4198201" y="457"/>
                  </a:lnTo>
                  <a:lnTo>
                    <a:pt x="4197083" y="0"/>
                  </a:lnTo>
                  <a:lnTo>
                    <a:pt x="4194454" y="0"/>
                  </a:lnTo>
                  <a:lnTo>
                    <a:pt x="4193324" y="457"/>
                  </a:lnTo>
                  <a:lnTo>
                    <a:pt x="4191470" y="2324"/>
                  </a:lnTo>
                  <a:lnTo>
                    <a:pt x="4191000" y="3441"/>
                  </a:lnTo>
                  <a:lnTo>
                    <a:pt x="4191000" y="6070"/>
                  </a:lnTo>
                  <a:lnTo>
                    <a:pt x="4191470" y="7200"/>
                  </a:lnTo>
                  <a:lnTo>
                    <a:pt x="4193324" y="9055"/>
                  </a:lnTo>
                  <a:lnTo>
                    <a:pt x="4194454" y="9525"/>
                  </a:lnTo>
                  <a:lnTo>
                    <a:pt x="4197083" y="9525"/>
                  </a:lnTo>
                  <a:lnTo>
                    <a:pt x="4198201" y="9055"/>
                  </a:lnTo>
                  <a:lnTo>
                    <a:pt x="4200067" y="7200"/>
                  </a:lnTo>
                  <a:lnTo>
                    <a:pt x="4200525" y="6070"/>
                  </a:lnTo>
                  <a:lnTo>
                    <a:pt x="4200525" y="3441"/>
                  </a:lnTo>
                  <a:close/>
                </a:path>
                <a:path w="9008110" h="1427479">
                  <a:moveTo>
                    <a:pt x="4248150" y="1421307"/>
                  </a:moveTo>
                  <a:lnTo>
                    <a:pt x="4247693" y="1420190"/>
                  </a:lnTo>
                  <a:lnTo>
                    <a:pt x="4245826" y="1418323"/>
                  </a:lnTo>
                  <a:lnTo>
                    <a:pt x="4244708" y="1417853"/>
                  </a:lnTo>
                  <a:lnTo>
                    <a:pt x="4242079" y="1417853"/>
                  </a:lnTo>
                  <a:lnTo>
                    <a:pt x="4240949" y="1418323"/>
                  </a:lnTo>
                  <a:lnTo>
                    <a:pt x="4239095" y="1420190"/>
                  </a:lnTo>
                  <a:lnTo>
                    <a:pt x="4238625" y="1421307"/>
                  </a:lnTo>
                  <a:lnTo>
                    <a:pt x="4238625" y="1423936"/>
                  </a:lnTo>
                  <a:lnTo>
                    <a:pt x="4239095" y="1425054"/>
                  </a:lnTo>
                  <a:lnTo>
                    <a:pt x="4240949" y="1426921"/>
                  </a:lnTo>
                  <a:lnTo>
                    <a:pt x="4242079" y="1427378"/>
                  </a:lnTo>
                  <a:lnTo>
                    <a:pt x="4244708" y="1427378"/>
                  </a:lnTo>
                  <a:lnTo>
                    <a:pt x="4245826" y="1426921"/>
                  </a:lnTo>
                  <a:lnTo>
                    <a:pt x="4247693" y="1425054"/>
                  </a:lnTo>
                  <a:lnTo>
                    <a:pt x="4248150" y="1423936"/>
                  </a:lnTo>
                  <a:lnTo>
                    <a:pt x="4248150" y="1421307"/>
                  </a:lnTo>
                  <a:close/>
                </a:path>
                <a:path w="9008110" h="1427479">
                  <a:moveTo>
                    <a:pt x="4248150" y="948690"/>
                  </a:moveTo>
                  <a:lnTo>
                    <a:pt x="4247693" y="947559"/>
                  </a:lnTo>
                  <a:lnTo>
                    <a:pt x="4245826" y="945705"/>
                  </a:lnTo>
                  <a:lnTo>
                    <a:pt x="4244708" y="945235"/>
                  </a:lnTo>
                  <a:lnTo>
                    <a:pt x="4242079" y="945235"/>
                  </a:lnTo>
                  <a:lnTo>
                    <a:pt x="4240949" y="945705"/>
                  </a:lnTo>
                  <a:lnTo>
                    <a:pt x="4239095" y="947559"/>
                  </a:lnTo>
                  <a:lnTo>
                    <a:pt x="4238625" y="948690"/>
                  </a:lnTo>
                  <a:lnTo>
                    <a:pt x="4238625" y="951318"/>
                  </a:lnTo>
                  <a:lnTo>
                    <a:pt x="4239095" y="952436"/>
                  </a:lnTo>
                  <a:lnTo>
                    <a:pt x="4240949" y="954303"/>
                  </a:lnTo>
                  <a:lnTo>
                    <a:pt x="4242079" y="954760"/>
                  </a:lnTo>
                  <a:lnTo>
                    <a:pt x="4244708" y="954760"/>
                  </a:lnTo>
                  <a:lnTo>
                    <a:pt x="4245826" y="954303"/>
                  </a:lnTo>
                  <a:lnTo>
                    <a:pt x="4247693" y="952436"/>
                  </a:lnTo>
                  <a:lnTo>
                    <a:pt x="4248150" y="951318"/>
                  </a:lnTo>
                  <a:lnTo>
                    <a:pt x="4248150" y="948690"/>
                  </a:lnTo>
                  <a:close/>
                </a:path>
                <a:path w="9008110" h="1427479">
                  <a:moveTo>
                    <a:pt x="4248150" y="476059"/>
                  </a:moveTo>
                  <a:lnTo>
                    <a:pt x="4247693" y="474941"/>
                  </a:lnTo>
                  <a:lnTo>
                    <a:pt x="4245826" y="473087"/>
                  </a:lnTo>
                  <a:lnTo>
                    <a:pt x="4244708" y="472617"/>
                  </a:lnTo>
                  <a:lnTo>
                    <a:pt x="4242079" y="472617"/>
                  </a:lnTo>
                  <a:lnTo>
                    <a:pt x="4240949" y="473087"/>
                  </a:lnTo>
                  <a:lnTo>
                    <a:pt x="4239095" y="474941"/>
                  </a:lnTo>
                  <a:lnTo>
                    <a:pt x="4238625" y="476059"/>
                  </a:lnTo>
                  <a:lnTo>
                    <a:pt x="4238625" y="478688"/>
                  </a:lnTo>
                  <a:lnTo>
                    <a:pt x="4239095" y="479818"/>
                  </a:lnTo>
                  <a:lnTo>
                    <a:pt x="4240949" y="481672"/>
                  </a:lnTo>
                  <a:lnTo>
                    <a:pt x="4242079" y="482142"/>
                  </a:lnTo>
                  <a:lnTo>
                    <a:pt x="4244708" y="482142"/>
                  </a:lnTo>
                  <a:lnTo>
                    <a:pt x="4245826" y="481672"/>
                  </a:lnTo>
                  <a:lnTo>
                    <a:pt x="4247693" y="479818"/>
                  </a:lnTo>
                  <a:lnTo>
                    <a:pt x="4248150" y="478688"/>
                  </a:lnTo>
                  <a:lnTo>
                    <a:pt x="4248150" y="476059"/>
                  </a:lnTo>
                  <a:close/>
                </a:path>
                <a:path w="9008110" h="1427479">
                  <a:moveTo>
                    <a:pt x="4248150" y="3441"/>
                  </a:moveTo>
                  <a:lnTo>
                    <a:pt x="4247693" y="2324"/>
                  </a:lnTo>
                  <a:lnTo>
                    <a:pt x="4245826" y="457"/>
                  </a:lnTo>
                  <a:lnTo>
                    <a:pt x="4244708" y="0"/>
                  </a:lnTo>
                  <a:lnTo>
                    <a:pt x="4242079" y="0"/>
                  </a:lnTo>
                  <a:lnTo>
                    <a:pt x="4240949" y="457"/>
                  </a:lnTo>
                  <a:lnTo>
                    <a:pt x="4239095" y="2324"/>
                  </a:lnTo>
                  <a:lnTo>
                    <a:pt x="4238625" y="3441"/>
                  </a:lnTo>
                  <a:lnTo>
                    <a:pt x="4238625" y="6070"/>
                  </a:lnTo>
                  <a:lnTo>
                    <a:pt x="4239095" y="7200"/>
                  </a:lnTo>
                  <a:lnTo>
                    <a:pt x="4240949" y="9055"/>
                  </a:lnTo>
                  <a:lnTo>
                    <a:pt x="4242079" y="9525"/>
                  </a:lnTo>
                  <a:lnTo>
                    <a:pt x="4244708" y="9525"/>
                  </a:lnTo>
                  <a:lnTo>
                    <a:pt x="4245826" y="9055"/>
                  </a:lnTo>
                  <a:lnTo>
                    <a:pt x="4247693" y="7200"/>
                  </a:lnTo>
                  <a:lnTo>
                    <a:pt x="4248150" y="6070"/>
                  </a:lnTo>
                  <a:lnTo>
                    <a:pt x="4248150" y="3441"/>
                  </a:lnTo>
                  <a:close/>
                </a:path>
                <a:path w="9008110" h="1427479">
                  <a:moveTo>
                    <a:pt x="4295775" y="1421307"/>
                  </a:moveTo>
                  <a:lnTo>
                    <a:pt x="4295318" y="1420190"/>
                  </a:lnTo>
                  <a:lnTo>
                    <a:pt x="4293451" y="1418323"/>
                  </a:lnTo>
                  <a:lnTo>
                    <a:pt x="4292333" y="1417853"/>
                  </a:lnTo>
                  <a:lnTo>
                    <a:pt x="4289704" y="1417853"/>
                  </a:lnTo>
                  <a:lnTo>
                    <a:pt x="4288574" y="1418323"/>
                  </a:lnTo>
                  <a:lnTo>
                    <a:pt x="4286720" y="1420190"/>
                  </a:lnTo>
                  <a:lnTo>
                    <a:pt x="4286250" y="1421307"/>
                  </a:lnTo>
                  <a:lnTo>
                    <a:pt x="4286250" y="1423936"/>
                  </a:lnTo>
                  <a:lnTo>
                    <a:pt x="4286720" y="1425054"/>
                  </a:lnTo>
                  <a:lnTo>
                    <a:pt x="4288574" y="1426921"/>
                  </a:lnTo>
                  <a:lnTo>
                    <a:pt x="4289704" y="1427378"/>
                  </a:lnTo>
                  <a:lnTo>
                    <a:pt x="4292333" y="1427378"/>
                  </a:lnTo>
                  <a:lnTo>
                    <a:pt x="4293451" y="1426921"/>
                  </a:lnTo>
                  <a:lnTo>
                    <a:pt x="4295318" y="1425054"/>
                  </a:lnTo>
                  <a:lnTo>
                    <a:pt x="4295775" y="1423936"/>
                  </a:lnTo>
                  <a:lnTo>
                    <a:pt x="4295775" y="1421307"/>
                  </a:lnTo>
                  <a:close/>
                </a:path>
                <a:path w="9008110" h="1427479">
                  <a:moveTo>
                    <a:pt x="4295775" y="948690"/>
                  </a:moveTo>
                  <a:lnTo>
                    <a:pt x="4295318" y="947559"/>
                  </a:lnTo>
                  <a:lnTo>
                    <a:pt x="4293451" y="945705"/>
                  </a:lnTo>
                  <a:lnTo>
                    <a:pt x="4292333" y="945235"/>
                  </a:lnTo>
                  <a:lnTo>
                    <a:pt x="4289704" y="945235"/>
                  </a:lnTo>
                  <a:lnTo>
                    <a:pt x="4288574" y="945705"/>
                  </a:lnTo>
                  <a:lnTo>
                    <a:pt x="4286720" y="947559"/>
                  </a:lnTo>
                  <a:lnTo>
                    <a:pt x="4286250" y="948690"/>
                  </a:lnTo>
                  <a:lnTo>
                    <a:pt x="4286250" y="951318"/>
                  </a:lnTo>
                  <a:lnTo>
                    <a:pt x="4286720" y="952436"/>
                  </a:lnTo>
                  <a:lnTo>
                    <a:pt x="4288574" y="954303"/>
                  </a:lnTo>
                  <a:lnTo>
                    <a:pt x="4289704" y="954760"/>
                  </a:lnTo>
                  <a:lnTo>
                    <a:pt x="4292333" y="954760"/>
                  </a:lnTo>
                  <a:lnTo>
                    <a:pt x="4293451" y="954303"/>
                  </a:lnTo>
                  <a:lnTo>
                    <a:pt x="4295318" y="952436"/>
                  </a:lnTo>
                  <a:lnTo>
                    <a:pt x="4295775" y="951318"/>
                  </a:lnTo>
                  <a:lnTo>
                    <a:pt x="4295775" y="948690"/>
                  </a:lnTo>
                  <a:close/>
                </a:path>
                <a:path w="9008110" h="1427479">
                  <a:moveTo>
                    <a:pt x="4295775" y="476059"/>
                  </a:moveTo>
                  <a:lnTo>
                    <a:pt x="4295318" y="474941"/>
                  </a:lnTo>
                  <a:lnTo>
                    <a:pt x="4293451" y="473087"/>
                  </a:lnTo>
                  <a:lnTo>
                    <a:pt x="4292333" y="472617"/>
                  </a:lnTo>
                  <a:lnTo>
                    <a:pt x="4289704" y="472617"/>
                  </a:lnTo>
                  <a:lnTo>
                    <a:pt x="4288574" y="473087"/>
                  </a:lnTo>
                  <a:lnTo>
                    <a:pt x="4286720" y="474941"/>
                  </a:lnTo>
                  <a:lnTo>
                    <a:pt x="4286250" y="476059"/>
                  </a:lnTo>
                  <a:lnTo>
                    <a:pt x="4286250" y="478688"/>
                  </a:lnTo>
                  <a:lnTo>
                    <a:pt x="4286720" y="479818"/>
                  </a:lnTo>
                  <a:lnTo>
                    <a:pt x="4288574" y="481672"/>
                  </a:lnTo>
                  <a:lnTo>
                    <a:pt x="4289704" y="482142"/>
                  </a:lnTo>
                  <a:lnTo>
                    <a:pt x="4292333" y="482142"/>
                  </a:lnTo>
                  <a:lnTo>
                    <a:pt x="4293451" y="481672"/>
                  </a:lnTo>
                  <a:lnTo>
                    <a:pt x="4295318" y="479818"/>
                  </a:lnTo>
                  <a:lnTo>
                    <a:pt x="4295775" y="478688"/>
                  </a:lnTo>
                  <a:lnTo>
                    <a:pt x="4295775" y="476059"/>
                  </a:lnTo>
                  <a:close/>
                </a:path>
                <a:path w="9008110" h="1427479">
                  <a:moveTo>
                    <a:pt x="4295775" y="3441"/>
                  </a:moveTo>
                  <a:lnTo>
                    <a:pt x="4295318" y="2324"/>
                  </a:lnTo>
                  <a:lnTo>
                    <a:pt x="4293451" y="457"/>
                  </a:lnTo>
                  <a:lnTo>
                    <a:pt x="4292333" y="0"/>
                  </a:lnTo>
                  <a:lnTo>
                    <a:pt x="4289704" y="0"/>
                  </a:lnTo>
                  <a:lnTo>
                    <a:pt x="4288574" y="457"/>
                  </a:lnTo>
                  <a:lnTo>
                    <a:pt x="4286720" y="2324"/>
                  </a:lnTo>
                  <a:lnTo>
                    <a:pt x="4286250" y="3441"/>
                  </a:lnTo>
                  <a:lnTo>
                    <a:pt x="4286250" y="6070"/>
                  </a:lnTo>
                  <a:lnTo>
                    <a:pt x="4286720" y="7200"/>
                  </a:lnTo>
                  <a:lnTo>
                    <a:pt x="4288574" y="9055"/>
                  </a:lnTo>
                  <a:lnTo>
                    <a:pt x="4289704" y="9525"/>
                  </a:lnTo>
                  <a:lnTo>
                    <a:pt x="4292333" y="9525"/>
                  </a:lnTo>
                  <a:lnTo>
                    <a:pt x="4293451" y="9055"/>
                  </a:lnTo>
                  <a:lnTo>
                    <a:pt x="4295318" y="7200"/>
                  </a:lnTo>
                  <a:lnTo>
                    <a:pt x="4295775" y="6070"/>
                  </a:lnTo>
                  <a:lnTo>
                    <a:pt x="4295775" y="3441"/>
                  </a:lnTo>
                  <a:close/>
                </a:path>
                <a:path w="9008110" h="1427479">
                  <a:moveTo>
                    <a:pt x="4343400" y="1421307"/>
                  </a:moveTo>
                  <a:lnTo>
                    <a:pt x="4342943" y="1420190"/>
                  </a:lnTo>
                  <a:lnTo>
                    <a:pt x="4341076" y="1418323"/>
                  </a:lnTo>
                  <a:lnTo>
                    <a:pt x="4339958" y="1417853"/>
                  </a:lnTo>
                  <a:lnTo>
                    <a:pt x="4337329" y="1417853"/>
                  </a:lnTo>
                  <a:lnTo>
                    <a:pt x="4336199" y="1418323"/>
                  </a:lnTo>
                  <a:lnTo>
                    <a:pt x="4334345" y="1420190"/>
                  </a:lnTo>
                  <a:lnTo>
                    <a:pt x="4333875" y="1421307"/>
                  </a:lnTo>
                  <a:lnTo>
                    <a:pt x="4333875" y="1423936"/>
                  </a:lnTo>
                  <a:lnTo>
                    <a:pt x="4334345" y="1425054"/>
                  </a:lnTo>
                  <a:lnTo>
                    <a:pt x="4336199" y="1426921"/>
                  </a:lnTo>
                  <a:lnTo>
                    <a:pt x="4337329" y="1427378"/>
                  </a:lnTo>
                  <a:lnTo>
                    <a:pt x="4339958" y="1427378"/>
                  </a:lnTo>
                  <a:lnTo>
                    <a:pt x="4341076" y="1426921"/>
                  </a:lnTo>
                  <a:lnTo>
                    <a:pt x="4342943" y="1425054"/>
                  </a:lnTo>
                  <a:lnTo>
                    <a:pt x="4343400" y="1423936"/>
                  </a:lnTo>
                  <a:lnTo>
                    <a:pt x="4343400" y="1421307"/>
                  </a:lnTo>
                  <a:close/>
                </a:path>
                <a:path w="9008110" h="1427479">
                  <a:moveTo>
                    <a:pt x="4343400" y="948690"/>
                  </a:moveTo>
                  <a:lnTo>
                    <a:pt x="4342943" y="947559"/>
                  </a:lnTo>
                  <a:lnTo>
                    <a:pt x="4341076" y="945705"/>
                  </a:lnTo>
                  <a:lnTo>
                    <a:pt x="4339958" y="945235"/>
                  </a:lnTo>
                  <a:lnTo>
                    <a:pt x="4337329" y="945235"/>
                  </a:lnTo>
                  <a:lnTo>
                    <a:pt x="4336199" y="945705"/>
                  </a:lnTo>
                  <a:lnTo>
                    <a:pt x="4334345" y="947559"/>
                  </a:lnTo>
                  <a:lnTo>
                    <a:pt x="4333875" y="948690"/>
                  </a:lnTo>
                  <a:lnTo>
                    <a:pt x="4333875" y="951318"/>
                  </a:lnTo>
                  <a:lnTo>
                    <a:pt x="4334345" y="952436"/>
                  </a:lnTo>
                  <a:lnTo>
                    <a:pt x="4336199" y="954303"/>
                  </a:lnTo>
                  <a:lnTo>
                    <a:pt x="4337329" y="954760"/>
                  </a:lnTo>
                  <a:lnTo>
                    <a:pt x="4339958" y="954760"/>
                  </a:lnTo>
                  <a:lnTo>
                    <a:pt x="4341076" y="954303"/>
                  </a:lnTo>
                  <a:lnTo>
                    <a:pt x="4342943" y="952436"/>
                  </a:lnTo>
                  <a:lnTo>
                    <a:pt x="4343400" y="951318"/>
                  </a:lnTo>
                  <a:lnTo>
                    <a:pt x="4343400" y="948690"/>
                  </a:lnTo>
                  <a:close/>
                </a:path>
                <a:path w="9008110" h="1427479">
                  <a:moveTo>
                    <a:pt x="4343400" y="476059"/>
                  </a:moveTo>
                  <a:lnTo>
                    <a:pt x="4342943" y="474941"/>
                  </a:lnTo>
                  <a:lnTo>
                    <a:pt x="4341076" y="473087"/>
                  </a:lnTo>
                  <a:lnTo>
                    <a:pt x="4339958" y="472617"/>
                  </a:lnTo>
                  <a:lnTo>
                    <a:pt x="4337329" y="472617"/>
                  </a:lnTo>
                  <a:lnTo>
                    <a:pt x="4336199" y="473087"/>
                  </a:lnTo>
                  <a:lnTo>
                    <a:pt x="4334345" y="474941"/>
                  </a:lnTo>
                  <a:lnTo>
                    <a:pt x="4333875" y="476059"/>
                  </a:lnTo>
                  <a:lnTo>
                    <a:pt x="4333875" y="478688"/>
                  </a:lnTo>
                  <a:lnTo>
                    <a:pt x="4334345" y="479818"/>
                  </a:lnTo>
                  <a:lnTo>
                    <a:pt x="4336199" y="481672"/>
                  </a:lnTo>
                  <a:lnTo>
                    <a:pt x="4337329" y="482142"/>
                  </a:lnTo>
                  <a:lnTo>
                    <a:pt x="4339958" y="482142"/>
                  </a:lnTo>
                  <a:lnTo>
                    <a:pt x="4341076" y="481672"/>
                  </a:lnTo>
                  <a:lnTo>
                    <a:pt x="4342943" y="479818"/>
                  </a:lnTo>
                  <a:lnTo>
                    <a:pt x="4343400" y="478688"/>
                  </a:lnTo>
                  <a:lnTo>
                    <a:pt x="4343400" y="476059"/>
                  </a:lnTo>
                  <a:close/>
                </a:path>
                <a:path w="9008110" h="1427479">
                  <a:moveTo>
                    <a:pt x="4343400" y="3441"/>
                  </a:moveTo>
                  <a:lnTo>
                    <a:pt x="4342943" y="2324"/>
                  </a:lnTo>
                  <a:lnTo>
                    <a:pt x="4341076" y="457"/>
                  </a:lnTo>
                  <a:lnTo>
                    <a:pt x="4339958" y="0"/>
                  </a:lnTo>
                  <a:lnTo>
                    <a:pt x="4337329" y="0"/>
                  </a:lnTo>
                  <a:lnTo>
                    <a:pt x="4336199" y="457"/>
                  </a:lnTo>
                  <a:lnTo>
                    <a:pt x="4334345" y="2324"/>
                  </a:lnTo>
                  <a:lnTo>
                    <a:pt x="4333875" y="3441"/>
                  </a:lnTo>
                  <a:lnTo>
                    <a:pt x="4333875" y="6070"/>
                  </a:lnTo>
                  <a:lnTo>
                    <a:pt x="4334345" y="7200"/>
                  </a:lnTo>
                  <a:lnTo>
                    <a:pt x="4336199" y="9055"/>
                  </a:lnTo>
                  <a:lnTo>
                    <a:pt x="4337329" y="9525"/>
                  </a:lnTo>
                  <a:lnTo>
                    <a:pt x="4339958" y="9525"/>
                  </a:lnTo>
                  <a:lnTo>
                    <a:pt x="4341076" y="9055"/>
                  </a:lnTo>
                  <a:lnTo>
                    <a:pt x="4342943" y="7200"/>
                  </a:lnTo>
                  <a:lnTo>
                    <a:pt x="4343400" y="6070"/>
                  </a:lnTo>
                  <a:lnTo>
                    <a:pt x="4343400" y="3441"/>
                  </a:lnTo>
                  <a:close/>
                </a:path>
                <a:path w="9008110" h="1427479">
                  <a:moveTo>
                    <a:pt x="4391025" y="1421307"/>
                  </a:moveTo>
                  <a:lnTo>
                    <a:pt x="4390568" y="1420190"/>
                  </a:lnTo>
                  <a:lnTo>
                    <a:pt x="4388701" y="1418323"/>
                  </a:lnTo>
                  <a:lnTo>
                    <a:pt x="4387583" y="1417853"/>
                  </a:lnTo>
                  <a:lnTo>
                    <a:pt x="4384954" y="1417853"/>
                  </a:lnTo>
                  <a:lnTo>
                    <a:pt x="4383824" y="1418323"/>
                  </a:lnTo>
                  <a:lnTo>
                    <a:pt x="4381970" y="1420190"/>
                  </a:lnTo>
                  <a:lnTo>
                    <a:pt x="4381500" y="1421307"/>
                  </a:lnTo>
                  <a:lnTo>
                    <a:pt x="4381500" y="1423936"/>
                  </a:lnTo>
                  <a:lnTo>
                    <a:pt x="4381970" y="1425054"/>
                  </a:lnTo>
                  <a:lnTo>
                    <a:pt x="4383824" y="1426921"/>
                  </a:lnTo>
                  <a:lnTo>
                    <a:pt x="4384954" y="1427378"/>
                  </a:lnTo>
                  <a:lnTo>
                    <a:pt x="4387583" y="1427378"/>
                  </a:lnTo>
                  <a:lnTo>
                    <a:pt x="4388701" y="1426921"/>
                  </a:lnTo>
                  <a:lnTo>
                    <a:pt x="4390568" y="1425054"/>
                  </a:lnTo>
                  <a:lnTo>
                    <a:pt x="4391025" y="1423936"/>
                  </a:lnTo>
                  <a:lnTo>
                    <a:pt x="4391025" y="1421307"/>
                  </a:lnTo>
                  <a:close/>
                </a:path>
                <a:path w="9008110" h="1427479">
                  <a:moveTo>
                    <a:pt x="4391025" y="948690"/>
                  </a:moveTo>
                  <a:lnTo>
                    <a:pt x="4390568" y="947559"/>
                  </a:lnTo>
                  <a:lnTo>
                    <a:pt x="4388701" y="945705"/>
                  </a:lnTo>
                  <a:lnTo>
                    <a:pt x="4387583" y="945235"/>
                  </a:lnTo>
                  <a:lnTo>
                    <a:pt x="4384954" y="945235"/>
                  </a:lnTo>
                  <a:lnTo>
                    <a:pt x="4383824" y="945705"/>
                  </a:lnTo>
                  <a:lnTo>
                    <a:pt x="4381970" y="947559"/>
                  </a:lnTo>
                  <a:lnTo>
                    <a:pt x="4381500" y="948690"/>
                  </a:lnTo>
                  <a:lnTo>
                    <a:pt x="4381500" y="951318"/>
                  </a:lnTo>
                  <a:lnTo>
                    <a:pt x="4381970" y="952436"/>
                  </a:lnTo>
                  <a:lnTo>
                    <a:pt x="4383824" y="954303"/>
                  </a:lnTo>
                  <a:lnTo>
                    <a:pt x="4384954" y="954760"/>
                  </a:lnTo>
                  <a:lnTo>
                    <a:pt x="4387583" y="954760"/>
                  </a:lnTo>
                  <a:lnTo>
                    <a:pt x="4388701" y="954303"/>
                  </a:lnTo>
                  <a:lnTo>
                    <a:pt x="4390568" y="952436"/>
                  </a:lnTo>
                  <a:lnTo>
                    <a:pt x="4391025" y="951318"/>
                  </a:lnTo>
                  <a:lnTo>
                    <a:pt x="4391025" y="948690"/>
                  </a:lnTo>
                  <a:close/>
                </a:path>
                <a:path w="9008110" h="1427479">
                  <a:moveTo>
                    <a:pt x="4391025" y="476059"/>
                  </a:moveTo>
                  <a:lnTo>
                    <a:pt x="4390568" y="474941"/>
                  </a:lnTo>
                  <a:lnTo>
                    <a:pt x="4388701" y="473087"/>
                  </a:lnTo>
                  <a:lnTo>
                    <a:pt x="4387583" y="472617"/>
                  </a:lnTo>
                  <a:lnTo>
                    <a:pt x="4384954" y="472617"/>
                  </a:lnTo>
                  <a:lnTo>
                    <a:pt x="4383824" y="473087"/>
                  </a:lnTo>
                  <a:lnTo>
                    <a:pt x="4381970" y="474941"/>
                  </a:lnTo>
                  <a:lnTo>
                    <a:pt x="4381500" y="476059"/>
                  </a:lnTo>
                  <a:lnTo>
                    <a:pt x="4381500" y="478688"/>
                  </a:lnTo>
                  <a:lnTo>
                    <a:pt x="4381970" y="479818"/>
                  </a:lnTo>
                  <a:lnTo>
                    <a:pt x="4383824" y="481672"/>
                  </a:lnTo>
                  <a:lnTo>
                    <a:pt x="4384954" y="482142"/>
                  </a:lnTo>
                  <a:lnTo>
                    <a:pt x="4387583" y="482142"/>
                  </a:lnTo>
                  <a:lnTo>
                    <a:pt x="4388701" y="481672"/>
                  </a:lnTo>
                  <a:lnTo>
                    <a:pt x="4390568" y="479818"/>
                  </a:lnTo>
                  <a:lnTo>
                    <a:pt x="4391025" y="478688"/>
                  </a:lnTo>
                  <a:lnTo>
                    <a:pt x="4391025" y="476059"/>
                  </a:lnTo>
                  <a:close/>
                </a:path>
                <a:path w="9008110" h="1427479">
                  <a:moveTo>
                    <a:pt x="4391025" y="3441"/>
                  </a:moveTo>
                  <a:lnTo>
                    <a:pt x="4390568" y="2324"/>
                  </a:lnTo>
                  <a:lnTo>
                    <a:pt x="4388701" y="457"/>
                  </a:lnTo>
                  <a:lnTo>
                    <a:pt x="4387583" y="0"/>
                  </a:lnTo>
                  <a:lnTo>
                    <a:pt x="4384954" y="0"/>
                  </a:lnTo>
                  <a:lnTo>
                    <a:pt x="4383824" y="457"/>
                  </a:lnTo>
                  <a:lnTo>
                    <a:pt x="4381970" y="2324"/>
                  </a:lnTo>
                  <a:lnTo>
                    <a:pt x="4381500" y="3441"/>
                  </a:lnTo>
                  <a:lnTo>
                    <a:pt x="4381500" y="6070"/>
                  </a:lnTo>
                  <a:lnTo>
                    <a:pt x="4381970" y="7200"/>
                  </a:lnTo>
                  <a:lnTo>
                    <a:pt x="4383824" y="9055"/>
                  </a:lnTo>
                  <a:lnTo>
                    <a:pt x="4384954" y="9525"/>
                  </a:lnTo>
                  <a:lnTo>
                    <a:pt x="4387583" y="9525"/>
                  </a:lnTo>
                  <a:lnTo>
                    <a:pt x="4388701" y="9055"/>
                  </a:lnTo>
                  <a:lnTo>
                    <a:pt x="4390568" y="7200"/>
                  </a:lnTo>
                  <a:lnTo>
                    <a:pt x="4391025" y="6070"/>
                  </a:lnTo>
                  <a:lnTo>
                    <a:pt x="4391025" y="3441"/>
                  </a:lnTo>
                  <a:close/>
                </a:path>
                <a:path w="9008110" h="1427479">
                  <a:moveTo>
                    <a:pt x="4438650" y="1421307"/>
                  </a:moveTo>
                  <a:lnTo>
                    <a:pt x="4438193" y="1420190"/>
                  </a:lnTo>
                  <a:lnTo>
                    <a:pt x="4436326" y="1418323"/>
                  </a:lnTo>
                  <a:lnTo>
                    <a:pt x="4435208" y="1417853"/>
                  </a:lnTo>
                  <a:lnTo>
                    <a:pt x="4432579" y="1417853"/>
                  </a:lnTo>
                  <a:lnTo>
                    <a:pt x="4431449" y="1418323"/>
                  </a:lnTo>
                  <a:lnTo>
                    <a:pt x="4429595" y="1420190"/>
                  </a:lnTo>
                  <a:lnTo>
                    <a:pt x="4429125" y="1421307"/>
                  </a:lnTo>
                  <a:lnTo>
                    <a:pt x="4429125" y="1423936"/>
                  </a:lnTo>
                  <a:lnTo>
                    <a:pt x="4429595" y="1425054"/>
                  </a:lnTo>
                  <a:lnTo>
                    <a:pt x="4431449" y="1426921"/>
                  </a:lnTo>
                  <a:lnTo>
                    <a:pt x="4432579" y="1427378"/>
                  </a:lnTo>
                  <a:lnTo>
                    <a:pt x="4435208" y="1427378"/>
                  </a:lnTo>
                  <a:lnTo>
                    <a:pt x="4436326" y="1426921"/>
                  </a:lnTo>
                  <a:lnTo>
                    <a:pt x="4438193" y="1425054"/>
                  </a:lnTo>
                  <a:lnTo>
                    <a:pt x="4438650" y="1423936"/>
                  </a:lnTo>
                  <a:lnTo>
                    <a:pt x="4438650" y="1421307"/>
                  </a:lnTo>
                  <a:close/>
                </a:path>
                <a:path w="9008110" h="1427479">
                  <a:moveTo>
                    <a:pt x="4438650" y="948690"/>
                  </a:moveTo>
                  <a:lnTo>
                    <a:pt x="4438193" y="947559"/>
                  </a:lnTo>
                  <a:lnTo>
                    <a:pt x="4436326" y="945705"/>
                  </a:lnTo>
                  <a:lnTo>
                    <a:pt x="4435208" y="945235"/>
                  </a:lnTo>
                  <a:lnTo>
                    <a:pt x="4432579" y="945235"/>
                  </a:lnTo>
                  <a:lnTo>
                    <a:pt x="4431449" y="945705"/>
                  </a:lnTo>
                  <a:lnTo>
                    <a:pt x="4429595" y="947559"/>
                  </a:lnTo>
                  <a:lnTo>
                    <a:pt x="4429125" y="948690"/>
                  </a:lnTo>
                  <a:lnTo>
                    <a:pt x="4429125" y="951318"/>
                  </a:lnTo>
                  <a:lnTo>
                    <a:pt x="4429595" y="952436"/>
                  </a:lnTo>
                  <a:lnTo>
                    <a:pt x="4431449" y="954303"/>
                  </a:lnTo>
                  <a:lnTo>
                    <a:pt x="4432579" y="954760"/>
                  </a:lnTo>
                  <a:lnTo>
                    <a:pt x="4435208" y="954760"/>
                  </a:lnTo>
                  <a:lnTo>
                    <a:pt x="4436326" y="954303"/>
                  </a:lnTo>
                  <a:lnTo>
                    <a:pt x="4438193" y="952436"/>
                  </a:lnTo>
                  <a:lnTo>
                    <a:pt x="4438650" y="951318"/>
                  </a:lnTo>
                  <a:lnTo>
                    <a:pt x="4438650" y="948690"/>
                  </a:lnTo>
                  <a:close/>
                </a:path>
                <a:path w="9008110" h="1427479">
                  <a:moveTo>
                    <a:pt x="4438650" y="476059"/>
                  </a:moveTo>
                  <a:lnTo>
                    <a:pt x="4438193" y="474941"/>
                  </a:lnTo>
                  <a:lnTo>
                    <a:pt x="4436326" y="473087"/>
                  </a:lnTo>
                  <a:lnTo>
                    <a:pt x="4435208" y="472617"/>
                  </a:lnTo>
                  <a:lnTo>
                    <a:pt x="4432579" y="472617"/>
                  </a:lnTo>
                  <a:lnTo>
                    <a:pt x="4431449" y="473087"/>
                  </a:lnTo>
                  <a:lnTo>
                    <a:pt x="4429595" y="474941"/>
                  </a:lnTo>
                  <a:lnTo>
                    <a:pt x="4429125" y="476059"/>
                  </a:lnTo>
                  <a:lnTo>
                    <a:pt x="4429125" y="478688"/>
                  </a:lnTo>
                  <a:lnTo>
                    <a:pt x="4429595" y="479818"/>
                  </a:lnTo>
                  <a:lnTo>
                    <a:pt x="4431449" y="481672"/>
                  </a:lnTo>
                  <a:lnTo>
                    <a:pt x="4432579" y="482142"/>
                  </a:lnTo>
                  <a:lnTo>
                    <a:pt x="4435208" y="482142"/>
                  </a:lnTo>
                  <a:lnTo>
                    <a:pt x="4436326" y="481672"/>
                  </a:lnTo>
                  <a:lnTo>
                    <a:pt x="4438193" y="479818"/>
                  </a:lnTo>
                  <a:lnTo>
                    <a:pt x="4438650" y="478688"/>
                  </a:lnTo>
                  <a:lnTo>
                    <a:pt x="4438650" y="476059"/>
                  </a:lnTo>
                  <a:close/>
                </a:path>
                <a:path w="9008110" h="1427479">
                  <a:moveTo>
                    <a:pt x="4438650" y="3441"/>
                  </a:moveTo>
                  <a:lnTo>
                    <a:pt x="4438193" y="2324"/>
                  </a:lnTo>
                  <a:lnTo>
                    <a:pt x="4436326" y="457"/>
                  </a:lnTo>
                  <a:lnTo>
                    <a:pt x="4435208" y="0"/>
                  </a:lnTo>
                  <a:lnTo>
                    <a:pt x="4432579" y="0"/>
                  </a:lnTo>
                  <a:lnTo>
                    <a:pt x="4431449" y="457"/>
                  </a:lnTo>
                  <a:lnTo>
                    <a:pt x="4429595" y="2324"/>
                  </a:lnTo>
                  <a:lnTo>
                    <a:pt x="4429125" y="3441"/>
                  </a:lnTo>
                  <a:lnTo>
                    <a:pt x="4429125" y="6070"/>
                  </a:lnTo>
                  <a:lnTo>
                    <a:pt x="4429595" y="7200"/>
                  </a:lnTo>
                  <a:lnTo>
                    <a:pt x="4431449" y="9055"/>
                  </a:lnTo>
                  <a:lnTo>
                    <a:pt x="4432579" y="9525"/>
                  </a:lnTo>
                  <a:lnTo>
                    <a:pt x="4435208" y="9525"/>
                  </a:lnTo>
                  <a:lnTo>
                    <a:pt x="4436326" y="9055"/>
                  </a:lnTo>
                  <a:lnTo>
                    <a:pt x="4438193" y="7200"/>
                  </a:lnTo>
                  <a:lnTo>
                    <a:pt x="4438650" y="6070"/>
                  </a:lnTo>
                  <a:lnTo>
                    <a:pt x="4438650" y="3441"/>
                  </a:lnTo>
                  <a:close/>
                </a:path>
                <a:path w="9008110" h="1427479">
                  <a:moveTo>
                    <a:pt x="4486275" y="1421307"/>
                  </a:moveTo>
                  <a:lnTo>
                    <a:pt x="4485818" y="1420190"/>
                  </a:lnTo>
                  <a:lnTo>
                    <a:pt x="4483951" y="1418323"/>
                  </a:lnTo>
                  <a:lnTo>
                    <a:pt x="4482833" y="1417853"/>
                  </a:lnTo>
                  <a:lnTo>
                    <a:pt x="4480204" y="1417853"/>
                  </a:lnTo>
                  <a:lnTo>
                    <a:pt x="4479074" y="1418323"/>
                  </a:lnTo>
                  <a:lnTo>
                    <a:pt x="4477220" y="1420190"/>
                  </a:lnTo>
                  <a:lnTo>
                    <a:pt x="4476750" y="1421307"/>
                  </a:lnTo>
                  <a:lnTo>
                    <a:pt x="4476750" y="1423936"/>
                  </a:lnTo>
                  <a:lnTo>
                    <a:pt x="4477220" y="1425054"/>
                  </a:lnTo>
                  <a:lnTo>
                    <a:pt x="4479074" y="1426921"/>
                  </a:lnTo>
                  <a:lnTo>
                    <a:pt x="4480204" y="1427378"/>
                  </a:lnTo>
                  <a:lnTo>
                    <a:pt x="4482833" y="1427378"/>
                  </a:lnTo>
                  <a:lnTo>
                    <a:pt x="4483951" y="1426921"/>
                  </a:lnTo>
                  <a:lnTo>
                    <a:pt x="4485818" y="1425054"/>
                  </a:lnTo>
                  <a:lnTo>
                    <a:pt x="4486275" y="1423936"/>
                  </a:lnTo>
                  <a:lnTo>
                    <a:pt x="4486275" y="1421307"/>
                  </a:lnTo>
                  <a:close/>
                </a:path>
                <a:path w="9008110" h="1427479">
                  <a:moveTo>
                    <a:pt x="4486275" y="948690"/>
                  </a:moveTo>
                  <a:lnTo>
                    <a:pt x="4485818" y="947559"/>
                  </a:lnTo>
                  <a:lnTo>
                    <a:pt x="4483951" y="945705"/>
                  </a:lnTo>
                  <a:lnTo>
                    <a:pt x="4482833" y="945235"/>
                  </a:lnTo>
                  <a:lnTo>
                    <a:pt x="4480204" y="945235"/>
                  </a:lnTo>
                  <a:lnTo>
                    <a:pt x="4479074" y="945705"/>
                  </a:lnTo>
                  <a:lnTo>
                    <a:pt x="4477220" y="947559"/>
                  </a:lnTo>
                  <a:lnTo>
                    <a:pt x="4476750" y="948690"/>
                  </a:lnTo>
                  <a:lnTo>
                    <a:pt x="4476750" y="951318"/>
                  </a:lnTo>
                  <a:lnTo>
                    <a:pt x="4477220" y="952436"/>
                  </a:lnTo>
                  <a:lnTo>
                    <a:pt x="4479074" y="954303"/>
                  </a:lnTo>
                  <a:lnTo>
                    <a:pt x="4480204" y="954760"/>
                  </a:lnTo>
                  <a:lnTo>
                    <a:pt x="4482833" y="954760"/>
                  </a:lnTo>
                  <a:lnTo>
                    <a:pt x="4483951" y="954303"/>
                  </a:lnTo>
                  <a:lnTo>
                    <a:pt x="4485818" y="952436"/>
                  </a:lnTo>
                  <a:lnTo>
                    <a:pt x="4486275" y="951318"/>
                  </a:lnTo>
                  <a:lnTo>
                    <a:pt x="4486275" y="948690"/>
                  </a:lnTo>
                  <a:close/>
                </a:path>
                <a:path w="9008110" h="1427479">
                  <a:moveTo>
                    <a:pt x="4486275" y="476059"/>
                  </a:moveTo>
                  <a:lnTo>
                    <a:pt x="4485818" y="474941"/>
                  </a:lnTo>
                  <a:lnTo>
                    <a:pt x="4483951" y="473087"/>
                  </a:lnTo>
                  <a:lnTo>
                    <a:pt x="4482833" y="472617"/>
                  </a:lnTo>
                  <a:lnTo>
                    <a:pt x="4480204" y="472617"/>
                  </a:lnTo>
                  <a:lnTo>
                    <a:pt x="4479074" y="473087"/>
                  </a:lnTo>
                  <a:lnTo>
                    <a:pt x="4477220" y="474941"/>
                  </a:lnTo>
                  <a:lnTo>
                    <a:pt x="4476750" y="476059"/>
                  </a:lnTo>
                  <a:lnTo>
                    <a:pt x="4476750" y="478688"/>
                  </a:lnTo>
                  <a:lnTo>
                    <a:pt x="4477220" y="479818"/>
                  </a:lnTo>
                  <a:lnTo>
                    <a:pt x="4479074" y="481672"/>
                  </a:lnTo>
                  <a:lnTo>
                    <a:pt x="4480204" y="482142"/>
                  </a:lnTo>
                  <a:lnTo>
                    <a:pt x="4482833" y="482142"/>
                  </a:lnTo>
                  <a:lnTo>
                    <a:pt x="4483951" y="481672"/>
                  </a:lnTo>
                  <a:lnTo>
                    <a:pt x="4485818" y="479818"/>
                  </a:lnTo>
                  <a:lnTo>
                    <a:pt x="4486275" y="478688"/>
                  </a:lnTo>
                  <a:lnTo>
                    <a:pt x="4486275" y="476059"/>
                  </a:lnTo>
                  <a:close/>
                </a:path>
                <a:path w="9008110" h="1427479">
                  <a:moveTo>
                    <a:pt x="4486275" y="3441"/>
                  </a:moveTo>
                  <a:lnTo>
                    <a:pt x="4485818" y="2324"/>
                  </a:lnTo>
                  <a:lnTo>
                    <a:pt x="4483951" y="457"/>
                  </a:lnTo>
                  <a:lnTo>
                    <a:pt x="4482833" y="0"/>
                  </a:lnTo>
                  <a:lnTo>
                    <a:pt x="4480204" y="0"/>
                  </a:lnTo>
                  <a:lnTo>
                    <a:pt x="4479074" y="457"/>
                  </a:lnTo>
                  <a:lnTo>
                    <a:pt x="4477220" y="2324"/>
                  </a:lnTo>
                  <a:lnTo>
                    <a:pt x="4476750" y="3441"/>
                  </a:lnTo>
                  <a:lnTo>
                    <a:pt x="4476750" y="6070"/>
                  </a:lnTo>
                  <a:lnTo>
                    <a:pt x="4477220" y="7200"/>
                  </a:lnTo>
                  <a:lnTo>
                    <a:pt x="4479074" y="9055"/>
                  </a:lnTo>
                  <a:lnTo>
                    <a:pt x="4480204" y="9525"/>
                  </a:lnTo>
                  <a:lnTo>
                    <a:pt x="4482833" y="9525"/>
                  </a:lnTo>
                  <a:lnTo>
                    <a:pt x="4483951" y="9055"/>
                  </a:lnTo>
                  <a:lnTo>
                    <a:pt x="4485818" y="7200"/>
                  </a:lnTo>
                  <a:lnTo>
                    <a:pt x="4486275" y="6070"/>
                  </a:lnTo>
                  <a:lnTo>
                    <a:pt x="4486275" y="3441"/>
                  </a:lnTo>
                  <a:close/>
                </a:path>
                <a:path w="9008110" h="1427479">
                  <a:moveTo>
                    <a:pt x="4533900" y="1421307"/>
                  </a:moveTo>
                  <a:lnTo>
                    <a:pt x="4533443" y="1420190"/>
                  </a:lnTo>
                  <a:lnTo>
                    <a:pt x="4531576" y="1418323"/>
                  </a:lnTo>
                  <a:lnTo>
                    <a:pt x="4530458" y="1417853"/>
                  </a:lnTo>
                  <a:lnTo>
                    <a:pt x="4527829" y="1417853"/>
                  </a:lnTo>
                  <a:lnTo>
                    <a:pt x="4526712" y="1418323"/>
                  </a:lnTo>
                  <a:lnTo>
                    <a:pt x="4524845" y="1420190"/>
                  </a:lnTo>
                  <a:lnTo>
                    <a:pt x="4524375" y="1421307"/>
                  </a:lnTo>
                  <a:lnTo>
                    <a:pt x="4524375" y="1423936"/>
                  </a:lnTo>
                  <a:lnTo>
                    <a:pt x="4524845" y="1425054"/>
                  </a:lnTo>
                  <a:lnTo>
                    <a:pt x="4526712" y="1426921"/>
                  </a:lnTo>
                  <a:lnTo>
                    <a:pt x="4527829" y="1427378"/>
                  </a:lnTo>
                  <a:lnTo>
                    <a:pt x="4530458" y="1427378"/>
                  </a:lnTo>
                  <a:lnTo>
                    <a:pt x="4531576" y="1426921"/>
                  </a:lnTo>
                  <a:lnTo>
                    <a:pt x="4533443" y="1425054"/>
                  </a:lnTo>
                  <a:lnTo>
                    <a:pt x="4533900" y="1423936"/>
                  </a:lnTo>
                  <a:lnTo>
                    <a:pt x="4533900" y="1421307"/>
                  </a:lnTo>
                  <a:close/>
                </a:path>
                <a:path w="9008110" h="1427479">
                  <a:moveTo>
                    <a:pt x="4533900" y="948690"/>
                  </a:moveTo>
                  <a:lnTo>
                    <a:pt x="4533443" y="947559"/>
                  </a:lnTo>
                  <a:lnTo>
                    <a:pt x="4531576" y="945705"/>
                  </a:lnTo>
                  <a:lnTo>
                    <a:pt x="4530458" y="945235"/>
                  </a:lnTo>
                  <a:lnTo>
                    <a:pt x="4527829" y="945235"/>
                  </a:lnTo>
                  <a:lnTo>
                    <a:pt x="4526712" y="945705"/>
                  </a:lnTo>
                  <a:lnTo>
                    <a:pt x="4524845" y="947559"/>
                  </a:lnTo>
                  <a:lnTo>
                    <a:pt x="4524375" y="948690"/>
                  </a:lnTo>
                  <a:lnTo>
                    <a:pt x="4524375" y="951318"/>
                  </a:lnTo>
                  <a:lnTo>
                    <a:pt x="4524845" y="952436"/>
                  </a:lnTo>
                  <a:lnTo>
                    <a:pt x="4526712" y="954303"/>
                  </a:lnTo>
                  <a:lnTo>
                    <a:pt x="4527829" y="954760"/>
                  </a:lnTo>
                  <a:lnTo>
                    <a:pt x="4530458" y="954760"/>
                  </a:lnTo>
                  <a:lnTo>
                    <a:pt x="4531576" y="954303"/>
                  </a:lnTo>
                  <a:lnTo>
                    <a:pt x="4533443" y="952436"/>
                  </a:lnTo>
                  <a:lnTo>
                    <a:pt x="4533900" y="951318"/>
                  </a:lnTo>
                  <a:lnTo>
                    <a:pt x="4533900" y="948690"/>
                  </a:lnTo>
                  <a:close/>
                </a:path>
                <a:path w="9008110" h="1427479">
                  <a:moveTo>
                    <a:pt x="4533900" y="476059"/>
                  </a:moveTo>
                  <a:lnTo>
                    <a:pt x="4533443" y="474941"/>
                  </a:lnTo>
                  <a:lnTo>
                    <a:pt x="4531576" y="473087"/>
                  </a:lnTo>
                  <a:lnTo>
                    <a:pt x="4530458" y="472617"/>
                  </a:lnTo>
                  <a:lnTo>
                    <a:pt x="4527829" y="472617"/>
                  </a:lnTo>
                  <a:lnTo>
                    <a:pt x="4526712" y="473087"/>
                  </a:lnTo>
                  <a:lnTo>
                    <a:pt x="4524845" y="474941"/>
                  </a:lnTo>
                  <a:lnTo>
                    <a:pt x="4524375" y="476059"/>
                  </a:lnTo>
                  <a:lnTo>
                    <a:pt x="4524375" y="478688"/>
                  </a:lnTo>
                  <a:lnTo>
                    <a:pt x="4524845" y="479818"/>
                  </a:lnTo>
                  <a:lnTo>
                    <a:pt x="4526712" y="481672"/>
                  </a:lnTo>
                  <a:lnTo>
                    <a:pt x="4527829" y="482142"/>
                  </a:lnTo>
                  <a:lnTo>
                    <a:pt x="4530458" y="482142"/>
                  </a:lnTo>
                  <a:lnTo>
                    <a:pt x="4531576" y="481672"/>
                  </a:lnTo>
                  <a:lnTo>
                    <a:pt x="4533443" y="479818"/>
                  </a:lnTo>
                  <a:lnTo>
                    <a:pt x="4533900" y="478688"/>
                  </a:lnTo>
                  <a:lnTo>
                    <a:pt x="4533900" y="476059"/>
                  </a:lnTo>
                  <a:close/>
                </a:path>
                <a:path w="9008110" h="1427479">
                  <a:moveTo>
                    <a:pt x="4533900" y="3441"/>
                  </a:moveTo>
                  <a:lnTo>
                    <a:pt x="4533443" y="2324"/>
                  </a:lnTo>
                  <a:lnTo>
                    <a:pt x="4531576" y="457"/>
                  </a:lnTo>
                  <a:lnTo>
                    <a:pt x="4530458" y="0"/>
                  </a:lnTo>
                  <a:lnTo>
                    <a:pt x="4527829" y="0"/>
                  </a:lnTo>
                  <a:lnTo>
                    <a:pt x="4526712" y="457"/>
                  </a:lnTo>
                  <a:lnTo>
                    <a:pt x="4524845" y="2324"/>
                  </a:lnTo>
                  <a:lnTo>
                    <a:pt x="4524375" y="3441"/>
                  </a:lnTo>
                  <a:lnTo>
                    <a:pt x="4524375" y="6070"/>
                  </a:lnTo>
                  <a:lnTo>
                    <a:pt x="4524845" y="7200"/>
                  </a:lnTo>
                  <a:lnTo>
                    <a:pt x="4526712" y="9055"/>
                  </a:lnTo>
                  <a:lnTo>
                    <a:pt x="4527829" y="9525"/>
                  </a:lnTo>
                  <a:lnTo>
                    <a:pt x="4530458" y="9525"/>
                  </a:lnTo>
                  <a:lnTo>
                    <a:pt x="4531576" y="9055"/>
                  </a:lnTo>
                  <a:lnTo>
                    <a:pt x="4533443" y="7200"/>
                  </a:lnTo>
                  <a:lnTo>
                    <a:pt x="4533900" y="6070"/>
                  </a:lnTo>
                  <a:lnTo>
                    <a:pt x="4533900" y="3441"/>
                  </a:lnTo>
                  <a:close/>
                </a:path>
                <a:path w="9008110" h="1427479">
                  <a:moveTo>
                    <a:pt x="4581525" y="1421307"/>
                  </a:moveTo>
                  <a:lnTo>
                    <a:pt x="4581068" y="1420190"/>
                  </a:lnTo>
                  <a:lnTo>
                    <a:pt x="4579201" y="1418323"/>
                  </a:lnTo>
                  <a:lnTo>
                    <a:pt x="4578083" y="1417853"/>
                  </a:lnTo>
                  <a:lnTo>
                    <a:pt x="4575454" y="1417853"/>
                  </a:lnTo>
                  <a:lnTo>
                    <a:pt x="4574337" y="1418323"/>
                  </a:lnTo>
                  <a:lnTo>
                    <a:pt x="4572470" y="1420190"/>
                  </a:lnTo>
                  <a:lnTo>
                    <a:pt x="4572000" y="1421307"/>
                  </a:lnTo>
                  <a:lnTo>
                    <a:pt x="4572000" y="1423936"/>
                  </a:lnTo>
                  <a:lnTo>
                    <a:pt x="4572470" y="1425054"/>
                  </a:lnTo>
                  <a:lnTo>
                    <a:pt x="4574337" y="1426921"/>
                  </a:lnTo>
                  <a:lnTo>
                    <a:pt x="4575454" y="1427378"/>
                  </a:lnTo>
                  <a:lnTo>
                    <a:pt x="4578083" y="1427378"/>
                  </a:lnTo>
                  <a:lnTo>
                    <a:pt x="4579201" y="1426921"/>
                  </a:lnTo>
                  <a:lnTo>
                    <a:pt x="4581068" y="1425054"/>
                  </a:lnTo>
                  <a:lnTo>
                    <a:pt x="4581525" y="1423936"/>
                  </a:lnTo>
                  <a:lnTo>
                    <a:pt x="4581525" y="1421307"/>
                  </a:lnTo>
                  <a:close/>
                </a:path>
                <a:path w="9008110" h="1427479">
                  <a:moveTo>
                    <a:pt x="4581525" y="948690"/>
                  </a:moveTo>
                  <a:lnTo>
                    <a:pt x="4581068" y="947559"/>
                  </a:lnTo>
                  <a:lnTo>
                    <a:pt x="4579201" y="945705"/>
                  </a:lnTo>
                  <a:lnTo>
                    <a:pt x="4578083" y="945235"/>
                  </a:lnTo>
                  <a:lnTo>
                    <a:pt x="4575454" y="945235"/>
                  </a:lnTo>
                  <a:lnTo>
                    <a:pt x="4574337" y="945705"/>
                  </a:lnTo>
                  <a:lnTo>
                    <a:pt x="4572470" y="947559"/>
                  </a:lnTo>
                  <a:lnTo>
                    <a:pt x="4572000" y="948690"/>
                  </a:lnTo>
                  <a:lnTo>
                    <a:pt x="4572000" y="951318"/>
                  </a:lnTo>
                  <a:lnTo>
                    <a:pt x="4572470" y="952436"/>
                  </a:lnTo>
                  <a:lnTo>
                    <a:pt x="4574337" y="954303"/>
                  </a:lnTo>
                  <a:lnTo>
                    <a:pt x="4575454" y="954760"/>
                  </a:lnTo>
                  <a:lnTo>
                    <a:pt x="4578083" y="954760"/>
                  </a:lnTo>
                  <a:lnTo>
                    <a:pt x="4579201" y="954303"/>
                  </a:lnTo>
                  <a:lnTo>
                    <a:pt x="4581068" y="952436"/>
                  </a:lnTo>
                  <a:lnTo>
                    <a:pt x="4581525" y="951318"/>
                  </a:lnTo>
                  <a:lnTo>
                    <a:pt x="4581525" y="948690"/>
                  </a:lnTo>
                  <a:close/>
                </a:path>
                <a:path w="9008110" h="1427479">
                  <a:moveTo>
                    <a:pt x="4581525" y="476059"/>
                  </a:moveTo>
                  <a:lnTo>
                    <a:pt x="4581068" y="474941"/>
                  </a:lnTo>
                  <a:lnTo>
                    <a:pt x="4579201" y="473087"/>
                  </a:lnTo>
                  <a:lnTo>
                    <a:pt x="4578083" y="472617"/>
                  </a:lnTo>
                  <a:lnTo>
                    <a:pt x="4575454" y="472617"/>
                  </a:lnTo>
                  <a:lnTo>
                    <a:pt x="4574337" y="473087"/>
                  </a:lnTo>
                  <a:lnTo>
                    <a:pt x="4572470" y="474941"/>
                  </a:lnTo>
                  <a:lnTo>
                    <a:pt x="4572000" y="476059"/>
                  </a:lnTo>
                  <a:lnTo>
                    <a:pt x="4572000" y="478688"/>
                  </a:lnTo>
                  <a:lnTo>
                    <a:pt x="4572470" y="479818"/>
                  </a:lnTo>
                  <a:lnTo>
                    <a:pt x="4574337" y="481672"/>
                  </a:lnTo>
                  <a:lnTo>
                    <a:pt x="4575454" y="482142"/>
                  </a:lnTo>
                  <a:lnTo>
                    <a:pt x="4578083" y="482142"/>
                  </a:lnTo>
                  <a:lnTo>
                    <a:pt x="4579201" y="481672"/>
                  </a:lnTo>
                  <a:lnTo>
                    <a:pt x="4581068" y="479818"/>
                  </a:lnTo>
                  <a:lnTo>
                    <a:pt x="4581525" y="478688"/>
                  </a:lnTo>
                  <a:lnTo>
                    <a:pt x="4581525" y="476059"/>
                  </a:lnTo>
                  <a:close/>
                </a:path>
                <a:path w="9008110" h="1427479">
                  <a:moveTo>
                    <a:pt x="4581525" y="3441"/>
                  </a:moveTo>
                  <a:lnTo>
                    <a:pt x="4581068" y="2324"/>
                  </a:lnTo>
                  <a:lnTo>
                    <a:pt x="4579201" y="457"/>
                  </a:lnTo>
                  <a:lnTo>
                    <a:pt x="4578083" y="0"/>
                  </a:lnTo>
                  <a:lnTo>
                    <a:pt x="4575454" y="0"/>
                  </a:lnTo>
                  <a:lnTo>
                    <a:pt x="4574337" y="457"/>
                  </a:lnTo>
                  <a:lnTo>
                    <a:pt x="4572470" y="2324"/>
                  </a:lnTo>
                  <a:lnTo>
                    <a:pt x="4572000" y="3441"/>
                  </a:lnTo>
                  <a:lnTo>
                    <a:pt x="4572000" y="6070"/>
                  </a:lnTo>
                  <a:lnTo>
                    <a:pt x="4572470" y="7200"/>
                  </a:lnTo>
                  <a:lnTo>
                    <a:pt x="4574337" y="9055"/>
                  </a:lnTo>
                  <a:lnTo>
                    <a:pt x="4575454" y="9525"/>
                  </a:lnTo>
                  <a:lnTo>
                    <a:pt x="4578083" y="9525"/>
                  </a:lnTo>
                  <a:lnTo>
                    <a:pt x="4579201" y="9055"/>
                  </a:lnTo>
                  <a:lnTo>
                    <a:pt x="4581068" y="7200"/>
                  </a:lnTo>
                  <a:lnTo>
                    <a:pt x="4581525" y="6070"/>
                  </a:lnTo>
                  <a:lnTo>
                    <a:pt x="4581525" y="3441"/>
                  </a:lnTo>
                  <a:close/>
                </a:path>
                <a:path w="9008110" h="1427479">
                  <a:moveTo>
                    <a:pt x="4629150" y="1421307"/>
                  </a:moveTo>
                  <a:lnTo>
                    <a:pt x="4628693" y="1420190"/>
                  </a:lnTo>
                  <a:lnTo>
                    <a:pt x="4626826" y="1418323"/>
                  </a:lnTo>
                  <a:lnTo>
                    <a:pt x="4625708" y="1417853"/>
                  </a:lnTo>
                  <a:lnTo>
                    <a:pt x="4623079" y="1417853"/>
                  </a:lnTo>
                  <a:lnTo>
                    <a:pt x="4621949" y="1418323"/>
                  </a:lnTo>
                  <a:lnTo>
                    <a:pt x="4620095" y="1420190"/>
                  </a:lnTo>
                  <a:lnTo>
                    <a:pt x="4619625" y="1421307"/>
                  </a:lnTo>
                  <a:lnTo>
                    <a:pt x="4619625" y="1423936"/>
                  </a:lnTo>
                  <a:lnTo>
                    <a:pt x="4620095" y="1425054"/>
                  </a:lnTo>
                  <a:lnTo>
                    <a:pt x="4621949" y="1426921"/>
                  </a:lnTo>
                  <a:lnTo>
                    <a:pt x="4623079" y="1427378"/>
                  </a:lnTo>
                  <a:lnTo>
                    <a:pt x="4625708" y="1427378"/>
                  </a:lnTo>
                  <a:lnTo>
                    <a:pt x="4626826" y="1426921"/>
                  </a:lnTo>
                  <a:lnTo>
                    <a:pt x="4628693" y="1425054"/>
                  </a:lnTo>
                  <a:lnTo>
                    <a:pt x="4629150" y="1423936"/>
                  </a:lnTo>
                  <a:lnTo>
                    <a:pt x="4629150" y="1421307"/>
                  </a:lnTo>
                  <a:close/>
                </a:path>
                <a:path w="9008110" h="1427479">
                  <a:moveTo>
                    <a:pt x="4629150" y="948690"/>
                  </a:moveTo>
                  <a:lnTo>
                    <a:pt x="4628693" y="947559"/>
                  </a:lnTo>
                  <a:lnTo>
                    <a:pt x="4626826" y="945705"/>
                  </a:lnTo>
                  <a:lnTo>
                    <a:pt x="4625708" y="945235"/>
                  </a:lnTo>
                  <a:lnTo>
                    <a:pt x="4623079" y="945235"/>
                  </a:lnTo>
                  <a:lnTo>
                    <a:pt x="4621949" y="945705"/>
                  </a:lnTo>
                  <a:lnTo>
                    <a:pt x="4620095" y="947559"/>
                  </a:lnTo>
                  <a:lnTo>
                    <a:pt x="4619625" y="948690"/>
                  </a:lnTo>
                  <a:lnTo>
                    <a:pt x="4619625" y="951318"/>
                  </a:lnTo>
                  <a:lnTo>
                    <a:pt x="4620095" y="952436"/>
                  </a:lnTo>
                  <a:lnTo>
                    <a:pt x="4621949" y="954303"/>
                  </a:lnTo>
                  <a:lnTo>
                    <a:pt x="4623079" y="954760"/>
                  </a:lnTo>
                  <a:lnTo>
                    <a:pt x="4625708" y="954760"/>
                  </a:lnTo>
                  <a:lnTo>
                    <a:pt x="4626826" y="954303"/>
                  </a:lnTo>
                  <a:lnTo>
                    <a:pt x="4628693" y="952436"/>
                  </a:lnTo>
                  <a:lnTo>
                    <a:pt x="4629150" y="951318"/>
                  </a:lnTo>
                  <a:lnTo>
                    <a:pt x="4629150" y="948690"/>
                  </a:lnTo>
                  <a:close/>
                </a:path>
                <a:path w="9008110" h="1427479">
                  <a:moveTo>
                    <a:pt x="4629150" y="476059"/>
                  </a:moveTo>
                  <a:lnTo>
                    <a:pt x="4628693" y="474941"/>
                  </a:lnTo>
                  <a:lnTo>
                    <a:pt x="4626826" y="473087"/>
                  </a:lnTo>
                  <a:lnTo>
                    <a:pt x="4625708" y="472617"/>
                  </a:lnTo>
                  <a:lnTo>
                    <a:pt x="4623079" y="472617"/>
                  </a:lnTo>
                  <a:lnTo>
                    <a:pt x="4621949" y="473087"/>
                  </a:lnTo>
                  <a:lnTo>
                    <a:pt x="4620095" y="474941"/>
                  </a:lnTo>
                  <a:lnTo>
                    <a:pt x="4619625" y="476059"/>
                  </a:lnTo>
                  <a:lnTo>
                    <a:pt x="4619625" y="478688"/>
                  </a:lnTo>
                  <a:lnTo>
                    <a:pt x="4620095" y="479818"/>
                  </a:lnTo>
                  <a:lnTo>
                    <a:pt x="4621949" y="481672"/>
                  </a:lnTo>
                  <a:lnTo>
                    <a:pt x="4623079" y="482142"/>
                  </a:lnTo>
                  <a:lnTo>
                    <a:pt x="4625708" y="482142"/>
                  </a:lnTo>
                  <a:lnTo>
                    <a:pt x="4626826" y="481672"/>
                  </a:lnTo>
                  <a:lnTo>
                    <a:pt x="4628693" y="479818"/>
                  </a:lnTo>
                  <a:lnTo>
                    <a:pt x="4629150" y="478688"/>
                  </a:lnTo>
                  <a:lnTo>
                    <a:pt x="4629150" y="476059"/>
                  </a:lnTo>
                  <a:close/>
                </a:path>
                <a:path w="9008110" h="1427479">
                  <a:moveTo>
                    <a:pt x="4629150" y="3441"/>
                  </a:moveTo>
                  <a:lnTo>
                    <a:pt x="4628693" y="2324"/>
                  </a:lnTo>
                  <a:lnTo>
                    <a:pt x="4626826" y="457"/>
                  </a:lnTo>
                  <a:lnTo>
                    <a:pt x="4625708" y="0"/>
                  </a:lnTo>
                  <a:lnTo>
                    <a:pt x="4623079" y="0"/>
                  </a:lnTo>
                  <a:lnTo>
                    <a:pt x="4621949" y="457"/>
                  </a:lnTo>
                  <a:lnTo>
                    <a:pt x="4620095" y="2324"/>
                  </a:lnTo>
                  <a:lnTo>
                    <a:pt x="4619625" y="3441"/>
                  </a:lnTo>
                  <a:lnTo>
                    <a:pt x="4619625" y="6070"/>
                  </a:lnTo>
                  <a:lnTo>
                    <a:pt x="4620095" y="7200"/>
                  </a:lnTo>
                  <a:lnTo>
                    <a:pt x="4621949" y="9055"/>
                  </a:lnTo>
                  <a:lnTo>
                    <a:pt x="4623079" y="9525"/>
                  </a:lnTo>
                  <a:lnTo>
                    <a:pt x="4625708" y="9525"/>
                  </a:lnTo>
                  <a:lnTo>
                    <a:pt x="4626826" y="9055"/>
                  </a:lnTo>
                  <a:lnTo>
                    <a:pt x="4628693" y="7200"/>
                  </a:lnTo>
                  <a:lnTo>
                    <a:pt x="4629150" y="6070"/>
                  </a:lnTo>
                  <a:lnTo>
                    <a:pt x="4629150" y="3441"/>
                  </a:lnTo>
                  <a:close/>
                </a:path>
                <a:path w="9008110" h="1427479">
                  <a:moveTo>
                    <a:pt x="4676775" y="1421307"/>
                  </a:moveTo>
                  <a:lnTo>
                    <a:pt x="4676318" y="1420190"/>
                  </a:lnTo>
                  <a:lnTo>
                    <a:pt x="4674451" y="1418323"/>
                  </a:lnTo>
                  <a:lnTo>
                    <a:pt x="4673333" y="1417853"/>
                  </a:lnTo>
                  <a:lnTo>
                    <a:pt x="4670704" y="1417853"/>
                  </a:lnTo>
                  <a:lnTo>
                    <a:pt x="4669574" y="1418323"/>
                  </a:lnTo>
                  <a:lnTo>
                    <a:pt x="4667720" y="1420190"/>
                  </a:lnTo>
                  <a:lnTo>
                    <a:pt x="4667250" y="1421307"/>
                  </a:lnTo>
                  <a:lnTo>
                    <a:pt x="4667250" y="1423936"/>
                  </a:lnTo>
                  <a:lnTo>
                    <a:pt x="4667720" y="1425054"/>
                  </a:lnTo>
                  <a:lnTo>
                    <a:pt x="4669574" y="1426921"/>
                  </a:lnTo>
                  <a:lnTo>
                    <a:pt x="4670704" y="1427378"/>
                  </a:lnTo>
                  <a:lnTo>
                    <a:pt x="4673333" y="1427378"/>
                  </a:lnTo>
                  <a:lnTo>
                    <a:pt x="4674451" y="1426921"/>
                  </a:lnTo>
                  <a:lnTo>
                    <a:pt x="4676318" y="1425054"/>
                  </a:lnTo>
                  <a:lnTo>
                    <a:pt x="4676775" y="1423936"/>
                  </a:lnTo>
                  <a:lnTo>
                    <a:pt x="4676775" y="1421307"/>
                  </a:lnTo>
                  <a:close/>
                </a:path>
                <a:path w="9008110" h="1427479">
                  <a:moveTo>
                    <a:pt x="4676775" y="948690"/>
                  </a:moveTo>
                  <a:lnTo>
                    <a:pt x="4676318" y="947559"/>
                  </a:lnTo>
                  <a:lnTo>
                    <a:pt x="4674451" y="945705"/>
                  </a:lnTo>
                  <a:lnTo>
                    <a:pt x="4673333" y="945235"/>
                  </a:lnTo>
                  <a:lnTo>
                    <a:pt x="4670704" y="945235"/>
                  </a:lnTo>
                  <a:lnTo>
                    <a:pt x="4669574" y="945705"/>
                  </a:lnTo>
                  <a:lnTo>
                    <a:pt x="4667720" y="947559"/>
                  </a:lnTo>
                  <a:lnTo>
                    <a:pt x="4667250" y="948690"/>
                  </a:lnTo>
                  <a:lnTo>
                    <a:pt x="4667250" y="951318"/>
                  </a:lnTo>
                  <a:lnTo>
                    <a:pt x="4667720" y="952436"/>
                  </a:lnTo>
                  <a:lnTo>
                    <a:pt x="4669574" y="954303"/>
                  </a:lnTo>
                  <a:lnTo>
                    <a:pt x="4670704" y="954760"/>
                  </a:lnTo>
                  <a:lnTo>
                    <a:pt x="4673333" y="954760"/>
                  </a:lnTo>
                  <a:lnTo>
                    <a:pt x="4674451" y="954303"/>
                  </a:lnTo>
                  <a:lnTo>
                    <a:pt x="4676318" y="952436"/>
                  </a:lnTo>
                  <a:lnTo>
                    <a:pt x="4676775" y="951318"/>
                  </a:lnTo>
                  <a:lnTo>
                    <a:pt x="4676775" y="948690"/>
                  </a:lnTo>
                  <a:close/>
                </a:path>
                <a:path w="9008110" h="1427479">
                  <a:moveTo>
                    <a:pt x="4676775" y="476059"/>
                  </a:moveTo>
                  <a:lnTo>
                    <a:pt x="4676318" y="474941"/>
                  </a:lnTo>
                  <a:lnTo>
                    <a:pt x="4674451" y="473087"/>
                  </a:lnTo>
                  <a:lnTo>
                    <a:pt x="4673333" y="472617"/>
                  </a:lnTo>
                  <a:lnTo>
                    <a:pt x="4670704" y="472617"/>
                  </a:lnTo>
                  <a:lnTo>
                    <a:pt x="4669574" y="473087"/>
                  </a:lnTo>
                  <a:lnTo>
                    <a:pt x="4667720" y="474941"/>
                  </a:lnTo>
                  <a:lnTo>
                    <a:pt x="4667250" y="476059"/>
                  </a:lnTo>
                  <a:lnTo>
                    <a:pt x="4667250" y="478688"/>
                  </a:lnTo>
                  <a:lnTo>
                    <a:pt x="4667720" y="479818"/>
                  </a:lnTo>
                  <a:lnTo>
                    <a:pt x="4669574" y="481672"/>
                  </a:lnTo>
                  <a:lnTo>
                    <a:pt x="4670704" y="482142"/>
                  </a:lnTo>
                  <a:lnTo>
                    <a:pt x="4673333" y="482142"/>
                  </a:lnTo>
                  <a:lnTo>
                    <a:pt x="4674451" y="481672"/>
                  </a:lnTo>
                  <a:lnTo>
                    <a:pt x="4676318" y="479818"/>
                  </a:lnTo>
                  <a:lnTo>
                    <a:pt x="4676775" y="478688"/>
                  </a:lnTo>
                  <a:lnTo>
                    <a:pt x="4676775" y="476059"/>
                  </a:lnTo>
                  <a:close/>
                </a:path>
                <a:path w="9008110" h="1427479">
                  <a:moveTo>
                    <a:pt x="4676775" y="3441"/>
                  </a:moveTo>
                  <a:lnTo>
                    <a:pt x="4676318" y="2324"/>
                  </a:lnTo>
                  <a:lnTo>
                    <a:pt x="4674451" y="457"/>
                  </a:lnTo>
                  <a:lnTo>
                    <a:pt x="4673333" y="0"/>
                  </a:lnTo>
                  <a:lnTo>
                    <a:pt x="4670704" y="0"/>
                  </a:lnTo>
                  <a:lnTo>
                    <a:pt x="4669574" y="457"/>
                  </a:lnTo>
                  <a:lnTo>
                    <a:pt x="4667720" y="2324"/>
                  </a:lnTo>
                  <a:lnTo>
                    <a:pt x="4667250" y="3441"/>
                  </a:lnTo>
                  <a:lnTo>
                    <a:pt x="4667250" y="6070"/>
                  </a:lnTo>
                  <a:lnTo>
                    <a:pt x="4667720" y="7200"/>
                  </a:lnTo>
                  <a:lnTo>
                    <a:pt x="4669574" y="9055"/>
                  </a:lnTo>
                  <a:lnTo>
                    <a:pt x="4670704" y="9525"/>
                  </a:lnTo>
                  <a:lnTo>
                    <a:pt x="4673333" y="9525"/>
                  </a:lnTo>
                  <a:lnTo>
                    <a:pt x="4674451" y="9055"/>
                  </a:lnTo>
                  <a:lnTo>
                    <a:pt x="4676318" y="7200"/>
                  </a:lnTo>
                  <a:lnTo>
                    <a:pt x="4676775" y="6070"/>
                  </a:lnTo>
                  <a:lnTo>
                    <a:pt x="4676775" y="3441"/>
                  </a:lnTo>
                  <a:close/>
                </a:path>
                <a:path w="9008110" h="1427479">
                  <a:moveTo>
                    <a:pt x="4724400" y="1421307"/>
                  </a:moveTo>
                  <a:lnTo>
                    <a:pt x="4723943" y="1420190"/>
                  </a:lnTo>
                  <a:lnTo>
                    <a:pt x="4722076" y="1418323"/>
                  </a:lnTo>
                  <a:lnTo>
                    <a:pt x="4720958" y="1417853"/>
                  </a:lnTo>
                  <a:lnTo>
                    <a:pt x="4718329" y="1417853"/>
                  </a:lnTo>
                  <a:lnTo>
                    <a:pt x="4717199" y="1418323"/>
                  </a:lnTo>
                  <a:lnTo>
                    <a:pt x="4715345" y="1420190"/>
                  </a:lnTo>
                  <a:lnTo>
                    <a:pt x="4714875" y="1421307"/>
                  </a:lnTo>
                  <a:lnTo>
                    <a:pt x="4714875" y="1423936"/>
                  </a:lnTo>
                  <a:lnTo>
                    <a:pt x="4715345" y="1425054"/>
                  </a:lnTo>
                  <a:lnTo>
                    <a:pt x="4717199" y="1426921"/>
                  </a:lnTo>
                  <a:lnTo>
                    <a:pt x="4718329" y="1427378"/>
                  </a:lnTo>
                  <a:lnTo>
                    <a:pt x="4720958" y="1427378"/>
                  </a:lnTo>
                  <a:lnTo>
                    <a:pt x="4722076" y="1426921"/>
                  </a:lnTo>
                  <a:lnTo>
                    <a:pt x="4723943" y="1425054"/>
                  </a:lnTo>
                  <a:lnTo>
                    <a:pt x="4724400" y="1423936"/>
                  </a:lnTo>
                  <a:lnTo>
                    <a:pt x="4724400" y="1421307"/>
                  </a:lnTo>
                  <a:close/>
                </a:path>
                <a:path w="9008110" h="1427479">
                  <a:moveTo>
                    <a:pt x="4724400" y="948690"/>
                  </a:moveTo>
                  <a:lnTo>
                    <a:pt x="4723943" y="947559"/>
                  </a:lnTo>
                  <a:lnTo>
                    <a:pt x="4722076" y="945705"/>
                  </a:lnTo>
                  <a:lnTo>
                    <a:pt x="4720958" y="945235"/>
                  </a:lnTo>
                  <a:lnTo>
                    <a:pt x="4718329" y="945235"/>
                  </a:lnTo>
                  <a:lnTo>
                    <a:pt x="4717199" y="945705"/>
                  </a:lnTo>
                  <a:lnTo>
                    <a:pt x="4715345" y="947559"/>
                  </a:lnTo>
                  <a:lnTo>
                    <a:pt x="4714875" y="948690"/>
                  </a:lnTo>
                  <a:lnTo>
                    <a:pt x="4714875" y="951318"/>
                  </a:lnTo>
                  <a:lnTo>
                    <a:pt x="4715345" y="952436"/>
                  </a:lnTo>
                  <a:lnTo>
                    <a:pt x="4717199" y="954303"/>
                  </a:lnTo>
                  <a:lnTo>
                    <a:pt x="4718329" y="954760"/>
                  </a:lnTo>
                  <a:lnTo>
                    <a:pt x="4720958" y="954760"/>
                  </a:lnTo>
                  <a:lnTo>
                    <a:pt x="4722076" y="954303"/>
                  </a:lnTo>
                  <a:lnTo>
                    <a:pt x="4723943" y="952436"/>
                  </a:lnTo>
                  <a:lnTo>
                    <a:pt x="4724400" y="951318"/>
                  </a:lnTo>
                  <a:lnTo>
                    <a:pt x="4724400" y="948690"/>
                  </a:lnTo>
                  <a:close/>
                </a:path>
                <a:path w="9008110" h="1427479">
                  <a:moveTo>
                    <a:pt x="4724400" y="476059"/>
                  </a:moveTo>
                  <a:lnTo>
                    <a:pt x="4723943" y="474941"/>
                  </a:lnTo>
                  <a:lnTo>
                    <a:pt x="4722076" y="473087"/>
                  </a:lnTo>
                  <a:lnTo>
                    <a:pt x="4720958" y="472617"/>
                  </a:lnTo>
                  <a:lnTo>
                    <a:pt x="4718329" y="472617"/>
                  </a:lnTo>
                  <a:lnTo>
                    <a:pt x="4717199" y="473087"/>
                  </a:lnTo>
                  <a:lnTo>
                    <a:pt x="4715345" y="474941"/>
                  </a:lnTo>
                  <a:lnTo>
                    <a:pt x="4714875" y="476059"/>
                  </a:lnTo>
                  <a:lnTo>
                    <a:pt x="4714875" y="478688"/>
                  </a:lnTo>
                  <a:lnTo>
                    <a:pt x="4715345" y="479818"/>
                  </a:lnTo>
                  <a:lnTo>
                    <a:pt x="4717199" y="481672"/>
                  </a:lnTo>
                  <a:lnTo>
                    <a:pt x="4718329" y="482142"/>
                  </a:lnTo>
                  <a:lnTo>
                    <a:pt x="4720958" y="482142"/>
                  </a:lnTo>
                  <a:lnTo>
                    <a:pt x="4722076" y="481672"/>
                  </a:lnTo>
                  <a:lnTo>
                    <a:pt x="4723943" y="479818"/>
                  </a:lnTo>
                  <a:lnTo>
                    <a:pt x="4724400" y="478688"/>
                  </a:lnTo>
                  <a:lnTo>
                    <a:pt x="4724400" y="476059"/>
                  </a:lnTo>
                  <a:close/>
                </a:path>
                <a:path w="9008110" h="1427479">
                  <a:moveTo>
                    <a:pt x="4724400" y="3441"/>
                  </a:moveTo>
                  <a:lnTo>
                    <a:pt x="4723943" y="2324"/>
                  </a:lnTo>
                  <a:lnTo>
                    <a:pt x="4722076" y="457"/>
                  </a:lnTo>
                  <a:lnTo>
                    <a:pt x="4720958" y="0"/>
                  </a:lnTo>
                  <a:lnTo>
                    <a:pt x="4718329" y="0"/>
                  </a:lnTo>
                  <a:lnTo>
                    <a:pt x="4717199" y="457"/>
                  </a:lnTo>
                  <a:lnTo>
                    <a:pt x="4715345" y="2324"/>
                  </a:lnTo>
                  <a:lnTo>
                    <a:pt x="4714875" y="3441"/>
                  </a:lnTo>
                  <a:lnTo>
                    <a:pt x="4714875" y="6070"/>
                  </a:lnTo>
                  <a:lnTo>
                    <a:pt x="4715345" y="7200"/>
                  </a:lnTo>
                  <a:lnTo>
                    <a:pt x="4717199" y="9055"/>
                  </a:lnTo>
                  <a:lnTo>
                    <a:pt x="4718329" y="9525"/>
                  </a:lnTo>
                  <a:lnTo>
                    <a:pt x="4720958" y="9525"/>
                  </a:lnTo>
                  <a:lnTo>
                    <a:pt x="4722076" y="9055"/>
                  </a:lnTo>
                  <a:lnTo>
                    <a:pt x="4723943" y="7200"/>
                  </a:lnTo>
                  <a:lnTo>
                    <a:pt x="4724400" y="6070"/>
                  </a:lnTo>
                  <a:lnTo>
                    <a:pt x="4724400" y="3441"/>
                  </a:lnTo>
                  <a:close/>
                </a:path>
                <a:path w="9008110" h="1427479">
                  <a:moveTo>
                    <a:pt x="4772025" y="1421307"/>
                  </a:moveTo>
                  <a:lnTo>
                    <a:pt x="4771568" y="1420190"/>
                  </a:lnTo>
                  <a:lnTo>
                    <a:pt x="4769701" y="1418323"/>
                  </a:lnTo>
                  <a:lnTo>
                    <a:pt x="4768583" y="1417853"/>
                  </a:lnTo>
                  <a:lnTo>
                    <a:pt x="4765954" y="1417853"/>
                  </a:lnTo>
                  <a:lnTo>
                    <a:pt x="4764824" y="1418323"/>
                  </a:lnTo>
                  <a:lnTo>
                    <a:pt x="4762970" y="1420190"/>
                  </a:lnTo>
                  <a:lnTo>
                    <a:pt x="4762500" y="1421307"/>
                  </a:lnTo>
                  <a:lnTo>
                    <a:pt x="4762500" y="1423936"/>
                  </a:lnTo>
                  <a:lnTo>
                    <a:pt x="4762970" y="1425054"/>
                  </a:lnTo>
                  <a:lnTo>
                    <a:pt x="4764824" y="1426921"/>
                  </a:lnTo>
                  <a:lnTo>
                    <a:pt x="4765954" y="1427378"/>
                  </a:lnTo>
                  <a:lnTo>
                    <a:pt x="4768583" y="1427378"/>
                  </a:lnTo>
                  <a:lnTo>
                    <a:pt x="4769701" y="1426921"/>
                  </a:lnTo>
                  <a:lnTo>
                    <a:pt x="4771568" y="1425054"/>
                  </a:lnTo>
                  <a:lnTo>
                    <a:pt x="4772025" y="1423936"/>
                  </a:lnTo>
                  <a:lnTo>
                    <a:pt x="4772025" y="1421307"/>
                  </a:lnTo>
                  <a:close/>
                </a:path>
                <a:path w="9008110" h="1427479">
                  <a:moveTo>
                    <a:pt x="4772025" y="948690"/>
                  </a:moveTo>
                  <a:lnTo>
                    <a:pt x="4771568" y="947559"/>
                  </a:lnTo>
                  <a:lnTo>
                    <a:pt x="4769701" y="945705"/>
                  </a:lnTo>
                  <a:lnTo>
                    <a:pt x="4768583" y="945235"/>
                  </a:lnTo>
                  <a:lnTo>
                    <a:pt x="4765954" y="945235"/>
                  </a:lnTo>
                  <a:lnTo>
                    <a:pt x="4764824" y="945705"/>
                  </a:lnTo>
                  <a:lnTo>
                    <a:pt x="4762970" y="947559"/>
                  </a:lnTo>
                  <a:lnTo>
                    <a:pt x="4762500" y="948690"/>
                  </a:lnTo>
                  <a:lnTo>
                    <a:pt x="4762500" y="951318"/>
                  </a:lnTo>
                  <a:lnTo>
                    <a:pt x="4762970" y="952436"/>
                  </a:lnTo>
                  <a:lnTo>
                    <a:pt x="4764824" y="954303"/>
                  </a:lnTo>
                  <a:lnTo>
                    <a:pt x="4765954" y="954760"/>
                  </a:lnTo>
                  <a:lnTo>
                    <a:pt x="4768583" y="954760"/>
                  </a:lnTo>
                  <a:lnTo>
                    <a:pt x="4769701" y="954303"/>
                  </a:lnTo>
                  <a:lnTo>
                    <a:pt x="4771568" y="952436"/>
                  </a:lnTo>
                  <a:lnTo>
                    <a:pt x="4772025" y="951318"/>
                  </a:lnTo>
                  <a:lnTo>
                    <a:pt x="4772025" y="948690"/>
                  </a:lnTo>
                  <a:close/>
                </a:path>
                <a:path w="9008110" h="1427479">
                  <a:moveTo>
                    <a:pt x="4772025" y="476059"/>
                  </a:moveTo>
                  <a:lnTo>
                    <a:pt x="4771568" y="474941"/>
                  </a:lnTo>
                  <a:lnTo>
                    <a:pt x="4769701" y="473087"/>
                  </a:lnTo>
                  <a:lnTo>
                    <a:pt x="4768583" y="472617"/>
                  </a:lnTo>
                  <a:lnTo>
                    <a:pt x="4765954" y="472617"/>
                  </a:lnTo>
                  <a:lnTo>
                    <a:pt x="4764824" y="473087"/>
                  </a:lnTo>
                  <a:lnTo>
                    <a:pt x="4762970" y="474941"/>
                  </a:lnTo>
                  <a:lnTo>
                    <a:pt x="4762500" y="476059"/>
                  </a:lnTo>
                  <a:lnTo>
                    <a:pt x="4762500" y="478688"/>
                  </a:lnTo>
                  <a:lnTo>
                    <a:pt x="4762970" y="479818"/>
                  </a:lnTo>
                  <a:lnTo>
                    <a:pt x="4764824" y="481672"/>
                  </a:lnTo>
                  <a:lnTo>
                    <a:pt x="4765954" y="482142"/>
                  </a:lnTo>
                  <a:lnTo>
                    <a:pt x="4768583" y="482142"/>
                  </a:lnTo>
                  <a:lnTo>
                    <a:pt x="4769701" y="481672"/>
                  </a:lnTo>
                  <a:lnTo>
                    <a:pt x="4771568" y="479818"/>
                  </a:lnTo>
                  <a:lnTo>
                    <a:pt x="4772025" y="478688"/>
                  </a:lnTo>
                  <a:lnTo>
                    <a:pt x="4772025" y="476059"/>
                  </a:lnTo>
                  <a:close/>
                </a:path>
                <a:path w="9008110" h="1427479">
                  <a:moveTo>
                    <a:pt x="4772025" y="3441"/>
                  </a:moveTo>
                  <a:lnTo>
                    <a:pt x="4771568" y="2324"/>
                  </a:lnTo>
                  <a:lnTo>
                    <a:pt x="4769701" y="457"/>
                  </a:lnTo>
                  <a:lnTo>
                    <a:pt x="4768583" y="0"/>
                  </a:lnTo>
                  <a:lnTo>
                    <a:pt x="4765954" y="0"/>
                  </a:lnTo>
                  <a:lnTo>
                    <a:pt x="4764824" y="457"/>
                  </a:lnTo>
                  <a:lnTo>
                    <a:pt x="4762970" y="2324"/>
                  </a:lnTo>
                  <a:lnTo>
                    <a:pt x="4762500" y="3441"/>
                  </a:lnTo>
                  <a:lnTo>
                    <a:pt x="4762500" y="6070"/>
                  </a:lnTo>
                  <a:lnTo>
                    <a:pt x="4762970" y="7200"/>
                  </a:lnTo>
                  <a:lnTo>
                    <a:pt x="4764824" y="9055"/>
                  </a:lnTo>
                  <a:lnTo>
                    <a:pt x="4765954" y="9525"/>
                  </a:lnTo>
                  <a:lnTo>
                    <a:pt x="4768583" y="9525"/>
                  </a:lnTo>
                  <a:lnTo>
                    <a:pt x="4769701" y="9055"/>
                  </a:lnTo>
                  <a:lnTo>
                    <a:pt x="4771568" y="7200"/>
                  </a:lnTo>
                  <a:lnTo>
                    <a:pt x="4772025" y="6070"/>
                  </a:lnTo>
                  <a:lnTo>
                    <a:pt x="4772025" y="3441"/>
                  </a:lnTo>
                  <a:close/>
                </a:path>
                <a:path w="9008110" h="1427479">
                  <a:moveTo>
                    <a:pt x="4819650" y="1421307"/>
                  </a:moveTo>
                  <a:lnTo>
                    <a:pt x="4819193" y="1420190"/>
                  </a:lnTo>
                  <a:lnTo>
                    <a:pt x="4817326" y="1418323"/>
                  </a:lnTo>
                  <a:lnTo>
                    <a:pt x="4816208" y="1417853"/>
                  </a:lnTo>
                  <a:lnTo>
                    <a:pt x="4813579" y="1417853"/>
                  </a:lnTo>
                  <a:lnTo>
                    <a:pt x="4812449" y="1418323"/>
                  </a:lnTo>
                  <a:lnTo>
                    <a:pt x="4810595" y="1420190"/>
                  </a:lnTo>
                  <a:lnTo>
                    <a:pt x="4810125" y="1421307"/>
                  </a:lnTo>
                  <a:lnTo>
                    <a:pt x="4810125" y="1423936"/>
                  </a:lnTo>
                  <a:lnTo>
                    <a:pt x="4810595" y="1425054"/>
                  </a:lnTo>
                  <a:lnTo>
                    <a:pt x="4812449" y="1426921"/>
                  </a:lnTo>
                  <a:lnTo>
                    <a:pt x="4813579" y="1427378"/>
                  </a:lnTo>
                  <a:lnTo>
                    <a:pt x="4816208" y="1427378"/>
                  </a:lnTo>
                  <a:lnTo>
                    <a:pt x="4817326" y="1426921"/>
                  </a:lnTo>
                  <a:lnTo>
                    <a:pt x="4819193" y="1425054"/>
                  </a:lnTo>
                  <a:lnTo>
                    <a:pt x="4819650" y="1423936"/>
                  </a:lnTo>
                  <a:lnTo>
                    <a:pt x="4819650" y="1421307"/>
                  </a:lnTo>
                  <a:close/>
                </a:path>
                <a:path w="9008110" h="1427479">
                  <a:moveTo>
                    <a:pt x="4819650" y="948690"/>
                  </a:moveTo>
                  <a:lnTo>
                    <a:pt x="4819193" y="947559"/>
                  </a:lnTo>
                  <a:lnTo>
                    <a:pt x="4817326" y="945705"/>
                  </a:lnTo>
                  <a:lnTo>
                    <a:pt x="4816208" y="945235"/>
                  </a:lnTo>
                  <a:lnTo>
                    <a:pt x="4813579" y="945235"/>
                  </a:lnTo>
                  <a:lnTo>
                    <a:pt x="4812449" y="945705"/>
                  </a:lnTo>
                  <a:lnTo>
                    <a:pt x="4810595" y="947559"/>
                  </a:lnTo>
                  <a:lnTo>
                    <a:pt x="4810125" y="948690"/>
                  </a:lnTo>
                  <a:lnTo>
                    <a:pt x="4810125" y="951318"/>
                  </a:lnTo>
                  <a:lnTo>
                    <a:pt x="4810595" y="952436"/>
                  </a:lnTo>
                  <a:lnTo>
                    <a:pt x="4812449" y="954303"/>
                  </a:lnTo>
                  <a:lnTo>
                    <a:pt x="4813579" y="954760"/>
                  </a:lnTo>
                  <a:lnTo>
                    <a:pt x="4816208" y="954760"/>
                  </a:lnTo>
                  <a:lnTo>
                    <a:pt x="4817326" y="954303"/>
                  </a:lnTo>
                  <a:lnTo>
                    <a:pt x="4819193" y="952436"/>
                  </a:lnTo>
                  <a:lnTo>
                    <a:pt x="4819650" y="951318"/>
                  </a:lnTo>
                  <a:lnTo>
                    <a:pt x="4819650" y="948690"/>
                  </a:lnTo>
                  <a:close/>
                </a:path>
                <a:path w="9008110" h="1427479">
                  <a:moveTo>
                    <a:pt x="4819650" y="476059"/>
                  </a:moveTo>
                  <a:lnTo>
                    <a:pt x="4819193" y="474941"/>
                  </a:lnTo>
                  <a:lnTo>
                    <a:pt x="4817326" y="473087"/>
                  </a:lnTo>
                  <a:lnTo>
                    <a:pt x="4816208" y="472617"/>
                  </a:lnTo>
                  <a:lnTo>
                    <a:pt x="4813579" y="472617"/>
                  </a:lnTo>
                  <a:lnTo>
                    <a:pt x="4812449" y="473087"/>
                  </a:lnTo>
                  <a:lnTo>
                    <a:pt x="4810595" y="474941"/>
                  </a:lnTo>
                  <a:lnTo>
                    <a:pt x="4810125" y="476059"/>
                  </a:lnTo>
                  <a:lnTo>
                    <a:pt x="4810125" y="478688"/>
                  </a:lnTo>
                  <a:lnTo>
                    <a:pt x="4810595" y="479818"/>
                  </a:lnTo>
                  <a:lnTo>
                    <a:pt x="4812449" y="481672"/>
                  </a:lnTo>
                  <a:lnTo>
                    <a:pt x="4813579" y="482142"/>
                  </a:lnTo>
                  <a:lnTo>
                    <a:pt x="4816208" y="482142"/>
                  </a:lnTo>
                  <a:lnTo>
                    <a:pt x="4817326" y="481672"/>
                  </a:lnTo>
                  <a:lnTo>
                    <a:pt x="4819193" y="479818"/>
                  </a:lnTo>
                  <a:lnTo>
                    <a:pt x="4819650" y="478688"/>
                  </a:lnTo>
                  <a:lnTo>
                    <a:pt x="4819650" y="476059"/>
                  </a:lnTo>
                  <a:close/>
                </a:path>
                <a:path w="9008110" h="1427479">
                  <a:moveTo>
                    <a:pt x="4819650" y="3441"/>
                  </a:moveTo>
                  <a:lnTo>
                    <a:pt x="4819193" y="2324"/>
                  </a:lnTo>
                  <a:lnTo>
                    <a:pt x="4817326" y="457"/>
                  </a:lnTo>
                  <a:lnTo>
                    <a:pt x="4816208" y="0"/>
                  </a:lnTo>
                  <a:lnTo>
                    <a:pt x="4813579" y="0"/>
                  </a:lnTo>
                  <a:lnTo>
                    <a:pt x="4812449" y="457"/>
                  </a:lnTo>
                  <a:lnTo>
                    <a:pt x="4810595" y="2324"/>
                  </a:lnTo>
                  <a:lnTo>
                    <a:pt x="4810125" y="3441"/>
                  </a:lnTo>
                  <a:lnTo>
                    <a:pt x="4810125" y="6070"/>
                  </a:lnTo>
                  <a:lnTo>
                    <a:pt x="4810595" y="7200"/>
                  </a:lnTo>
                  <a:lnTo>
                    <a:pt x="4812449" y="9055"/>
                  </a:lnTo>
                  <a:lnTo>
                    <a:pt x="4813579" y="9525"/>
                  </a:lnTo>
                  <a:lnTo>
                    <a:pt x="4816208" y="9525"/>
                  </a:lnTo>
                  <a:lnTo>
                    <a:pt x="4817326" y="9055"/>
                  </a:lnTo>
                  <a:lnTo>
                    <a:pt x="4819193" y="7200"/>
                  </a:lnTo>
                  <a:lnTo>
                    <a:pt x="4819650" y="6070"/>
                  </a:lnTo>
                  <a:lnTo>
                    <a:pt x="4819650" y="3441"/>
                  </a:lnTo>
                  <a:close/>
                </a:path>
                <a:path w="9008110" h="1427479">
                  <a:moveTo>
                    <a:pt x="4867275" y="1421307"/>
                  </a:moveTo>
                  <a:lnTo>
                    <a:pt x="4866818" y="1420190"/>
                  </a:lnTo>
                  <a:lnTo>
                    <a:pt x="4864951" y="1418323"/>
                  </a:lnTo>
                  <a:lnTo>
                    <a:pt x="4863833" y="1417853"/>
                  </a:lnTo>
                  <a:lnTo>
                    <a:pt x="4861204" y="1417853"/>
                  </a:lnTo>
                  <a:lnTo>
                    <a:pt x="4860087" y="1418323"/>
                  </a:lnTo>
                  <a:lnTo>
                    <a:pt x="4858220" y="1420190"/>
                  </a:lnTo>
                  <a:lnTo>
                    <a:pt x="4857750" y="1421307"/>
                  </a:lnTo>
                  <a:lnTo>
                    <a:pt x="4857750" y="1423936"/>
                  </a:lnTo>
                  <a:lnTo>
                    <a:pt x="4858220" y="1425054"/>
                  </a:lnTo>
                  <a:lnTo>
                    <a:pt x="4860087" y="1426921"/>
                  </a:lnTo>
                  <a:lnTo>
                    <a:pt x="4861204" y="1427378"/>
                  </a:lnTo>
                  <a:lnTo>
                    <a:pt x="4863833" y="1427378"/>
                  </a:lnTo>
                  <a:lnTo>
                    <a:pt x="4864951" y="1426921"/>
                  </a:lnTo>
                  <a:lnTo>
                    <a:pt x="4866818" y="1425054"/>
                  </a:lnTo>
                  <a:lnTo>
                    <a:pt x="4867275" y="1423936"/>
                  </a:lnTo>
                  <a:lnTo>
                    <a:pt x="4867275" y="1421307"/>
                  </a:lnTo>
                  <a:close/>
                </a:path>
                <a:path w="9008110" h="1427479">
                  <a:moveTo>
                    <a:pt x="4867275" y="948690"/>
                  </a:moveTo>
                  <a:lnTo>
                    <a:pt x="4866818" y="947559"/>
                  </a:lnTo>
                  <a:lnTo>
                    <a:pt x="4864951" y="945705"/>
                  </a:lnTo>
                  <a:lnTo>
                    <a:pt x="4863833" y="945235"/>
                  </a:lnTo>
                  <a:lnTo>
                    <a:pt x="4861204" y="945235"/>
                  </a:lnTo>
                  <a:lnTo>
                    <a:pt x="4860087" y="945705"/>
                  </a:lnTo>
                  <a:lnTo>
                    <a:pt x="4858220" y="947559"/>
                  </a:lnTo>
                  <a:lnTo>
                    <a:pt x="4857750" y="948690"/>
                  </a:lnTo>
                  <a:lnTo>
                    <a:pt x="4857750" y="951318"/>
                  </a:lnTo>
                  <a:lnTo>
                    <a:pt x="4858220" y="952436"/>
                  </a:lnTo>
                  <a:lnTo>
                    <a:pt x="4860087" y="954303"/>
                  </a:lnTo>
                  <a:lnTo>
                    <a:pt x="4861204" y="954760"/>
                  </a:lnTo>
                  <a:lnTo>
                    <a:pt x="4863833" y="954760"/>
                  </a:lnTo>
                  <a:lnTo>
                    <a:pt x="4864951" y="954303"/>
                  </a:lnTo>
                  <a:lnTo>
                    <a:pt x="4866818" y="952436"/>
                  </a:lnTo>
                  <a:lnTo>
                    <a:pt x="4867275" y="951318"/>
                  </a:lnTo>
                  <a:lnTo>
                    <a:pt x="4867275" y="948690"/>
                  </a:lnTo>
                  <a:close/>
                </a:path>
                <a:path w="9008110" h="1427479">
                  <a:moveTo>
                    <a:pt x="4867275" y="476059"/>
                  </a:moveTo>
                  <a:lnTo>
                    <a:pt x="4866818" y="474941"/>
                  </a:lnTo>
                  <a:lnTo>
                    <a:pt x="4864951" y="473087"/>
                  </a:lnTo>
                  <a:lnTo>
                    <a:pt x="4863833" y="472617"/>
                  </a:lnTo>
                  <a:lnTo>
                    <a:pt x="4861204" y="472617"/>
                  </a:lnTo>
                  <a:lnTo>
                    <a:pt x="4860087" y="473087"/>
                  </a:lnTo>
                  <a:lnTo>
                    <a:pt x="4858220" y="474941"/>
                  </a:lnTo>
                  <a:lnTo>
                    <a:pt x="4857750" y="476059"/>
                  </a:lnTo>
                  <a:lnTo>
                    <a:pt x="4857750" y="478688"/>
                  </a:lnTo>
                  <a:lnTo>
                    <a:pt x="4858220" y="479818"/>
                  </a:lnTo>
                  <a:lnTo>
                    <a:pt x="4860087" y="481672"/>
                  </a:lnTo>
                  <a:lnTo>
                    <a:pt x="4861204" y="482142"/>
                  </a:lnTo>
                  <a:lnTo>
                    <a:pt x="4863833" y="482142"/>
                  </a:lnTo>
                  <a:lnTo>
                    <a:pt x="4864951" y="481672"/>
                  </a:lnTo>
                  <a:lnTo>
                    <a:pt x="4866818" y="479818"/>
                  </a:lnTo>
                  <a:lnTo>
                    <a:pt x="4867275" y="478688"/>
                  </a:lnTo>
                  <a:lnTo>
                    <a:pt x="4867275" y="476059"/>
                  </a:lnTo>
                  <a:close/>
                </a:path>
                <a:path w="9008110" h="1427479">
                  <a:moveTo>
                    <a:pt x="4867275" y="3441"/>
                  </a:moveTo>
                  <a:lnTo>
                    <a:pt x="4866818" y="2324"/>
                  </a:lnTo>
                  <a:lnTo>
                    <a:pt x="4864951" y="457"/>
                  </a:lnTo>
                  <a:lnTo>
                    <a:pt x="4863833" y="0"/>
                  </a:lnTo>
                  <a:lnTo>
                    <a:pt x="4861204" y="0"/>
                  </a:lnTo>
                  <a:lnTo>
                    <a:pt x="4860087" y="457"/>
                  </a:lnTo>
                  <a:lnTo>
                    <a:pt x="4858220" y="2324"/>
                  </a:lnTo>
                  <a:lnTo>
                    <a:pt x="4857750" y="3441"/>
                  </a:lnTo>
                  <a:lnTo>
                    <a:pt x="4857750" y="6070"/>
                  </a:lnTo>
                  <a:lnTo>
                    <a:pt x="4858220" y="7200"/>
                  </a:lnTo>
                  <a:lnTo>
                    <a:pt x="4860087" y="9055"/>
                  </a:lnTo>
                  <a:lnTo>
                    <a:pt x="4861204" y="9525"/>
                  </a:lnTo>
                  <a:lnTo>
                    <a:pt x="4863833" y="9525"/>
                  </a:lnTo>
                  <a:lnTo>
                    <a:pt x="4864951" y="9055"/>
                  </a:lnTo>
                  <a:lnTo>
                    <a:pt x="4866818" y="7200"/>
                  </a:lnTo>
                  <a:lnTo>
                    <a:pt x="4867275" y="6070"/>
                  </a:lnTo>
                  <a:lnTo>
                    <a:pt x="4867275" y="3441"/>
                  </a:lnTo>
                  <a:close/>
                </a:path>
                <a:path w="9008110" h="1427479">
                  <a:moveTo>
                    <a:pt x="4914900" y="1421307"/>
                  </a:moveTo>
                  <a:lnTo>
                    <a:pt x="4914443" y="1420190"/>
                  </a:lnTo>
                  <a:lnTo>
                    <a:pt x="4912576" y="1418323"/>
                  </a:lnTo>
                  <a:lnTo>
                    <a:pt x="4911458" y="1417853"/>
                  </a:lnTo>
                  <a:lnTo>
                    <a:pt x="4908829" y="1417853"/>
                  </a:lnTo>
                  <a:lnTo>
                    <a:pt x="4907699" y="1418323"/>
                  </a:lnTo>
                  <a:lnTo>
                    <a:pt x="4905845" y="1420190"/>
                  </a:lnTo>
                  <a:lnTo>
                    <a:pt x="4905375" y="1421307"/>
                  </a:lnTo>
                  <a:lnTo>
                    <a:pt x="4905375" y="1423936"/>
                  </a:lnTo>
                  <a:lnTo>
                    <a:pt x="4905845" y="1425054"/>
                  </a:lnTo>
                  <a:lnTo>
                    <a:pt x="4907699" y="1426921"/>
                  </a:lnTo>
                  <a:lnTo>
                    <a:pt x="4908829" y="1427378"/>
                  </a:lnTo>
                  <a:lnTo>
                    <a:pt x="4911458" y="1427378"/>
                  </a:lnTo>
                  <a:lnTo>
                    <a:pt x="4912576" y="1426921"/>
                  </a:lnTo>
                  <a:lnTo>
                    <a:pt x="4914443" y="1425054"/>
                  </a:lnTo>
                  <a:lnTo>
                    <a:pt x="4914900" y="1423936"/>
                  </a:lnTo>
                  <a:lnTo>
                    <a:pt x="4914900" y="1421307"/>
                  </a:lnTo>
                  <a:close/>
                </a:path>
                <a:path w="9008110" h="1427479">
                  <a:moveTo>
                    <a:pt x="4914900" y="948690"/>
                  </a:moveTo>
                  <a:lnTo>
                    <a:pt x="4914443" y="947559"/>
                  </a:lnTo>
                  <a:lnTo>
                    <a:pt x="4912576" y="945705"/>
                  </a:lnTo>
                  <a:lnTo>
                    <a:pt x="4911458" y="945235"/>
                  </a:lnTo>
                  <a:lnTo>
                    <a:pt x="4908829" y="945235"/>
                  </a:lnTo>
                  <a:lnTo>
                    <a:pt x="4907699" y="945705"/>
                  </a:lnTo>
                  <a:lnTo>
                    <a:pt x="4905845" y="947559"/>
                  </a:lnTo>
                  <a:lnTo>
                    <a:pt x="4905375" y="948690"/>
                  </a:lnTo>
                  <a:lnTo>
                    <a:pt x="4905375" y="951318"/>
                  </a:lnTo>
                  <a:lnTo>
                    <a:pt x="4905845" y="952436"/>
                  </a:lnTo>
                  <a:lnTo>
                    <a:pt x="4907699" y="954303"/>
                  </a:lnTo>
                  <a:lnTo>
                    <a:pt x="4908829" y="954760"/>
                  </a:lnTo>
                  <a:lnTo>
                    <a:pt x="4911458" y="954760"/>
                  </a:lnTo>
                  <a:lnTo>
                    <a:pt x="4912576" y="954303"/>
                  </a:lnTo>
                  <a:lnTo>
                    <a:pt x="4914443" y="952436"/>
                  </a:lnTo>
                  <a:lnTo>
                    <a:pt x="4914900" y="951318"/>
                  </a:lnTo>
                  <a:lnTo>
                    <a:pt x="4914900" y="948690"/>
                  </a:lnTo>
                  <a:close/>
                </a:path>
                <a:path w="9008110" h="1427479">
                  <a:moveTo>
                    <a:pt x="4914900" y="476059"/>
                  </a:moveTo>
                  <a:lnTo>
                    <a:pt x="4914443" y="474941"/>
                  </a:lnTo>
                  <a:lnTo>
                    <a:pt x="4912576" y="473087"/>
                  </a:lnTo>
                  <a:lnTo>
                    <a:pt x="4911458" y="472617"/>
                  </a:lnTo>
                  <a:lnTo>
                    <a:pt x="4908829" y="472617"/>
                  </a:lnTo>
                  <a:lnTo>
                    <a:pt x="4907699" y="473087"/>
                  </a:lnTo>
                  <a:lnTo>
                    <a:pt x="4905845" y="474941"/>
                  </a:lnTo>
                  <a:lnTo>
                    <a:pt x="4905375" y="476059"/>
                  </a:lnTo>
                  <a:lnTo>
                    <a:pt x="4905375" y="478688"/>
                  </a:lnTo>
                  <a:lnTo>
                    <a:pt x="4905845" y="479818"/>
                  </a:lnTo>
                  <a:lnTo>
                    <a:pt x="4907699" y="481672"/>
                  </a:lnTo>
                  <a:lnTo>
                    <a:pt x="4908829" y="482142"/>
                  </a:lnTo>
                  <a:lnTo>
                    <a:pt x="4911458" y="482142"/>
                  </a:lnTo>
                  <a:lnTo>
                    <a:pt x="4912576" y="481672"/>
                  </a:lnTo>
                  <a:lnTo>
                    <a:pt x="4914443" y="479818"/>
                  </a:lnTo>
                  <a:lnTo>
                    <a:pt x="4914900" y="478688"/>
                  </a:lnTo>
                  <a:lnTo>
                    <a:pt x="4914900" y="476059"/>
                  </a:lnTo>
                  <a:close/>
                </a:path>
                <a:path w="9008110" h="1427479">
                  <a:moveTo>
                    <a:pt x="4914900" y="3441"/>
                  </a:moveTo>
                  <a:lnTo>
                    <a:pt x="4914443" y="2324"/>
                  </a:lnTo>
                  <a:lnTo>
                    <a:pt x="4912576" y="457"/>
                  </a:lnTo>
                  <a:lnTo>
                    <a:pt x="4911458" y="0"/>
                  </a:lnTo>
                  <a:lnTo>
                    <a:pt x="4908829" y="0"/>
                  </a:lnTo>
                  <a:lnTo>
                    <a:pt x="4907699" y="457"/>
                  </a:lnTo>
                  <a:lnTo>
                    <a:pt x="4905845" y="2324"/>
                  </a:lnTo>
                  <a:lnTo>
                    <a:pt x="4905375" y="3441"/>
                  </a:lnTo>
                  <a:lnTo>
                    <a:pt x="4905375" y="6070"/>
                  </a:lnTo>
                  <a:lnTo>
                    <a:pt x="4905845" y="7200"/>
                  </a:lnTo>
                  <a:lnTo>
                    <a:pt x="4907699" y="9055"/>
                  </a:lnTo>
                  <a:lnTo>
                    <a:pt x="4908829" y="9525"/>
                  </a:lnTo>
                  <a:lnTo>
                    <a:pt x="4911458" y="9525"/>
                  </a:lnTo>
                  <a:lnTo>
                    <a:pt x="4912576" y="9055"/>
                  </a:lnTo>
                  <a:lnTo>
                    <a:pt x="4914443" y="7200"/>
                  </a:lnTo>
                  <a:lnTo>
                    <a:pt x="4914900" y="6070"/>
                  </a:lnTo>
                  <a:lnTo>
                    <a:pt x="4914900" y="3441"/>
                  </a:lnTo>
                  <a:close/>
                </a:path>
                <a:path w="9008110" h="1427479">
                  <a:moveTo>
                    <a:pt x="4962525" y="1421307"/>
                  </a:moveTo>
                  <a:lnTo>
                    <a:pt x="4962068" y="1420190"/>
                  </a:lnTo>
                  <a:lnTo>
                    <a:pt x="4960201" y="1418323"/>
                  </a:lnTo>
                  <a:lnTo>
                    <a:pt x="4959083" y="1417853"/>
                  </a:lnTo>
                  <a:lnTo>
                    <a:pt x="4956454" y="1417853"/>
                  </a:lnTo>
                  <a:lnTo>
                    <a:pt x="4955324" y="1418323"/>
                  </a:lnTo>
                  <a:lnTo>
                    <a:pt x="4953470" y="1420190"/>
                  </a:lnTo>
                  <a:lnTo>
                    <a:pt x="4953000" y="1421307"/>
                  </a:lnTo>
                  <a:lnTo>
                    <a:pt x="4953000" y="1423936"/>
                  </a:lnTo>
                  <a:lnTo>
                    <a:pt x="4953470" y="1425054"/>
                  </a:lnTo>
                  <a:lnTo>
                    <a:pt x="4955324" y="1426921"/>
                  </a:lnTo>
                  <a:lnTo>
                    <a:pt x="4956454" y="1427378"/>
                  </a:lnTo>
                  <a:lnTo>
                    <a:pt x="4959083" y="1427378"/>
                  </a:lnTo>
                  <a:lnTo>
                    <a:pt x="4960201" y="1426921"/>
                  </a:lnTo>
                  <a:lnTo>
                    <a:pt x="4962068" y="1425054"/>
                  </a:lnTo>
                  <a:lnTo>
                    <a:pt x="4962525" y="1423936"/>
                  </a:lnTo>
                  <a:lnTo>
                    <a:pt x="4962525" y="1421307"/>
                  </a:lnTo>
                  <a:close/>
                </a:path>
                <a:path w="9008110" h="1427479">
                  <a:moveTo>
                    <a:pt x="4962525" y="948690"/>
                  </a:moveTo>
                  <a:lnTo>
                    <a:pt x="4962068" y="947559"/>
                  </a:lnTo>
                  <a:lnTo>
                    <a:pt x="4960201" y="945705"/>
                  </a:lnTo>
                  <a:lnTo>
                    <a:pt x="4959083" y="945235"/>
                  </a:lnTo>
                  <a:lnTo>
                    <a:pt x="4956454" y="945235"/>
                  </a:lnTo>
                  <a:lnTo>
                    <a:pt x="4955324" y="945705"/>
                  </a:lnTo>
                  <a:lnTo>
                    <a:pt x="4953470" y="947559"/>
                  </a:lnTo>
                  <a:lnTo>
                    <a:pt x="4953000" y="948690"/>
                  </a:lnTo>
                  <a:lnTo>
                    <a:pt x="4953000" y="951318"/>
                  </a:lnTo>
                  <a:lnTo>
                    <a:pt x="4953470" y="952436"/>
                  </a:lnTo>
                  <a:lnTo>
                    <a:pt x="4955324" y="954303"/>
                  </a:lnTo>
                  <a:lnTo>
                    <a:pt x="4956454" y="954760"/>
                  </a:lnTo>
                  <a:lnTo>
                    <a:pt x="4959083" y="954760"/>
                  </a:lnTo>
                  <a:lnTo>
                    <a:pt x="4960201" y="954303"/>
                  </a:lnTo>
                  <a:lnTo>
                    <a:pt x="4962068" y="952436"/>
                  </a:lnTo>
                  <a:lnTo>
                    <a:pt x="4962525" y="951318"/>
                  </a:lnTo>
                  <a:lnTo>
                    <a:pt x="4962525" y="948690"/>
                  </a:lnTo>
                  <a:close/>
                </a:path>
                <a:path w="9008110" h="1427479">
                  <a:moveTo>
                    <a:pt x="4962525" y="476059"/>
                  </a:moveTo>
                  <a:lnTo>
                    <a:pt x="4962068" y="474941"/>
                  </a:lnTo>
                  <a:lnTo>
                    <a:pt x="4960201" y="473087"/>
                  </a:lnTo>
                  <a:lnTo>
                    <a:pt x="4959083" y="472617"/>
                  </a:lnTo>
                  <a:lnTo>
                    <a:pt x="4956454" y="472617"/>
                  </a:lnTo>
                  <a:lnTo>
                    <a:pt x="4955324" y="473087"/>
                  </a:lnTo>
                  <a:lnTo>
                    <a:pt x="4953470" y="474941"/>
                  </a:lnTo>
                  <a:lnTo>
                    <a:pt x="4953000" y="476059"/>
                  </a:lnTo>
                  <a:lnTo>
                    <a:pt x="4953000" y="478688"/>
                  </a:lnTo>
                  <a:lnTo>
                    <a:pt x="4953470" y="479818"/>
                  </a:lnTo>
                  <a:lnTo>
                    <a:pt x="4955324" y="481672"/>
                  </a:lnTo>
                  <a:lnTo>
                    <a:pt x="4956454" y="482142"/>
                  </a:lnTo>
                  <a:lnTo>
                    <a:pt x="4959083" y="482142"/>
                  </a:lnTo>
                  <a:lnTo>
                    <a:pt x="4960201" y="481672"/>
                  </a:lnTo>
                  <a:lnTo>
                    <a:pt x="4962068" y="479818"/>
                  </a:lnTo>
                  <a:lnTo>
                    <a:pt x="4962525" y="478688"/>
                  </a:lnTo>
                  <a:lnTo>
                    <a:pt x="4962525" y="476059"/>
                  </a:lnTo>
                  <a:close/>
                </a:path>
                <a:path w="9008110" h="1427479">
                  <a:moveTo>
                    <a:pt x="4962525" y="3441"/>
                  </a:moveTo>
                  <a:lnTo>
                    <a:pt x="4962068" y="2324"/>
                  </a:lnTo>
                  <a:lnTo>
                    <a:pt x="4960201" y="457"/>
                  </a:lnTo>
                  <a:lnTo>
                    <a:pt x="4959083" y="0"/>
                  </a:lnTo>
                  <a:lnTo>
                    <a:pt x="4956454" y="0"/>
                  </a:lnTo>
                  <a:lnTo>
                    <a:pt x="4955324" y="457"/>
                  </a:lnTo>
                  <a:lnTo>
                    <a:pt x="4953470" y="2324"/>
                  </a:lnTo>
                  <a:lnTo>
                    <a:pt x="4953000" y="3441"/>
                  </a:lnTo>
                  <a:lnTo>
                    <a:pt x="4953000" y="6070"/>
                  </a:lnTo>
                  <a:lnTo>
                    <a:pt x="4953470" y="7200"/>
                  </a:lnTo>
                  <a:lnTo>
                    <a:pt x="4955324" y="9055"/>
                  </a:lnTo>
                  <a:lnTo>
                    <a:pt x="4956454" y="9525"/>
                  </a:lnTo>
                  <a:lnTo>
                    <a:pt x="4959083" y="9525"/>
                  </a:lnTo>
                  <a:lnTo>
                    <a:pt x="4960201" y="9055"/>
                  </a:lnTo>
                  <a:lnTo>
                    <a:pt x="4962068" y="7200"/>
                  </a:lnTo>
                  <a:lnTo>
                    <a:pt x="4962525" y="6070"/>
                  </a:lnTo>
                  <a:lnTo>
                    <a:pt x="4962525" y="3441"/>
                  </a:lnTo>
                  <a:close/>
                </a:path>
                <a:path w="9008110" h="1427479">
                  <a:moveTo>
                    <a:pt x="5010150" y="1421307"/>
                  </a:moveTo>
                  <a:lnTo>
                    <a:pt x="5009693" y="1420190"/>
                  </a:lnTo>
                  <a:lnTo>
                    <a:pt x="5007826" y="1418323"/>
                  </a:lnTo>
                  <a:lnTo>
                    <a:pt x="5006708" y="1417853"/>
                  </a:lnTo>
                  <a:lnTo>
                    <a:pt x="5004079" y="1417853"/>
                  </a:lnTo>
                  <a:lnTo>
                    <a:pt x="5002949" y="1418323"/>
                  </a:lnTo>
                  <a:lnTo>
                    <a:pt x="5001095" y="1420190"/>
                  </a:lnTo>
                  <a:lnTo>
                    <a:pt x="5000625" y="1421307"/>
                  </a:lnTo>
                  <a:lnTo>
                    <a:pt x="5000625" y="1423936"/>
                  </a:lnTo>
                  <a:lnTo>
                    <a:pt x="5001095" y="1425054"/>
                  </a:lnTo>
                  <a:lnTo>
                    <a:pt x="5002949" y="1426921"/>
                  </a:lnTo>
                  <a:lnTo>
                    <a:pt x="5004079" y="1427378"/>
                  </a:lnTo>
                  <a:lnTo>
                    <a:pt x="5006708" y="1427378"/>
                  </a:lnTo>
                  <a:lnTo>
                    <a:pt x="5007826" y="1426921"/>
                  </a:lnTo>
                  <a:lnTo>
                    <a:pt x="5009693" y="1425054"/>
                  </a:lnTo>
                  <a:lnTo>
                    <a:pt x="5010150" y="1423936"/>
                  </a:lnTo>
                  <a:lnTo>
                    <a:pt x="5010150" y="1421307"/>
                  </a:lnTo>
                  <a:close/>
                </a:path>
                <a:path w="9008110" h="1427479">
                  <a:moveTo>
                    <a:pt x="5010150" y="948690"/>
                  </a:moveTo>
                  <a:lnTo>
                    <a:pt x="5009693" y="947559"/>
                  </a:lnTo>
                  <a:lnTo>
                    <a:pt x="5007826" y="945705"/>
                  </a:lnTo>
                  <a:lnTo>
                    <a:pt x="5006708" y="945235"/>
                  </a:lnTo>
                  <a:lnTo>
                    <a:pt x="5004079" y="945235"/>
                  </a:lnTo>
                  <a:lnTo>
                    <a:pt x="5002949" y="945705"/>
                  </a:lnTo>
                  <a:lnTo>
                    <a:pt x="5001095" y="947559"/>
                  </a:lnTo>
                  <a:lnTo>
                    <a:pt x="5000625" y="948690"/>
                  </a:lnTo>
                  <a:lnTo>
                    <a:pt x="5000625" y="951318"/>
                  </a:lnTo>
                  <a:lnTo>
                    <a:pt x="5001095" y="952436"/>
                  </a:lnTo>
                  <a:lnTo>
                    <a:pt x="5002949" y="954303"/>
                  </a:lnTo>
                  <a:lnTo>
                    <a:pt x="5004079" y="954760"/>
                  </a:lnTo>
                  <a:lnTo>
                    <a:pt x="5006708" y="954760"/>
                  </a:lnTo>
                  <a:lnTo>
                    <a:pt x="5007826" y="954303"/>
                  </a:lnTo>
                  <a:lnTo>
                    <a:pt x="5009693" y="952436"/>
                  </a:lnTo>
                  <a:lnTo>
                    <a:pt x="5010150" y="951318"/>
                  </a:lnTo>
                  <a:lnTo>
                    <a:pt x="5010150" y="948690"/>
                  </a:lnTo>
                  <a:close/>
                </a:path>
                <a:path w="9008110" h="1427479">
                  <a:moveTo>
                    <a:pt x="5010150" y="476059"/>
                  </a:moveTo>
                  <a:lnTo>
                    <a:pt x="5009693" y="474941"/>
                  </a:lnTo>
                  <a:lnTo>
                    <a:pt x="5007826" y="473087"/>
                  </a:lnTo>
                  <a:lnTo>
                    <a:pt x="5006708" y="472617"/>
                  </a:lnTo>
                  <a:lnTo>
                    <a:pt x="5004079" y="472617"/>
                  </a:lnTo>
                  <a:lnTo>
                    <a:pt x="5002949" y="473087"/>
                  </a:lnTo>
                  <a:lnTo>
                    <a:pt x="5001095" y="474941"/>
                  </a:lnTo>
                  <a:lnTo>
                    <a:pt x="5000625" y="476059"/>
                  </a:lnTo>
                  <a:lnTo>
                    <a:pt x="5000625" y="478688"/>
                  </a:lnTo>
                  <a:lnTo>
                    <a:pt x="5001095" y="479818"/>
                  </a:lnTo>
                  <a:lnTo>
                    <a:pt x="5002949" y="481672"/>
                  </a:lnTo>
                  <a:lnTo>
                    <a:pt x="5004079" y="482142"/>
                  </a:lnTo>
                  <a:lnTo>
                    <a:pt x="5006708" y="482142"/>
                  </a:lnTo>
                  <a:lnTo>
                    <a:pt x="5007826" y="481672"/>
                  </a:lnTo>
                  <a:lnTo>
                    <a:pt x="5009693" y="479818"/>
                  </a:lnTo>
                  <a:lnTo>
                    <a:pt x="5010150" y="478688"/>
                  </a:lnTo>
                  <a:lnTo>
                    <a:pt x="5010150" y="476059"/>
                  </a:lnTo>
                  <a:close/>
                </a:path>
                <a:path w="9008110" h="1427479">
                  <a:moveTo>
                    <a:pt x="5010150" y="3441"/>
                  </a:moveTo>
                  <a:lnTo>
                    <a:pt x="5009693" y="2324"/>
                  </a:lnTo>
                  <a:lnTo>
                    <a:pt x="5007826" y="457"/>
                  </a:lnTo>
                  <a:lnTo>
                    <a:pt x="5006708" y="0"/>
                  </a:lnTo>
                  <a:lnTo>
                    <a:pt x="5004079" y="0"/>
                  </a:lnTo>
                  <a:lnTo>
                    <a:pt x="5002949" y="457"/>
                  </a:lnTo>
                  <a:lnTo>
                    <a:pt x="5001095" y="2324"/>
                  </a:lnTo>
                  <a:lnTo>
                    <a:pt x="5000625" y="3441"/>
                  </a:lnTo>
                  <a:lnTo>
                    <a:pt x="5000625" y="6070"/>
                  </a:lnTo>
                  <a:lnTo>
                    <a:pt x="5001095" y="7200"/>
                  </a:lnTo>
                  <a:lnTo>
                    <a:pt x="5002949" y="9055"/>
                  </a:lnTo>
                  <a:lnTo>
                    <a:pt x="5004079" y="9525"/>
                  </a:lnTo>
                  <a:lnTo>
                    <a:pt x="5006708" y="9525"/>
                  </a:lnTo>
                  <a:lnTo>
                    <a:pt x="5007826" y="9055"/>
                  </a:lnTo>
                  <a:lnTo>
                    <a:pt x="5009693" y="7200"/>
                  </a:lnTo>
                  <a:lnTo>
                    <a:pt x="5010150" y="6070"/>
                  </a:lnTo>
                  <a:lnTo>
                    <a:pt x="5010150" y="3441"/>
                  </a:lnTo>
                  <a:close/>
                </a:path>
                <a:path w="9008110" h="1427479">
                  <a:moveTo>
                    <a:pt x="5057775" y="1421307"/>
                  </a:moveTo>
                  <a:lnTo>
                    <a:pt x="5057318" y="1420190"/>
                  </a:lnTo>
                  <a:lnTo>
                    <a:pt x="5055451" y="1418323"/>
                  </a:lnTo>
                  <a:lnTo>
                    <a:pt x="5054333" y="1417853"/>
                  </a:lnTo>
                  <a:lnTo>
                    <a:pt x="5051704" y="1417853"/>
                  </a:lnTo>
                  <a:lnTo>
                    <a:pt x="5050574" y="1418323"/>
                  </a:lnTo>
                  <a:lnTo>
                    <a:pt x="5048720" y="1420190"/>
                  </a:lnTo>
                  <a:lnTo>
                    <a:pt x="5048250" y="1421307"/>
                  </a:lnTo>
                  <a:lnTo>
                    <a:pt x="5048250" y="1423936"/>
                  </a:lnTo>
                  <a:lnTo>
                    <a:pt x="5048720" y="1425054"/>
                  </a:lnTo>
                  <a:lnTo>
                    <a:pt x="5050574" y="1426921"/>
                  </a:lnTo>
                  <a:lnTo>
                    <a:pt x="5051704" y="1427378"/>
                  </a:lnTo>
                  <a:lnTo>
                    <a:pt x="5054333" y="1427378"/>
                  </a:lnTo>
                  <a:lnTo>
                    <a:pt x="5055451" y="1426921"/>
                  </a:lnTo>
                  <a:lnTo>
                    <a:pt x="5057318" y="1425054"/>
                  </a:lnTo>
                  <a:lnTo>
                    <a:pt x="5057775" y="1423936"/>
                  </a:lnTo>
                  <a:lnTo>
                    <a:pt x="5057775" y="1421307"/>
                  </a:lnTo>
                  <a:close/>
                </a:path>
                <a:path w="9008110" h="1427479">
                  <a:moveTo>
                    <a:pt x="5057775" y="948690"/>
                  </a:moveTo>
                  <a:lnTo>
                    <a:pt x="5057318" y="947559"/>
                  </a:lnTo>
                  <a:lnTo>
                    <a:pt x="5055451" y="945705"/>
                  </a:lnTo>
                  <a:lnTo>
                    <a:pt x="5054333" y="945235"/>
                  </a:lnTo>
                  <a:lnTo>
                    <a:pt x="5051704" y="945235"/>
                  </a:lnTo>
                  <a:lnTo>
                    <a:pt x="5050574" y="945705"/>
                  </a:lnTo>
                  <a:lnTo>
                    <a:pt x="5048720" y="947559"/>
                  </a:lnTo>
                  <a:lnTo>
                    <a:pt x="5048250" y="948690"/>
                  </a:lnTo>
                  <a:lnTo>
                    <a:pt x="5048250" y="951318"/>
                  </a:lnTo>
                  <a:lnTo>
                    <a:pt x="5048720" y="952436"/>
                  </a:lnTo>
                  <a:lnTo>
                    <a:pt x="5050574" y="954303"/>
                  </a:lnTo>
                  <a:lnTo>
                    <a:pt x="5051704" y="954760"/>
                  </a:lnTo>
                  <a:lnTo>
                    <a:pt x="5054333" y="954760"/>
                  </a:lnTo>
                  <a:lnTo>
                    <a:pt x="5055451" y="954303"/>
                  </a:lnTo>
                  <a:lnTo>
                    <a:pt x="5057318" y="952436"/>
                  </a:lnTo>
                  <a:lnTo>
                    <a:pt x="5057775" y="951318"/>
                  </a:lnTo>
                  <a:lnTo>
                    <a:pt x="5057775" y="948690"/>
                  </a:lnTo>
                  <a:close/>
                </a:path>
                <a:path w="9008110" h="1427479">
                  <a:moveTo>
                    <a:pt x="5057775" y="476059"/>
                  </a:moveTo>
                  <a:lnTo>
                    <a:pt x="5057318" y="474941"/>
                  </a:lnTo>
                  <a:lnTo>
                    <a:pt x="5055451" y="473087"/>
                  </a:lnTo>
                  <a:lnTo>
                    <a:pt x="5054333" y="472617"/>
                  </a:lnTo>
                  <a:lnTo>
                    <a:pt x="5051704" y="472617"/>
                  </a:lnTo>
                  <a:lnTo>
                    <a:pt x="5050574" y="473087"/>
                  </a:lnTo>
                  <a:lnTo>
                    <a:pt x="5048720" y="474941"/>
                  </a:lnTo>
                  <a:lnTo>
                    <a:pt x="5048250" y="476059"/>
                  </a:lnTo>
                  <a:lnTo>
                    <a:pt x="5048250" y="478688"/>
                  </a:lnTo>
                  <a:lnTo>
                    <a:pt x="5048720" y="479818"/>
                  </a:lnTo>
                  <a:lnTo>
                    <a:pt x="5050574" y="481672"/>
                  </a:lnTo>
                  <a:lnTo>
                    <a:pt x="5051704" y="482142"/>
                  </a:lnTo>
                  <a:lnTo>
                    <a:pt x="5054333" y="482142"/>
                  </a:lnTo>
                  <a:lnTo>
                    <a:pt x="5055451" y="481672"/>
                  </a:lnTo>
                  <a:lnTo>
                    <a:pt x="5057318" y="479818"/>
                  </a:lnTo>
                  <a:lnTo>
                    <a:pt x="5057775" y="478688"/>
                  </a:lnTo>
                  <a:lnTo>
                    <a:pt x="5057775" y="476059"/>
                  </a:lnTo>
                  <a:close/>
                </a:path>
                <a:path w="9008110" h="1427479">
                  <a:moveTo>
                    <a:pt x="5057775" y="3441"/>
                  </a:moveTo>
                  <a:lnTo>
                    <a:pt x="5057318" y="2324"/>
                  </a:lnTo>
                  <a:lnTo>
                    <a:pt x="5055451" y="457"/>
                  </a:lnTo>
                  <a:lnTo>
                    <a:pt x="5054333" y="0"/>
                  </a:lnTo>
                  <a:lnTo>
                    <a:pt x="5051704" y="0"/>
                  </a:lnTo>
                  <a:lnTo>
                    <a:pt x="5050574" y="457"/>
                  </a:lnTo>
                  <a:lnTo>
                    <a:pt x="5048720" y="2324"/>
                  </a:lnTo>
                  <a:lnTo>
                    <a:pt x="5048250" y="3441"/>
                  </a:lnTo>
                  <a:lnTo>
                    <a:pt x="5048250" y="6070"/>
                  </a:lnTo>
                  <a:lnTo>
                    <a:pt x="5048720" y="7200"/>
                  </a:lnTo>
                  <a:lnTo>
                    <a:pt x="5050574" y="9055"/>
                  </a:lnTo>
                  <a:lnTo>
                    <a:pt x="5051704" y="9525"/>
                  </a:lnTo>
                  <a:lnTo>
                    <a:pt x="5054333" y="9525"/>
                  </a:lnTo>
                  <a:lnTo>
                    <a:pt x="5055451" y="9055"/>
                  </a:lnTo>
                  <a:lnTo>
                    <a:pt x="5057318" y="7200"/>
                  </a:lnTo>
                  <a:lnTo>
                    <a:pt x="5057775" y="6070"/>
                  </a:lnTo>
                  <a:lnTo>
                    <a:pt x="5057775" y="3441"/>
                  </a:lnTo>
                  <a:close/>
                </a:path>
                <a:path w="9008110" h="1427479">
                  <a:moveTo>
                    <a:pt x="5105400" y="1421307"/>
                  </a:moveTo>
                  <a:lnTo>
                    <a:pt x="5104943" y="1420190"/>
                  </a:lnTo>
                  <a:lnTo>
                    <a:pt x="5103076" y="1418323"/>
                  </a:lnTo>
                  <a:lnTo>
                    <a:pt x="5101958" y="1417853"/>
                  </a:lnTo>
                  <a:lnTo>
                    <a:pt x="5099329" y="1417853"/>
                  </a:lnTo>
                  <a:lnTo>
                    <a:pt x="5098212" y="1418323"/>
                  </a:lnTo>
                  <a:lnTo>
                    <a:pt x="5096345" y="1420190"/>
                  </a:lnTo>
                  <a:lnTo>
                    <a:pt x="5095875" y="1421307"/>
                  </a:lnTo>
                  <a:lnTo>
                    <a:pt x="5095875" y="1423936"/>
                  </a:lnTo>
                  <a:lnTo>
                    <a:pt x="5096345" y="1425054"/>
                  </a:lnTo>
                  <a:lnTo>
                    <a:pt x="5098212" y="1426921"/>
                  </a:lnTo>
                  <a:lnTo>
                    <a:pt x="5099329" y="1427378"/>
                  </a:lnTo>
                  <a:lnTo>
                    <a:pt x="5101958" y="1427378"/>
                  </a:lnTo>
                  <a:lnTo>
                    <a:pt x="5103076" y="1426921"/>
                  </a:lnTo>
                  <a:lnTo>
                    <a:pt x="5104943" y="1425054"/>
                  </a:lnTo>
                  <a:lnTo>
                    <a:pt x="5105400" y="1423936"/>
                  </a:lnTo>
                  <a:lnTo>
                    <a:pt x="5105400" y="1421307"/>
                  </a:lnTo>
                  <a:close/>
                </a:path>
                <a:path w="9008110" h="1427479">
                  <a:moveTo>
                    <a:pt x="5105400" y="948690"/>
                  </a:moveTo>
                  <a:lnTo>
                    <a:pt x="5104943" y="947559"/>
                  </a:lnTo>
                  <a:lnTo>
                    <a:pt x="5103076" y="945705"/>
                  </a:lnTo>
                  <a:lnTo>
                    <a:pt x="5101958" y="945235"/>
                  </a:lnTo>
                  <a:lnTo>
                    <a:pt x="5099329" y="945235"/>
                  </a:lnTo>
                  <a:lnTo>
                    <a:pt x="5098212" y="945705"/>
                  </a:lnTo>
                  <a:lnTo>
                    <a:pt x="5096345" y="947559"/>
                  </a:lnTo>
                  <a:lnTo>
                    <a:pt x="5095875" y="948690"/>
                  </a:lnTo>
                  <a:lnTo>
                    <a:pt x="5095875" y="951318"/>
                  </a:lnTo>
                  <a:lnTo>
                    <a:pt x="5096345" y="952436"/>
                  </a:lnTo>
                  <a:lnTo>
                    <a:pt x="5098212" y="954303"/>
                  </a:lnTo>
                  <a:lnTo>
                    <a:pt x="5099329" y="954760"/>
                  </a:lnTo>
                  <a:lnTo>
                    <a:pt x="5101958" y="954760"/>
                  </a:lnTo>
                  <a:lnTo>
                    <a:pt x="5103076" y="954303"/>
                  </a:lnTo>
                  <a:lnTo>
                    <a:pt x="5104943" y="952436"/>
                  </a:lnTo>
                  <a:lnTo>
                    <a:pt x="5105400" y="951318"/>
                  </a:lnTo>
                  <a:lnTo>
                    <a:pt x="5105400" y="948690"/>
                  </a:lnTo>
                  <a:close/>
                </a:path>
                <a:path w="9008110" h="1427479">
                  <a:moveTo>
                    <a:pt x="5105400" y="476059"/>
                  </a:moveTo>
                  <a:lnTo>
                    <a:pt x="5104943" y="474941"/>
                  </a:lnTo>
                  <a:lnTo>
                    <a:pt x="5103076" y="473087"/>
                  </a:lnTo>
                  <a:lnTo>
                    <a:pt x="5101958" y="472617"/>
                  </a:lnTo>
                  <a:lnTo>
                    <a:pt x="5099329" y="472617"/>
                  </a:lnTo>
                  <a:lnTo>
                    <a:pt x="5098212" y="473087"/>
                  </a:lnTo>
                  <a:lnTo>
                    <a:pt x="5096345" y="474941"/>
                  </a:lnTo>
                  <a:lnTo>
                    <a:pt x="5095875" y="476059"/>
                  </a:lnTo>
                  <a:lnTo>
                    <a:pt x="5095875" y="478688"/>
                  </a:lnTo>
                  <a:lnTo>
                    <a:pt x="5096345" y="479818"/>
                  </a:lnTo>
                  <a:lnTo>
                    <a:pt x="5098212" y="481672"/>
                  </a:lnTo>
                  <a:lnTo>
                    <a:pt x="5099329" y="482142"/>
                  </a:lnTo>
                  <a:lnTo>
                    <a:pt x="5101958" y="482142"/>
                  </a:lnTo>
                  <a:lnTo>
                    <a:pt x="5103076" y="481672"/>
                  </a:lnTo>
                  <a:lnTo>
                    <a:pt x="5104943" y="479818"/>
                  </a:lnTo>
                  <a:lnTo>
                    <a:pt x="5105400" y="478688"/>
                  </a:lnTo>
                  <a:lnTo>
                    <a:pt x="5105400" y="476059"/>
                  </a:lnTo>
                  <a:close/>
                </a:path>
                <a:path w="9008110" h="1427479">
                  <a:moveTo>
                    <a:pt x="5105400" y="3441"/>
                  </a:moveTo>
                  <a:lnTo>
                    <a:pt x="5104943" y="2324"/>
                  </a:lnTo>
                  <a:lnTo>
                    <a:pt x="5103076" y="457"/>
                  </a:lnTo>
                  <a:lnTo>
                    <a:pt x="5101958" y="0"/>
                  </a:lnTo>
                  <a:lnTo>
                    <a:pt x="5099329" y="0"/>
                  </a:lnTo>
                  <a:lnTo>
                    <a:pt x="5098212" y="457"/>
                  </a:lnTo>
                  <a:lnTo>
                    <a:pt x="5096345" y="2324"/>
                  </a:lnTo>
                  <a:lnTo>
                    <a:pt x="5095875" y="3441"/>
                  </a:lnTo>
                  <a:lnTo>
                    <a:pt x="5095875" y="6070"/>
                  </a:lnTo>
                  <a:lnTo>
                    <a:pt x="5096345" y="7200"/>
                  </a:lnTo>
                  <a:lnTo>
                    <a:pt x="5098212" y="9055"/>
                  </a:lnTo>
                  <a:lnTo>
                    <a:pt x="5099329" y="9525"/>
                  </a:lnTo>
                  <a:lnTo>
                    <a:pt x="5101958" y="9525"/>
                  </a:lnTo>
                  <a:lnTo>
                    <a:pt x="5103076" y="9055"/>
                  </a:lnTo>
                  <a:lnTo>
                    <a:pt x="5104943" y="7200"/>
                  </a:lnTo>
                  <a:lnTo>
                    <a:pt x="5105400" y="6070"/>
                  </a:lnTo>
                  <a:lnTo>
                    <a:pt x="5105400" y="3441"/>
                  </a:lnTo>
                  <a:close/>
                </a:path>
                <a:path w="9008110" h="1427479">
                  <a:moveTo>
                    <a:pt x="5153025" y="1421307"/>
                  </a:moveTo>
                  <a:lnTo>
                    <a:pt x="5152568" y="1420190"/>
                  </a:lnTo>
                  <a:lnTo>
                    <a:pt x="5150701" y="1418323"/>
                  </a:lnTo>
                  <a:lnTo>
                    <a:pt x="5149583" y="1417853"/>
                  </a:lnTo>
                  <a:lnTo>
                    <a:pt x="5146954" y="1417853"/>
                  </a:lnTo>
                  <a:lnTo>
                    <a:pt x="5145824" y="1418323"/>
                  </a:lnTo>
                  <a:lnTo>
                    <a:pt x="5143970" y="1420190"/>
                  </a:lnTo>
                  <a:lnTo>
                    <a:pt x="5143500" y="1421307"/>
                  </a:lnTo>
                  <a:lnTo>
                    <a:pt x="5143500" y="1423936"/>
                  </a:lnTo>
                  <a:lnTo>
                    <a:pt x="5143970" y="1425054"/>
                  </a:lnTo>
                  <a:lnTo>
                    <a:pt x="5145824" y="1426921"/>
                  </a:lnTo>
                  <a:lnTo>
                    <a:pt x="5146954" y="1427378"/>
                  </a:lnTo>
                  <a:lnTo>
                    <a:pt x="5149583" y="1427378"/>
                  </a:lnTo>
                  <a:lnTo>
                    <a:pt x="5150701" y="1426921"/>
                  </a:lnTo>
                  <a:lnTo>
                    <a:pt x="5152568" y="1425054"/>
                  </a:lnTo>
                  <a:lnTo>
                    <a:pt x="5153025" y="1423936"/>
                  </a:lnTo>
                  <a:lnTo>
                    <a:pt x="5153025" y="1421307"/>
                  </a:lnTo>
                  <a:close/>
                </a:path>
                <a:path w="9008110" h="1427479">
                  <a:moveTo>
                    <a:pt x="5153025" y="948690"/>
                  </a:moveTo>
                  <a:lnTo>
                    <a:pt x="5152568" y="947559"/>
                  </a:lnTo>
                  <a:lnTo>
                    <a:pt x="5150701" y="945705"/>
                  </a:lnTo>
                  <a:lnTo>
                    <a:pt x="5149583" y="945235"/>
                  </a:lnTo>
                  <a:lnTo>
                    <a:pt x="5146954" y="945235"/>
                  </a:lnTo>
                  <a:lnTo>
                    <a:pt x="5145824" y="945705"/>
                  </a:lnTo>
                  <a:lnTo>
                    <a:pt x="5143970" y="947559"/>
                  </a:lnTo>
                  <a:lnTo>
                    <a:pt x="5143500" y="948690"/>
                  </a:lnTo>
                  <a:lnTo>
                    <a:pt x="5143500" y="951318"/>
                  </a:lnTo>
                  <a:lnTo>
                    <a:pt x="5143970" y="952436"/>
                  </a:lnTo>
                  <a:lnTo>
                    <a:pt x="5145824" y="954303"/>
                  </a:lnTo>
                  <a:lnTo>
                    <a:pt x="5146954" y="954760"/>
                  </a:lnTo>
                  <a:lnTo>
                    <a:pt x="5149583" y="954760"/>
                  </a:lnTo>
                  <a:lnTo>
                    <a:pt x="5150701" y="954303"/>
                  </a:lnTo>
                  <a:lnTo>
                    <a:pt x="5152568" y="952436"/>
                  </a:lnTo>
                  <a:lnTo>
                    <a:pt x="5153025" y="951318"/>
                  </a:lnTo>
                  <a:lnTo>
                    <a:pt x="5153025" y="948690"/>
                  </a:lnTo>
                  <a:close/>
                </a:path>
                <a:path w="9008110" h="1427479">
                  <a:moveTo>
                    <a:pt x="5153025" y="476059"/>
                  </a:moveTo>
                  <a:lnTo>
                    <a:pt x="5152568" y="474941"/>
                  </a:lnTo>
                  <a:lnTo>
                    <a:pt x="5150701" y="473087"/>
                  </a:lnTo>
                  <a:lnTo>
                    <a:pt x="5149583" y="472617"/>
                  </a:lnTo>
                  <a:lnTo>
                    <a:pt x="5146954" y="472617"/>
                  </a:lnTo>
                  <a:lnTo>
                    <a:pt x="5145824" y="473087"/>
                  </a:lnTo>
                  <a:lnTo>
                    <a:pt x="5143970" y="474941"/>
                  </a:lnTo>
                  <a:lnTo>
                    <a:pt x="5143500" y="476059"/>
                  </a:lnTo>
                  <a:lnTo>
                    <a:pt x="5143500" y="478688"/>
                  </a:lnTo>
                  <a:lnTo>
                    <a:pt x="5143970" y="479818"/>
                  </a:lnTo>
                  <a:lnTo>
                    <a:pt x="5145824" y="481672"/>
                  </a:lnTo>
                  <a:lnTo>
                    <a:pt x="5146954" y="482142"/>
                  </a:lnTo>
                  <a:lnTo>
                    <a:pt x="5149583" y="482142"/>
                  </a:lnTo>
                  <a:lnTo>
                    <a:pt x="5150701" y="481672"/>
                  </a:lnTo>
                  <a:lnTo>
                    <a:pt x="5152568" y="479818"/>
                  </a:lnTo>
                  <a:lnTo>
                    <a:pt x="5153025" y="478688"/>
                  </a:lnTo>
                  <a:lnTo>
                    <a:pt x="5153025" y="476059"/>
                  </a:lnTo>
                  <a:close/>
                </a:path>
                <a:path w="9008110" h="1427479">
                  <a:moveTo>
                    <a:pt x="5153025" y="3441"/>
                  </a:moveTo>
                  <a:lnTo>
                    <a:pt x="5152568" y="2324"/>
                  </a:lnTo>
                  <a:lnTo>
                    <a:pt x="5150701" y="457"/>
                  </a:lnTo>
                  <a:lnTo>
                    <a:pt x="5149583" y="0"/>
                  </a:lnTo>
                  <a:lnTo>
                    <a:pt x="5146954" y="0"/>
                  </a:lnTo>
                  <a:lnTo>
                    <a:pt x="5145824" y="457"/>
                  </a:lnTo>
                  <a:lnTo>
                    <a:pt x="5143970" y="2324"/>
                  </a:lnTo>
                  <a:lnTo>
                    <a:pt x="5143500" y="3441"/>
                  </a:lnTo>
                  <a:lnTo>
                    <a:pt x="5143500" y="6070"/>
                  </a:lnTo>
                  <a:lnTo>
                    <a:pt x="5143970" y="7200"/>
                  </a:lnTo>
                  <a:lnTo>
                    <a:pt x="5145824" y="9055"/>
                  </a:lnTo>
                  <a:lnTo>
                    <a:pt x="5146954" y="9525"/>
                  </a:lnTo>
                  <a:lnTo>
                    <a:pt x="5149583" y="9525"/>
                  </a:lnTo>
                  <a:lnTo>
                    <a:pt x="5150701" y="9055"/>
                  </a:lnTo>
                  <a:lnTo>
                    <a:pt x="5152568" y="7200"/>
                  </a:lnTo>
                  <a:lnTo>
                    <a:pt x="5153025" y="6070"/>
                  </a:lnTo>
                  <a:lnTo>
                    <a:pt x="5153025" y="3441"/>
                  </a:lnTo>
                  <a:close/>
                </a:path>
                <a:path w="9008110" h="1427479">
                  <a:moveTo>
                    <a:pt x="5200650" y="1421307"/>
                  </a:moveTo>
                  <a:lnTo>
                    <a:pt x="5200193" y="1420190"/>
                  </a:lnTo>
                  <a:lnTo>
                    <a:pt x="5198326" y="1418323"/>
                  </a:lnTo>
                  <a:lnTo>
                    <a:pt x="5197208" y="1417853"/>
                  </a:lnTo>
                  <a:lnTo>
                    <a:pt x="5194579" y="1417853"/>
                  </a:lnTo>
                  <a:lnTo>
                    <a:pt x="5193449" y="1418323"/>
                  </a:lnTo>
                  <a:lnTo>
                    <a:pt x="5191595" y="1420190"/>
                  </a:lnTo>
                  <a:lnTo>
                    <a:pt x="5191125" y="1421307"/>
                  </a:lnTo>
                  <a:lnTo>
                    <a:pt x="5191125" y="1423936"/>
                  </a:lnTo>
                  <a:lnTo>
                    <a:pt x="5191595" y="1425054"/>
                  </a:lnTo>
                  <a:lnTo>
                    <a:pt x="5193449" y="1426921"/>
                  </a:lnTo>
                  <a:lnTo>
                    <a:pt x="5194579" y="1427378"/>
                  </a:lnTo>
                  <a:lnTo>
                    <a:pt x="5197208" y="1427378"/>
                  </a:lnTo>
                  <a:lnTo>
                    <a:pt x="5198326" y="1426921"/>
                  </a:lnTo>
                  <a:lnTo>
                    <a:pt x="5200193" y="1425054"/>
                  </a:lnTo>
                  <a:lnTo>
                    <a:pt x="5200650" y="1423936"/>
                  </a:lnTo>
                  <a:lnTo>
                    <a:pt x="5200650" y="1421307"/>
                  </a:lnTo>
                  <a:close/>
                </a:path>
                <a:path w="9008110" h="1427479">
                  <a:moveTo>
                    <a:pt x="5200650" y="948690"/>
                  </a:moveTo>
                  <a:lnTo>
                    <a:pt x="5200193" y="947559"/>
                  </a:lnTo>
                  <a:lnTo>
                    <a:pt x="5198326" y="945705"/>
                  </a:lnTo>
                  <a:lnTo>
                    <a:pt x="5197208" y="945235"/>
                  </a:lnTo>
                  <a:lnTo>
                    <a:pt x="5194579" y="945235"/>
                  </a:lnTo>
                  <a:lnTo>
                    <a:pt x="5193449" y="945705"/>
                  </a:lnTo>
                  <a:lnTo>
                    <a:pt x="5191595" y="947559"/>
                  </a:lnTo>
                  <a:lnTo>
                    <a:pt x="5191125" y="948690"/>
                  </a:lnTo>
                  <a:lnTo>
                    <a:pt x="5191125" y="951318"/>
                  </a:lnTo>
                  <a:lnTo>
                    <a:pt x="5191595" y="952436"/>
                  </a:lnTo>
                  <a:lnTo>
                    <a:pt x="5193449" y="954303"/>
                  </a:lnTo>
                  <a:lnTo>
                    <a:pt x="5194579" y="954760"/>
                  </a:lnTo>
                  <a:lnTo>
                    <a:pt x="5197208" y="954760"/>
                  </a:lnTo>
                  <a:lnTo>
                    <a:pt x="5198326" y="954303"/>
                  </a:lnTo>
                  <a:lnTo>
                    <a:pt x="5200193" y="952436"/>
                  </a:lnTo>
                  <a:lnTo>
                    <a:pt x="5200650" y="951318"/>
                  </a:lnTo>
                  <a:lnTo>
                    <a:pt x="5200650" y="948690"/>
                  </a:lnTo>
                  <a:close/>
                </a:path>
                <a:path w="9008110" h="1427479">
                  <a:moveTo>
                    <a:pt x="5200650" y="476059"/>
                  </a:moveTo>
                  <a:lnTo>
                    <a:pt x="5200193" y="474941"/>
                  </a:lnTo>
                  <a:lnTo>
                    <a:pt x="5198326" y="473087"/>
                  </a:lnTo>
                  <a:lnTo>
                    <a:pt x="5197208" y="472617"/>
                  </a:lnTo>
                  <a:lnTo>
                    <a:pt x="5194579" y="472617"/>
                  </a:lnTo>
                  <a:lnTo>
                    <a:pt x="5193449" y="473087"/>
                  </a:lnTo>
                  <a:lnTo>
                    <a:pt x="5191595" y="474941"/>
                  </a:lnTo>
                  <a:lnTo>
                    <a:pt x="5191125" y="476059"/>
                  </a:lnTo>
                  <a:lnTo>
                    <a:pt x="5191125" y="478688"/>
                  </a:lnTo>
                  <a:lnTo>
                    <a:pt x="5191595" y="479818"/>
                  </a:lnTo>
                  <a:lnTo>
                    <a:pt x="5193449" y="481672"/>
                  </a:lnTo>
                  <a:lnTo>
                    <a:pt x="5194579" y="482142"/>
                  </a:lnTo>
                  <a:lnTo>
                    <a:pt x="5197208" y="482142"/>
                  </a:lnTo>
                  <a:lnTo>
                    <a:pt x="5198326" y="481672"/>
                  </a:lnTo>
                  <a:lnTo>
                    <a:pt x="5200193" y="479818"/>
                  </a:lnTo>
                  <a:lnTo>
                    <a:pt x="5200650" y="478688"/>
                  </a:lnTo>
                  <a:lnTo>
                    <a:pt x="5200650" y="476059"/>
                  </a:lnTo>
                  <a:close/>
                </a:path>
                <a:path w="9008110" h="1427479">
                  <a:moveTo>
                    <a:pt x="5200650" y="3441"/>
                  </a:moveTo>
                  <a:lnTo>
                    <a:pt x="5200193" y="2324"/>
                  </a:lnTo>
                  <a:lnTo>
                    <a:pt x="5198326" y="457"/>
                  </a:lnTo>
                  <a:lnTo>
                    <a:pt x="5197208" y="0"/>
                  </a:lnTo>
                  <a:lnTo>
                    <a:pt x="5194579" y="0"/>
                  </a:lnTo>
                  <a:lnTo>
                    <a:pt x="5193449" y="457"/>
                  </a:lnTo>
                  <a:lnTo>
                    <a:pt x="5191595" y="2324"/>
                  </a:lnTo>
                  <a:lnTo>
                    <a:pt x="5191125" y="3441"/>
                  </a:lnTo>
                  <a:lnTo>
                    <a:pt x="5191125" y="6070"/>
                  </a:lnTo>
                  <a:lnTo>
                    <a:pt x="5191595" y="7200"/>
                  </a:lnTo>
                  <a:lnTo>
                    <a:pt x="5193449" y="9055"/>
                  </a:lnTo>
                  <a:lnTo>
                    <a:pt x="5194579" y="9525"/>
                  </a:lnTo>
                  <a:lnTo>
                    <a:pt x="5197208" y="9525"/>
                  </a:lnTo>
                  <a:lnTo>
                    <a:pt x="5198326" y="9055"/>
                  </a:lnTo>
                  <a:lnTo>
                    <a:pt x="5200193" y="7200"/>
                  </a:lnTo>
                  <a:lnTo>
                    <a:pt x="5200650" y="6070"/>
                  </a:lnTo>
                  <a:lnTo>
                    <a:pt x="5200650" y="3441"/>
                  </a:lnTo>
                  <a:close/>
                </a:path>
                <a:path w="9008110" h="1427479">
                  <a:moveTo>
                    <a:pt x="5248275" y="1421307"/>
                  </a:moveTo>
                  <a:lnTo>
                    <a:pt x="5247818" y="1420190"/>
                  </a:lnTo>
                  <a:lnTo>
                    <a:pt x="5245951" y="1418323"/>
                  </a:lnTo>
                  <a:lnTo>
                    <a:pt x="5244833" y="1417853"/>
                  </a:lnTo>
                  <a:lnTo>
                    <a:pt x="5242204" y="1417853"/>
                  </a:lnTo>
                  <a:lnTo>
                    <a:pt x="5241074" y="1418323"/>
                  </a:lnTo>
                  <a:lnTo>
                    <a:pt x="5239220" y="1420190"/>
                  </a:lnTo>
                  <a:lnTo>
                    <a:pt x="5238750" y="1421307"/>
                  </a:lnTo>
                  <a:lnTo>
                    <a:pt x="5238750" y="1423936"/>
                  </a:lnTo>
                  <a:lnTo>
                    <a:pt x="5239220" y="1425054"/>
                  </a:lnTo>
                  <a:lnTo>
                    <a:pt x="5241074" y="1426921"/>
                  </a:lnTo>
                  <a:lnTo>
                    <a:pt x="5242204" y="1427378"/>
                  </a:lnTo>
                  <a:lnTo>
                    <a:pt x="5244833" y="1427378"/>
                  </a:lnTo>
                  <a:lnTo>
                    <a:pt x="5245951" y="1426921"/>
                  </a:lnTo>
                  <a:lnTo>
                    <a:pt x="5247818" y="1425054"/>
                  </a:lnTo>
                  <a:lnTo>
                    <a:pt x="5248275" y="1423936"/>
                  </a:lnTo>
                  <a:lnTo>
                    <a:pt x="5248275" y="1421307"/>
                  </a:lnTo>
                  <a:close/>
                </a:path>
                <a:path w="9008110" h="1427479">
                  <a:moveTo>
                    <a:pt x="5248275" y="948690"/>
                  </a:moveTo>
                  <a:lnTo>
                    <a:pt x="5247818" y="947559"/>
                  </a:lnTo>
                  <a:lnTo>
                    <a:pt x="5245951" y="945705"/>
                  </a:lnTo>
                  <a:lnTo>
                    <a:pt x="5244833" y="945235"/>
                  </a:lnTo>
                  <a:lnTo>
                    <a:pt x="5242204" y="945235"/>
                  </a:lnTo>
                  <a:lnTo>
                    <a:pt x="5241074" y="945705"/>
                  </a:lnTo>
                  <a:lnTo>
                    <a:pt x="5239220" y="947559"/>
                  </a:lnTo>
                  <a:lnTo>
                    <a:pt x="5238750" y="948690"/>
                  </a:lnTo>
                  <a:lnTo>
                    <a:pt x="5238750" y="951318"/>
                  </a:lnTo>
                  <a:lnTo>
                    <a:pt x="5239220" y="952436"/>
                  </a:lnTo>
                  <a:lnTo>
                    <a:pt x="5241074" y="954303"/>
                  </a:lnTo>
                  <a:lnTo>
                    <a:pt x="5242204" y="954760"/>
                  </a:lnTo>
                  <a:lnTo>
                    <a:pt x="5244833" y="954760"/>
                  </a:lnTo>
                  <a:lnTo>
                    <a:pt x="5245951" y="954303"/>
                  </a:lnTo>
                  <a:lnTo>
                    <a:pt x="5247818" y="952436"/>
                  </a:lnTo>
                  <a:lnTo>
                    <a:pt x="5248275" y="951318"/>
                  </a:lnTo>
                  <a:lnTo>
                    <a:pt x="5248275" y="948690"/>
                  </a:lnTo>
                  <a:close/>
                </a:path>
                <a:path w="9008110" h="1427479">
                  <a:moveTo>
                    <a:pt x="5248275" y="476059"/>
                  </a:moveTo>
                  <a:lnTo>
                    <a:pt x="5247818" y="474941"/>
                  </a:lnTo>
                  <a:lnTo>
                    <a:pt x="5245951" y="473087"/>
                  </a:lnTo>
                  <a:lnTo>
                    <a:pt x="5244833" y="472617"/>
                  </a:lnTo>
                  <a:lnTo>
                    <a:pt x="5242204" y="472617"/>
                  </a:lnTo>
                  <a:lnTo>
                    <a:pt x="5241074" y="473087"/>
                  </a:lnTo>
                  <a:lnTo>
                    <a:pt x="5239220" y="474941"/>
                  </a:lnTo>
                  <a:lnTo>
                    <a:pt x="5238750" y="476059"/>
                  </a:lnTo>
                  <a:lnTo>
                    <a:pt x="5238750" y="478688"/>
                  </a:lnTo>
                  <a:lnTo>
                    <a:pt x="5239220" y="479818"/>
                  </a:lnTo>
                  <a:lnTo>
                    <a:pt x="5241074" y="481672"/>
                  </a:lnTo>
                  <a:lnTo>
                    <a:pt x="5242204" y="482142"/>
                  </a:lnTo>
                  <a:lnTo>
                    <a:pt x="5244833" y="482142"/>
                  </a:lnTo>
                  <a:lnTo>
                    <a:pt x="5245951" y="481672"/>
                  </a:lnTo>
                  <a:lnTo>
                    <a:pt x="5247818" y="479818"/>
                  </a:lnTo>
                  <a:lnTo>
                    <a:pt x="5248275" y="478688"/>
                  </a:lnTo>
                  <a:lnTo>
                    <a:pt x="5248275" y="476059"/>
                  </a:lnTo>
                  <a:close/>
                </a:path>
                <a:path w="9008110" h="1427479">
                  <a:moveTo>
                    <a:pt x="5248275" y="3441"/>
                  </a:moveTo>
                  <a:lnTo>
                    <a:pt x="5247818" y="2324"/>
                  </a:lnTo>
                  <a:lnTo>
                    <a:pt x="5245951" y="457"/>
                  </a:lnTo>
                  <a:lnTo>
                    <a:pt x="5244833" y="0"/>
                  </a:lnTo>
                  <a:lnTo>
                    <a:pt x="5242204" y="0"/>
                  </a:lnTo>
                  <a:lnTo>
                    <a:pt x="5241074" y="457"/>
                  </a:lnTo>
                  <a:lnTo>
                    <a:pt x="5239220" y="2324"/>
                  </a:lnTo>
                  <a:lnTo>
                    <a:pt x="5238750" y="3441"/>
                  </a:lnTo>
                  <a:lnTo>
                    <a:pt x="5238750" y="6070"/>
                  </a:lnTo>
                  <a:lnTo>
                    <a:pt x="5239220" y="7200"/>
                  </a:lnTo>
                  <a:lnTo>
                    <a:pt x="5241074" y="9055"/>
                  </a:lnTo>
                  <a:lnTo>
                    <a:pt x="5242204" y="9525"/>
                  </a:lnTo>
                  <a:lnTo>
                    <a:pt x="5244833" y="9525"/>
                  </a:lnTo>
                  <a:lnTo>
                    <a:pt x="5245951" y="9055"/>
                  </a:lnTo>
                  <a:lnTo>
                    <a:pt x="5247818" y="7200"/>
                  </a:lnTo>
                  <a:lnTo>
                    <a:pt x="5248275" y="6070"/>
                  </a:lnTo>
                  <a:lnTo>
                    <a:pt x="5248275" y="3441"/>
                  </a:lnTo>
                  <a:close/>
                </a:path>
                <a:path w="9008110" h="1427479">
                  <a:moveTo>
                    <a:pt x="5295900" y="1421307"/>
                  </a:moveTo>
                  <a:lnTo>
                    <a:pt x="5295443" y="1420190"/>
                  </a:lnTo>
                  <a:lnTo>
                    <a:pt x="5293576" y="1418323"/>
                  </a:lnTo>
                  <a:lnTo>
                    <a:pt x="5292458" y="1417853"/>
                  </a:lnTo>
                  <a:lnTo>
                    <a:pt x="5289829" y="1417853"/>
                  </a:lnTo>
                  <a:lnTo>
                    <a:pt x="5288699" y="1418323"/>
                  </a:lnTo>
                  <a:lnTo>
                    <a:pt x="5286845" y="1420190"/>
                  </a:lnTo>
                  <a:lnTo>
                    <a:pt x="5286375" y="1421307"/>
                  </a:lnTo>
                  <a:lnTo>
                    <a:pt x="5286375" y="1423936"/>
                  </a:lnTo>
                  <a:lnTo>
                    <a:pt x="5286845" y="1425054"/>
                  </a:lnTo>
                  <a:lnTo>
                    <a:pt x="5288699" y="1426921"/>
                  </a:lnTo>
                  <a:lnTo>
                    <a:pt x="5289829" y="1427378"/>
                  </a:lnTo>
                  <a:lnTo>
                    <a:pt x="5292458" y="1427378"/>
                  </a:lnTo>
                  <a:lnTo>
                    <a:pt x="5293576" y="1426921"/>
                  </a:lnTo>
                  <a:lnTo>
                    <a:pt x="5295443" y="1425054"/>
                  </a:lnTo>
                  <a:lnTo>
                    <a:pt x="5295900" y="1423936"/>
                  </a:lnTo>
                  <a:lnTo>
                    <a:pt x="5295900" y="1421307"/>
                  </a:lnTo>
                  <a:close/>
                </a:path>
                <a:path w="9008110" h="1427479">
                  <a:moveTo>
                    <a:pt x="5295900" y="948690"/>
                  </a:moveTo>
                  <a:lnTo>
                    <a:pt x="5295443" y="947559"/>
                  </a:lnTo>
                  <a:lnTo>
                    <a:pt x="5293576" y="945705"/>
                  </a:lnTo>
                  <a:lnTo>
                    <a:pt x="5292458" y="945235"/>
                  </a:lnTo>
                  <a:lnTo>
                    <a:pt x="5289829" y="945235"/>
                  </a:lnTo>
                  <a:lnTo>
                    <a:pt x="5288699" y="945705"/>
                  </a:lnTo>
                  <a:lnTo>
                    <a:pt x="5286845" y="947559"/>
                  </a:lnTo>
                  <a:lnTo>
                    <a:pt x="5286375" y="948690"/>
                  </a:lnTo>
                  <a:lnTo>
                    <a:pt x="5286375" y="951318"/>
                  </a:lnTo>
                  <a:lnTo>
                    <a:pt x="5286845" y="952436"/>
                  </a:lnTo>
                  <a:lnTo>
                    <a:pt x="5288699" y="954303"/>
                  </a:lnTo>
                  <a:lnTo>
                    <a:pt x="5289829" y="954760"/>
                  </a:lnTo>
                  <a:lnTo>
                    <a:pt x="5292458" y="954760"/>
                  </a:lnTo>
                  <a:lnTo>
                    <a:pt x="5293576" y="954303"/>
                  </a:lnTo>
                  <a:lnTo>
                    <a:pt x="5295443" y="952436"/>
                  </a:lnTo>
                  <a:lnTo>
                    <a:pt x="5295900" y="951318"/>
                  </a:lnTo>
                  <a:lnTo>
                    <a:pt x="5295900" y="948690"/>
                  </a:lnTo>
                  <a:close/>
                </a:path>
                <a:path w="9008110" h="1427479">
                  <a:moveTo>
                    <a:pt x="5295900" y="476059"/>
                  </a:moveTo>
                  <a:lnTo>
                    <a:pt x="5295443" y="474941"/>
                  </a:lnTo>
                  <a:lnTo>
                    <a:pt x="5293576" y="473087"/>
                  </a:lnTo>
                  <a:lnTo>
                    <a:pt x="5292458" y="472617"/>
                  </a:lnTo>
                  <a:lnTo>
                    <a:pt x="5289829" y="472617"/>
                  </a:lnTo>
                  <a:lnTo>
                    <a:pt x="5288699" y="473087"/>
                  </a:lnTo>
                  <a:lnTo>
                    <a:pt x="5286845" y="474941"/>
                  </a:lnTo>
                  <a:lnTo>
                    <a:pt x="5286375" y="476059"/>
                  </a:lnTo>
                  <a:lnTo>
                    <a:pt x="5286375" y="478688"/>
                  </a:lnTo>
                  <a:lnTo>
                    <a:pt x="5286845" y="479818"/>
                  </a:lnTo>
                  <a:lnTo>
                    <a:pt x="5288699" y="481672"/>
                  </a:lnTo>
                  <a:lnTo>
                    <a:pt x="5289829" y="482142"/>
                  </a:lnTo>
                  <a:lnTo>
                    <a:pt x="5292458" y="482142"/>
                  </a:lnTo>
                  <a:lnTo>
                    <a:pt x="5293576" y="481672"/>
                  </a:lnTo>
                  <a:lnTo>
                    <a:pt x="5295443" y="479818"/>
                  </a:lnTo>
                  <a:lnTo>
                    <a:pt x="5295900" y="478688"/>
                  </a:lnTo>
                  <a:lnTo>
                    <a:pt x="5295900" y="476059"/>
                  </a:lnTo>
                  <a:close/>
                </a:path>
                <a:path w="9008110" h="1427479">
                  <a:moveTo>
                    <a:pt x="5295900" y="3441"/>
                  </a:moveTo>
                  <a:lnTo>
                    <a:pt x="5295443" y="2324"/>
                  </a:lnTo>
                  <a:lnTo>
                    <a:pt x="5293576" y="457"/>
                  </a:lnTo>
                  <a:lnTo>
                    <a:pt x="5292458" y="0"/>
                  </a:lnTo>
                  <a:lnTo>
                    <a:pt x="5289829" y="0"/>
                  </a:lnTo>
                  <a:lnTo>
                    <a:pt x="5288699" y="457"/>
                  </a:lnTo>
                  <a:lnTo>
                    <a:pt x="5286845" y="2324"/>
                  </a:lnTo>
                  <a:lnTo>
                    <a:pt x="5286375" y="3441"/>
                  </a:lnTo>
                  <a:lnTo>
                    <a:pt x="5286375" y="6070"/>
                  </a:lnTo>
                  <a:lnTo>
                    <a:pt x="5286845" y="7200"/>
                  </a:lnTo>
                  <a:lnTo>
                    <a:pt x="5288699" y="9055"/>
                  </a:lnTo>
                  <a:lnTo>
                    <a:pt x="5289829" y="9525"/>
                  </a:lnTo>
                  <a:lnTo>
                    <a:pt x="5292458" y="9525"/>
                  </a:lnTo>
                  <a:lnTo>
                    <a:pt x="5293576" y="9055"/>
                  </a:lnTo>
                  <a:lnTo>
                    <a:pt x="5295443" y="7200"/>
                  </a:lnTo>
                  <a:lnTo>
                    <a:pt x="5295900" y="6070"/>
                  </a:lnTo>
                  <a:lnTo>
                    <a:pt x="5295900" y="3441"/>
                  </a:lnTo>
                  <a:close/>
                </a:path>
                <a:path w="9008110" h="1427479">
                  <a:moveTo>
                    <a:pt x="5343525" y="1421307"/>
                  </a:moveTo>
                  <a:lnTo>
                    <a:pt x="5343068" y="1420190"/>
                  </a:lnTo>
                  <a:lnTo>
                    <a:pt x="5341201" y="1418323"/>
                  </a:lnTo>
                  <a:lnTo>
                    <a:pt x="5340083" y="1417853"/>
                  </a:lnTo>
                  <a:lnTo>
                    <a:pt x="5337454" y="1417853"/>
                  </a:lnTo>
                  <a:lnTo>
                    <a:pt x="5336324" y="1418323"/>
                  </a:lnTo>
                  <a:lnTo>
                    <a:pt x="5334470" y="1420190"/>
                  </a:lnTo>
                  <a:lnTo>
                    <a:pt x="5334000" y="1421307"/>
                  </a:lnTo>
                  <a:lnTo>
                    <a:pt x="5334000" y="1423936"/>
                  </a:lnTo>
                  <a:lnTo>
                    <a:pt x="5334470" y="1425054"/>
                  </a:lnTo>
                  <a:lnTo>
                    <a:pt x="5336324" y="1426921"/>
                  </a:lnTo>
                  <a:lnTo>
                    <a:pt x="5337454" y="1427378"/>
                  </a:lnTo>
                  <a:lnTo>
                    <a:pt x="5340083" y="1427378"/>
                  </a:lnTo>
                  <a:lnTo>
                    <a:pt x="5341201" y="1426921"/>
                  </a:lnTo>
                  <a:lnTo>
                    <a:pt x="5343068" y="1425054"/>
                  </a:lnTo>
                  <a:lnTo>
                    <a:pt x="5343525" y="1423936"/>
                  </a:lnTo>
                  <a:lnTo>
                    <a:pt x="5343525" y="1421307"/>
                  </a:lnTo>
                  <a:close/>
                </a:path>
                <a:path w="9008110" h="1427479">
                  <a:moveTo>
                    <a:pt x="5343525" y="948690"/>
                  </a:moveTo>
                  <a:lnTo>
                    <a:pt x="5343068" y="947559"/>
                  </a:lnTo>
                  <a:lnTo>
                    <a:pt x="5341201" y="945705"/>
                  </a:lnTo>
                  <a:lnTo>
                    <a:pt x="5340083" y="945235"/>
                  </a:lnTo>
                  <a:lnTo>
                    <a:pt x="5337454" y="945235"/>
                  </a:lnTo>
                  <a:lnTo>
                    <a:pt x="5336324" y="945705"/>
                  </a:lnTo>
                  <a:lnTo>
                    <a:pt x="5334470" y="947559"/>
                  </a:lnTo>
                  <a:lnTo>
                    <a:pt x="5334000" y="948690"/>
                  </a:lnTo>
                  <a:lnTo>
                    <a:pt x="5334000" y="951318"/>
                  </a:lnTo>
                  <a:lnTo>
                    <a:pt x="5334470" y="952436"/>
                  </a:lnTo>
                  <a:lnTo>
                    <a:pt x="5336324" y="954303"/>
                  </a:lnTo>
                  <a:lnTo>
                    <a:pt x="5337454" y="954760"/>
                  </a:lnTo>
                  <a:lnTo>
                    <a:pt x="5340083" y="954760"/>
                  </a:lnTo>
                  <a:lnTo>
                    <a:pt x="5341201" y="954303"/>
                  </a:lnTo>
                  <a:lnTo>
                    <a:pt x="5343068" y="952436"/>
                  </a:lnTo>
                  <a:lnTo>
                    <a:pt x="5343525" y="951318"/>
                  </a:lnTo>
                  <a:lnTo>
                    <a:pt x="5343525" y="948690"/>
                  </a:lnTo>
                  <a:close/>
                </a:path>
                <a:path w="9008110" h="1427479">
                  <a:moveTo>
                    <a:pt x="5343525" y="476059"/>
                  </a:moveTo>
                  <a:lnTo>
                    <a:pt x="5343068" y="474941"/>
                  </a:lnTo>
                  <a:lnTo>
                    <a:pt x="5341201" y="473087"/>
                  </a:lnTo>
                  <a:lnTo>
                    <a:pt x="5340083" y="472617"/>
                  </a:lnTo>
                  <a:lnTo>
                    <a:pt x="5337454" y="472617"/>
                  </a:lnTo>
                  <a:lnTo>
                    <a:pt x="5336324" y="473087"/>
                  </a:lnTo>
                  <a:lnTo>
                    <a:pt x="5334470" y="474941"/>
                  </a:lnTo>
                  <a:lnTo>
                    <a:pt x="5334000" y="476059"/>
                  </a:lnTo>
                  <a:lnTo>
                    <a:pt x="5334000" y="478688"/>
                  </a:lnTo>
                  <a:lnTo>
                    <a:pt x="5334470" y="479818"/>
                  </a:lnTo>
                  <a:lnTo>
                    <a:pt x="5336324" y="481672"/>
                  </a:lnTo>
                  <a:lnTo>
                    <a:pt x="5337454" y="482142"/>
                  </a:lnTo>
                  <a:lnTo>
                    <a:pt x="5340083" y="482142"/>
                  </a:lnTo>
                  <a:lnTo>
                    <a:pt x="5341201" y="481672"/>
                  </a:lnTo>
                  <a:lnTo>
                    <a:pt x="5343068" y="479818"/>
                  </a:lnTo>
                  <a:lnTo>
                    <a:pt x="5343525" y="478688"/>
                  </a:lnTo>
                  <a:lnTo>
                    <a:pt x="5343525" y="476059"/>
                  </a:lnTo>
                  <a:close/>
                </a:path>
                <a:path w="9008110" h="1427479">
                  <a:moveTo>
                    <a:pt x="5343525" y="3441"/>
                  </a:moveTo>
                  <a:lnTo>
                    <a:pt x="5343068" y="2324"/>
                  </a:lnTo>
                  <a:lnTo>
                    <a:pt x="5341201" y="457"/>
                  </a:lnTo>
                  <a:lnTo>
                    <a:pt x="5340083" y="0"/>
                  </a:lnTo>
                  <a:lnTo>
                    <a:pt x="5337454" y="0"/>
                  </a:lnTo>
                  <a:lnTo>
                    <a:pt x="5336324" y="457"/>
                  </a:lnTo>
                  <a:lnTo>
                    <a:pt x="5334470" y="2324"/>
                  </a:lnTo>
                  <a:lnTo>
                    <a:pt x="5334000" y="3441"/>
                  </a:lnTo>
                  <a:lnTo>
                    <a:pt x="5334000" y="6070"/>
                  </a:lnTo>
                  <a:lnTo>
                    <a:pt x="5334470" y="7200"/>
                  </a:lnTo>
                  <a:lnTo>
                    <a:pt x="5336324" y="9055"/>
                  </a:lnTo>
                  <a:lnTo>
                    <a:pt x="5337454" y="9525"/>
                  </a:lnTo>
                  <a:lnTo>
                    <a:pt x="5340083" y="9525"/>
                  </a:lnTo>
                  <a:lnTo>
                    <a:pt x="5341201" y="9055"/>
                  </a:lnTo>
                  <a:lnTo>
                    <a:pt x="5343068" y="7200"/>
                  </a:lnTo>
                  <a:lnTo>
                    <a:pt x="5343525" y="6070"/>
                  </a:lnTo>
                  <a:lnTo>
                    <a:pt x="5343525" y="3441"/>
                  </a:lnTo>
                  <a:close/>
                </a:path>
                <a:path w="9008110" h="1427479">
                  <a:moveTo>
                    <a:pt x="5391150" y="1421307"/>
                  </a:moveTo>
                  <a:lnTo>
                    <a:pt x="5390693" y="1420190"/>
                  </a:lnTo>
                  <a:lnTo>
                    <a:pt x="5388826" y="1418323"/>
                  </a:lnTo>
                  <a:lnTo>
                    <a:pt x="5387708" y="1417853"/>
                  </a:lnTo>
                  <a:lnTo>
                    <a:pt x="5385079" y="1417853"/>
                  </a:lnTo>
                  <a:lnTo>
                    <a:pt x="5383949" y="1418323"/>
                  </a:lnTo>
                  <a:lnTo>
                    <a:pt x="5382095" y="1420190"/>
                  </a:lnTo>
                  <a:lnTo>
                    <a:pt x="5381625" y="1421307"/>
                  </a:lnTo>
                  <a:lnTo>
                    <a:pt x="5381625" y="1423936"/>
                  </a:lnTo>
                  <a:lnTo>
                    <a:pt x="5382095" y="1425054"/>
                  </a:lnTo>
                  <a:lnTo>
                    <a:pt x="5383949" y="1426921"/>
                  </a:lnTo>
                  <a:lnTo>
                    <a:pt x="5385079" y="1427378"/>
                  </a:lnTo>
                  <a:lnTo>
                    <a:pt x="5387708" y="1427378"/>
                  </a:lnTo>
                  <a:lnTo>
                    <a:pt x="5388826" y="1426921"/>
                  </a:lnTo>
                  <a:lnTo>
                    <a:pt x="5390693" y="1425054"/>
                  </a:lnTo>
                  <a:lnTo>
                    <a:pt x="5391150" y="1423936"/>
                  </a:lnTo>
                  <a:lnTo>
                    <a:pt x="5391150" y="1421307"/>
                  </a:lnTo>
                  <a:close/>
                </a:path>
                <a:path w="9008110" h="1427479">
                  <a:moveTo>
                    <a:pt x="5391150" y="948690"/>
                  </a:moveTo>
                  <a:lnTo>
                    <a:pt x="5390693" y="947559"/>
                  </a:lnTo>
                  <a:lnTo>
                    <a:pt x="5388826" y="945705"/>
                  </a:lnTo>
                  <a:lnTo>
                    <a:pt x="5387708" y="945235"/>
                  </a:lnTo>
                  <a:lnTo>
                    <a:pt x="5385079" y="945235"/>
                  </a:lnTo>
                  <a:lnTo>
                    <a:pt x="5383949" y="945705"/>
                  </a:lnTo>
                  <a:lnTo>
                    <a:pt x="5382095" y="947559"/>
                  </a:lnTo>
                  <a:lnTo>
                    <a:pt x="5381625" y="948690"/>
                  </a:lnTo>
                  <a:lnTo>
                    <a:pt x="5381625" y="951318"/>
                  </a:lnTo>
                  <a:lnTo>
                    <a:pt x="5382095" y="952436"/>
                  </a:lnTo>
                  <a:lnTo>
                    <a:pt x="5383949" y="954303"/>
                  </a:lnTo>
                  <a:lnTo>
                    <a:pt x="5385079" y="954760"/>
                  </a:lnTo>
                  <a:lnTo>
                    <a:pt x="5387708" y="954760"/>
                  </a:lnTo>
                  <a:lnTo>
                    <a:pt x="5388826" y="954303"/>
                  </a:lnTo>
                  <a:lnTo>
                    <a:pt x="5390693" y="952436"/>
                  </a:lnTo>
                  <a:lnTo>
                    <a:pt x="5391150" y="951318"/>
                  </a:lnTo>
                  <a:lnTo>
                    <a:pt x="5391150" y="948690"/>
                  </a:lnTo>
                  <a:close/>
                </a:path>
                <a:path w="9008110" h="1427479">
                  <a:moveTo>
                    <a:pt x="5391150" y="476059"/>
                  </a:moveTo>
                  <a:lnTo>
                    <a:pt x="5390693" y="474941"/>
                  </a:lnTo>
                  <a:lnTo>
                    <a:pt x="5388826" y="473087"/>
                  </a:lnTo>
                  <a:lnTo>
                    <a:pt x="5387708" y="472617"/>
                  </a:lnTo>
                  <a:lnTo>
                    <a:pt x="5385079" y="472617"/>
                  </a:lnTo>
                  <a:lnTo>
                    <a:pt x="5383949" y="473087"/>
                  </a:lnTo>
                  <a:lnTo>
                    <a:pt x="5382095" y="474941"/>
                  </a:lnTo>
                  <a:lnTo>
                    <a:pt x="5381625" y="476059"/>
                  </a:lnTo>
                  <a:lnTo>
                    <a:pt x="5381625" y="478688"/>
                  </a:lnTo>
                  <a:lnTo>
                    <a:pt x="5382095" y="479818"/>
                  </a:lnTo>
                  <a:lnTo>
                    <a:pt x="5383949" y="481672"/>
                  </a:lnTo>
                  <a:lnTo>
                    <a:pt x="5385079" y="482142"/>
                  </a:lnTo>
                  <a:lnTo>
                    <a:pt x="5387708" y="482142"/>
                  </a:lnTo>
                  <a:lnTo>
                    <a:pt x="5388826" y="481672"/>
                  </a:lnTo>
                  <a:lnTo>
                    <a:pt x="5390693" y="479818"/>
                  </a:lnTo>
                  <a:lnTo>
                    <a:pt x="5391150" y="478688"/>
                  </a:lnTo>
                  <a:lnTo>
                    <a:pt x="5391150" y="476059"/>
                  </a:lnTo>
                  <a:close/>
                </a:path>
                <a:path w="9008110" h="1427479">
                  <a:moveTo>
                    <a:pt x="5391150" y="3441"/>
                  </a:moveTo>
                  <a:lnTo>
                    <a:pt x="5390693" y="2324"/>
                  </a:lnTo>
                  <a:lnTo>
                    <a:pt x="5388826" y="457"/>
                  </a:lnTo>
                  <a:lnTo>
                    <a:pt x="5387708" y="0"/>
                  </a:lnTo>
                  <a:lnTo>
                    <a:pt x="5385079" y="0"/>
                  </a:lnTo>
                  <a:lnTo>
                    <a:pt x="5383949" y="457"/>
                  </a:lnTo>
                  <a:lnTo>
                    <a:pt x="5382095" y="2324"/>
                  </a:lnTo>
                  <a:lnTo>
                    <a:pt x="5381625" y="3441"/>
                  </a:lnTo>
                  <a:lnTo>
                    <a:pt x="5381625" y="6070"/>
                  </a:lnTo>
                  <a:lnTo>
                    <a:pt x="5382095" y="7200"/>
                  </a:lnTo>
                  <a:lnTo>
                    <a:pt x="5383949" y="9055"/>
                  </a:lnTo>
                  <a:lnTo>
                    <a:pt x="5385079" y="9525"/>
                  </a:lnTo>
                  <a:lnTo>
                    <a:pt x="5387708" y="9525"/>
                  </a:lnTo>
                  <a:lnTo>
                    <a:pt x="5388826" y="9055"/>
                  </a:lnTo>
                  <a:lnTo>
                    <a:pt x="5390693" y="7200"/>
                  </a:lnTo>
                  <a:lnTo>
                    <a:pt x="5391150" y="6070"/>
                  </a:lnTo>
                  <a:lnTo>
                    <a:pt x="5391150" y="3441"/>
                  </a:lnTo>
                  <a:close/>
                </a:path>
                <a:path w="9008110" h="1427479">
                  <a:moveTo>
                    <a:pt x="5438775" y="1421307"/>
                  </a:moveTo>
                  <a:lnTo>
                    <a:pt x="5438318" y="1420190"/>
                  </a:lnTo>
                  <a:lnTo>
                    <a:pt x="5436451" y="1418323"/>
                  </a:lnTo>
                  <a:lnTo>
                    <a:pt x="5435333" y="1417853"/>
                  </a:lnTo>
                  <a:lnTo>
                    <a:pt x="5432704" y="1417853"/>
                  </a:lnTo>
                  <a:lnTo>
                    <a:pt x="5431574" y="1418323"/>
                  </a:lnTo>
                  <a:lnTo>
                    <a:pt x="5429720" y="1420190"/>
                  </a:lnTo>
                  <a:lnTo>
                    <a:pt x="5429250" y="1421307"/>
                  </a:lnTo>
                  <a:lnTo>
                    <a:pt x="5429250" y="1423936"/>
                  </a:lnTo>
                  <a:lnTo>
                    <a:pt x="5429720" y="1425054"/>
                  </a:lnTo>
                  <a:lnTo>
                    <a:pt x="5431574" y="1426921"/>
                  </a:lnTo>
                  <a:lnTo>
                    <a:pt x="5432704" y="1427378"/>
                  </a:lnTo>
                  <a:lnTo>
                    <a:pt x="5435333" y="1427378"/>
                  </a:lnTo>
                  <a:lnTo>
                    <a:pt x="5436451" y="1426921"/>
                  </a:lnTo>
                  <a:lnTo>
                    <a:pt x="5438318" y="1425054"/>
                  </a:lnTo>
                  <a:lnTo>
                    <a:pt x="5438775" y="1423936"/>
                  </a:lnTo>
                  <a:lnTo>
                    <a:pt x="5438775" y="1421307"/>
                  </a:lnTo>
                  <a:close/>
                </a:path>
                <a:path w="9008110" h="1427479">
                  <a:moveTo>
                    <a:pt x="5438775" y="948690"/>
                  </a:moveTo>
                  <a:lnTo>
                    <a:pt x="5438318" y="947559"/>
                  </a:lnTo>
                  <a:lnTo>
                    <a:pt x="5436451" y="945705"/>
                  </a:lnTo>
                  <a:lnTo>
                    <a:pt x="5435333" y="945235"/>
                  </a:lnTo>
                  <a:lnTo>
                    <a:pt x="5432704" y="945235"/>
                  </a:lnTo>
                  <a:lnTo>
                    <a:pt x="5431574" y="945705"/>
                  </a:lnTo>
                  <a:lnTo>
                    <a:pt x="5429720" y="947559"/>
                  </a:lnTo>
                  <a:lnTo>
                    <a:pt x="5429250" y="948690"/>
                  </a:lnTo>
                  <a:lnTo>
                    <a:pt x="5429250" y="951318"/>
                  </a:lnTo>
                  <a:lnTo>
                    <a:pt x="5429720" y="952436"/>
                  </a:lnTo>
                  <a:lnTo>
                    <a:pt x="5431574" y="954303"/>
                  </a:lnTo>
                  <a:lnTo>
                    <a:pt x="5432704" y="954760"/>
                  </a:lnTo>
                  <a:lnTo>
                    <a:pt x="5435333" y="954760"/>
                  </a:lnTo>
                  <a:lnTo>
                    <a:pt x="5436451" y="954303"/>
                  </a:lnTo>
                  <a:lnTo>
                    <a:pt x="5438318" y="952436"/>
                  </a:lnTo>
                  <a:lnTo>
                    <a:pt x="5438775" y="951318"/>
                  </a:lnTo>
                  <a:lnTo>
                    <a:pt x="5438775" y="948690"/>
                  </a:lnTo>
                  <a:close/>
                </a:path>
                <a:path w="9008110" h="1427479">
                  <a:moveTo>
                    <a:pt x="5438775" y="476059"/>
                  </a:moveTo>
                  <a:lnTo>
                    <a:pt x="5438318" y="474941"/>
                  </a:lnTo>
                  <a:lnTo>
                    <a:pt x="5436451" y="473087"/>
                  </a:lnTo>
                  <a:lnTo>
                    <a:pt x="5435333" y="472617"/>
                  </a:lnTo>
                  <a:lnTo>
                    <a:pt x="5432704" y="472617"/>
                  </a:lnTo>
                  <a:lnTo>
                    <a:pt x="5431574" y="473087"/>
                  </a:lnTo>
                  <a:lnTo>
                    <a:pt x="5429720" y="474941"/>
                  </a:lnTo>
                  <a:lnTo>
                    <a:pt x="5429250" y="476059"/>
                  </a:lnTo>
                  <a:lnTo>
                    <a:pt x="5429250" y="478688"/>
                  </a:lnTo>
                  <a:lnTo>
                    <a:pt x="5429720" y="479818"/>
                  </a:lnTo>
                  <a:lnTo>
                    <a:pt x="5431574" y="481672"/>
                  </a:lnTo>
                  <a:lnTo>
                    <a:pt x="5432704" y="482142"/>
                  </a:lnTo>
                  <a:lnTo>
                    <a:pt x="5435333" y="482142"/>
                  </a:lnTo>
                  <a:lnTo>
                    <a:pt x="5436451" y="481672"/>
                  </a:lnTo>
                  <a:lnTo>
                    <a:pt x="5438318" y="479818"/>
                  </a:lnTo>
                  <a:lnTo>
                    <a:pt x="5438775" y="478688"/>
                  </a:lnTo>
                  <a:lnTo>
                    <a:pt x="5438775" y="476059"/>
                  </a:lnTo>
                  <a:close/>
                </a:path>
                <a:path w="9008110" h="1427479">
                  <a:moveTo>
                    <a:pt x="5438775" y="3441"/>
                  </a:moveTo>
                  <a:lnTo>
                    <a:pt x="5438318" y="2324"/>
                  </a:lnTo>
                  <a:lnTo>
                    <a:pt x="5436451" y="457"/>
                  </a:lnTo>
                  <a:lnTo>
                    <a:pt x="5435333" y="0"/>
                  </a:lnTo>
                  <a:lnTo>
                    <a:pt x="5432704" y="0"/>
                  </a:lnTo>
                  <a:lnTo>
                    <a:pt x="5431574" y="457"/>
                  </a:lnTo>
                  <a:lnTo>
                    <a:pt x="5429720" y="2324"/>
                  </a:lnTo>
                  <a:lnTo>
                    <a:pt x="5429250" y="3441"/>
                  </a:lnTo>
                  <a:lnTo>
                    <a:pt x="5429250" y="6070"/>
                  </a:lnTo>
                  <a:lnTo>
                    <a:pt x="5429720" y="7200"/>
                  </a:lnTo>
                  <a:lnTo>
                    <a:pt x="5431574" y="9055"/>
                  </a:lnTo>
                  <a:lnTo>
                    <a:pt x="5432704" y="9525"/>
                  </a:lnTo>
                  <a:lnTo>
                    <a:pt x="5435333" y="9525"/>
                  </a:lnTo>
                  <a:lnTo>
                    <a:pt x="5436451" y="9055"/>
                  </a:lnTo>
                  <a:lnTo>
                    <a:pt x="5438318" y="7200"/>
                  </a:lnTo>
                  <a:lnTo>
                    <a:pt x="5438775" y="6070"/>
                  </a:lnTo>
                  <a:lnTo>
                    <a:pt x="5438775" y="3441"/>
                  </a:lnTo>
                  <a:close/>
                </a:path>
                <a:path w="9008110" h="1427479">
                  <a:moveTo>
                    <a:pt x="5486400" y="1421307"/>
                  </a:moveTo>
                  <a:lnTo>
                    <a:pt x="5485943" y="1420190"/>
                  </a:lnTo>
                  <a:lnTo>
                    <a:pt x="5484076" y="1418323"/>
                  </a:lnTo>
                  <a:lnTo>
                    <a:pt x="5482958" y="1417853"/>
                  </a:lnTo>
                  <a:lnTo>
                    <a:pt x="5480329" y="1417853"/>
                  </a:lnTo>
                  <a:lnTo>
                    <a:pt x="5479199" y="1418323"/>
                  </a:lnTo>
                  <a:lnTo>
                    <a:pt x="5477345" y="1420190"/>
                  </a:lnTo>
                  <a:lnTo>
                    <a:pt x="5476875" y="1421307"/>
                  </a:lnTo>
                  <a:lnTo>
                    <a:pt x="5476875" y="1423936"/>
                  </a:lnTo>
                  <a:lnTo>
                    <a:pt x="5477345" y="1425054"/>
                  </a:lnTo>
                  <a:lnTo>
                    <a:pt x="5479199" y="1426921"/>
                  </a:lnTo>
                  <a:lnTo>
                    <a:pt x="5480329" y="1427378"/>
                  </a:lnTo>
                  <a:lnTo>
                    <a:pt x="5482958" y="1427378"/>
                  </a:lnTo>
                  <a:lnTo>
                    <a:pt x="5484076" y="1426921"/>
                  </a:lnTo>
                  <a:lnTo>
                    <a:pt x="5485943" y="1425054"/>
                  </a:lnTo>
                  <a:lnTo>
                    <a:pt x="5486400" y="1423936"/>
                  </a:lnTo>
                  <a:lnTo>
                    <a:pt x="5486400" y="1421307"/>
                  </a:lnTo>
                  <a:close/>
                </a:path>
                <a:path w="9008110" h="1427479">
                  <a:moveTo>
                    <a:pt x="5486400" y="948690"/>
                  </a:moveTo>
                  <a:lnTo>
                    <a:pt x="5485943" y="947559"/>
                  </a:lnTo>
                  <a:lnTo>
                    <a:pt x="5484076" y="945705"/>
                  </a:lnTo>
                  <a:lnTo>
                    <a:pt x="5482958" y="945235"/>
                  </a:lnTo>
                  <a:lnTo>
                    <a:pt x="5480329" y="945235"/>
                  </a:lnTo>
                  <a:lnTo>
                    <a:pt x="5479199" y="945705"/>
                  </a:lnTo>
                  <a:lnTo>
                    <a:pt x="5477345" y="947559"/>
                  </a:lnTo>
                  <a:lnTo>
                    <a:pt x="5476875" y="948690"/>
                  </a:lnTo>
                  <a:lnTo>
                    <a:pt x="5476875" y="951318"/>
                  </a:lnTo>
                  <a:lnTo>
                    <a:pt x="5477345" y="952436"/>
                  </a:lnTo>
                  <a:lnTo>
                    <a:pt x="5479199" y="954303"/>
                  </a:lnTo>
                  <a:lnTo>
                    <a:pt x="5480329" y="954760"/>
                  </a:lnTo>
                  <a:lnTo>
                    <a:pt x="5482958" y="954760"/>
                  </a:lnTo>
                  <a:lnTo>
                    <a:pt x="5484076" y="954303"/>
                  </a:lnTo>
                  <a:lnTo>
                    <a:pt x="5485943" y="952436"/>
                  </a:lnTo>
                  <a:lnTo>
                    <a:pt x="5486400" y="951318"/>
                  </a:lnTo>
                  <a:lnTo>
                    <a:pt x="5486400" y="948690"/>
                  </a:lnTo>
                  <a:close/>
                </a:path>
                <a:path w="9008110" h="1427479">
                  <a:moveTo>
                    <a:pt x="5486400" y="476059"/>
                  </a:moveTo>
                  <a:lnTo>
                    <a:pt x="5485943" y="474941"/>
                  </a:lnTo>
                  <a:lnTo>
                    <a:pt x="5484076" y="473087"/>
                  </a:lnTo>
                  <a:lnTo>
                    <a:pt x="5482958" y="472617"/>
                  </a:lnTo>
                  <a:lnTo>
                    <a:pt x="5480329" y="472617"/>
                  </a:lnTo>
                  <a:lnTo>
                    <a:pt x="5479199" y="473087"/>
                  </a:lnTo>
                  <a:lnTo>
                    <a:pt x="5477345" y="474941"/>
                  </a:lnTo>
                  <a:lnTo>
                    <a:pt x="5476875" y="476059"/>
                  </a:lnTo>
                  <a:lnTo>
                    <a:pt x="5476875" y="478688"/>
                  </a:lnTo>
                  <a:lnTo>
                    <a:pt x="5477345" y="479818"/>
                  </a:lnTo>
                  <a:lnTo>
                    <a:pt x="5479199" y="481672"/>
                  </a:lnTo>
                  <a:lnTo>
                    <a:pt x="5480329" y="482142"/>
                  </a:lnTo>
                  <a:lnTo>
                    <a:pt x="5482958" y="482142"/>
                  </a:lnTo>
                  <a:lnTo>
                    <a:pt x="5484076" y="481672"/>
                  </a:lnTo>
                  <a:lnTo>
                    <a:pt x="5485943" y="479818"/>
                  </a:lnTo>
                  <a:lnTo>
                    <a:pt x="5486400" y="478688"/>
                  </a:lnTo>
                  <a:lnTo>
                    <a:pt x="5486400" y="476059"/>
                  </a:lnTo>
                  <a:close/>
                </a:path>
                <a:path w="9008110" h="1427479">
                  <a:moveTo>
                    <a:pt x="5486400" y="3441"/>
                  </a:moveTo>
                  <a:lnTo>
                    <a:pt x="5485943" y="2324"/>
                  </a:lnTo>
                  <a:lnTo>
                    <a:pt x="5484076" y="457"/>
                  </a:lnTo>
                  <a:lnTo>
                    <a:pt x="5482958" y="0"/>
                  </a:lnTo>
                  <a:lnTo>
                    <a:pt x="5480329" y="0"/>
                  </a:lnTo>
                  <a:lnTo>
                    <a:pt x="5479199" y="457"/>
                  </a:lnTo>
                  <a:lnTo>
                    <a:pt x="5477345" y="2324"/>
                  </a:lnTo>
                  <a:lnTo>
                    <a:pt x="5476875" y="3441"/>
                  </a:lnTo>
                  <a:lnTo>
                    <a:pt x="5476875" y="6070"/>
                  </a:lnTo>
                  <a:lnTo>
                    <a:pt x="5477345" y="7200"/>
                  </a:lnTo>
                  <a:lnTo>
                    <a:pt x="5479199" y="9055"/>
                  </a:lnTo>
                  <a:lnTo>
                    <a:pt x="5480329" y="9525"/>
                  </a:lnTo>
                  <a:lnTo>
                    <a:pt x="5482958" y="9525"/>
                  </a:lnTo>
                  <a:lnTo>
                    <a:pt x="5484076" y="9055"/>
                  </a:lnTo>
                  <a:lnTo>
                    <a:pt x="5485943" y="7200"/>
                  </a:lnTo>
                  <a:lnTo>
                    <a:pt x="5486400" y="6070"/>
                  </a:lnTo>
                  <a:lnTo>
                    <a:pt x="5486400" y="3441"/>
                  </a:lnTo>
                  <a:close/>
                </a:path>
                <a:path w="9008110" h="1427479">
                  <a:moveTo>
                    <a:pt x="5534025" y="1421307"/>
                  </a:moveTo>
                  <a:lnTo>
                    <a:pt x="5533568" y="1420190"/>
                  </a:lnTo>
                  <a:lnTo>
                    <a:pt x="5531701" y="1418323"/>
                  </a:lnTo>
                  <a:lnTo>
                    <a:pt x="5530583" y="1417853"/>
                  </a:lnTo>
                  <a:lnTo>
                    <a:pt x="5527954" y="1417853"/>
                  </a:lnTo>
                  <a:lnTo>
                    <a:pt x="5526824" y="1418323"/>
                  </a:lnTo>
                  <a:lnTo>
                    <a:pt x="5524970" y="1420190"/>
                  </a:lnTo>
                  <a:lnTo>
                    <a:pt x="5524500" y="1421307"/>
                  </a:lnTo>
                  <a:lnTo>
                    <a:pt x="5524500" y="1423936"/>
                  </a:lnTo>
                  <a:lnTo>
                    <a:pt x="5524970" y="1425054"/>
                  </a:lnTo>
                  <a:lnTo>
                    <a:pt x="5526824" y="1426921"/>
                  </a:lnTo>
                  <a:lnTo>
                    <a:pt x="5527954" y="1427378"/>
                  </a:lnTo>
                  <a:lnTo>
                    <a:pt x="5530583" y="1427378"/>
                  </a:lnTo>
                  <a:lnTo>
                    <a:pt x="5531701" y="1426921"/>
                  </a:lnTo>
                  <a:lnTo>
                    <a:pt x="5533568" y="1425054"/>
                  </a:lnTo>
                  <a:lnTo>
                    <a:pt x="5534025" y="1423936"/>
                  </a:lnTo>
                  <a:lnTo>
                    <a:pt x="5534025" y="1421307"/>
                  </a:lnTo>
                  <a:close/>
                </a:path>
                <a:path w="9008110" h="1427479">
                  <a:moveTo>
                    <a:pt x="5534025" y="948690"/>
                  </a:moveTo>
                  <a:lnTo>
                    <a:pt x="5533568" y="947559"/>
                  </a:lnTo>
                  <a:lnTo>
                    <a:pt x="5531701" y="945705"/>
                  </a:lnTo>
                  <a:lnTo>
                    <a:pt x="5530583" y="945235"/>
                  </a:lnTo>
                  <a:lnTo>
                    <a:pt x="5527954" y="945235"/>
                  </a:lnTo>
                  <a:lnTo>
                    <a:pt x="5526824" y="945705"/>
                  </a:lnTo>
                  <a:lnTo>
                    <a:pt x="5524970" y="947559"/>
                  </a:lnTo>
                  <a:lnTo>
                    <a:pt x="5524500" y="948690"/>
                  </a:lnTo>
                  <a:lnTo>
                    <a:pt x="5524500" y="951318"/>
                  </a:lnTo>
                  <a:lnTo>
                    <a:pt x="5524970" y="952436"/>
                  </a:lnTo>
                  <a:lnTo>
                    <a:pt x="5526824" y="954303"/>
                  </a:lnTo>
                  <a:lnTo>
                    <a:pt x="5527954" y="954760"/>
                  </a:lnTo>
                  <a:lnTo>
                    <a:pt x="5530583" y="954760"/>
                  </a:lnTo>
                  <a:lnTo>
                    <a:pt x="5531701" y="954303"/>
                  </a:lnTo>
                  <a:lnTo>
                    <a:pt x="5533568" y="952436"/>
                  </a:lnTo>
                  <a:lnTo>
                    <a:pt x="5534025" y="951318"/>
                  </a:lnTo>
                  <a:lnTo>
                    <a:pt x="5534025" y="948690"/>
                  </a:lnTo>
                  <a:close/>
                </a:path>
                <a:path w="9008110" h="1427479">
                  <a:moveTo>
                    <a:pt x="5534025" y="476059"/>
                  </a:moveTo>
                  <a:lnTo>
                    <a:pt x="5533568" y="474941"/>
                  </a:lnTo>
                  <a:lnTo>
                    <a:pt x="5531701" y="473087"/>
                  </a:lnTo>
                  <a:lnTo>
                    <a:pt x="5530583" y="472617"/>
                  </a:lnTo>
                  <a:lnTo>
                    <a:pt x="5527954" y="472617"/>
                  </a:lnTo>
                  <a:lnTo>
                    <a:pt x="5526824" y="473087"/>
                  </a:lnTo>
                  <a:lnTo>
                    <a:pt x="5524970" y="474941"/>
                  </a:lnTo>
                  <a:lnTo>
                    <a:pt x="5524500" y="476059"/>
                  </a:lnTo>
                  <a:lnTo>
                    <a:pt x="5524500" y="478688"/>
                  </a:lnTo>
                  <a:lnTo>
                    <a:pt x="5524970" y="479818"/>
                  </a:lnTo>
                  <a:lnTo>
                    <a:pt x="5526824" y="481672"/>
                  </a:lnTo>
                  <a:lnTo>
                    <a:pt x="5527954" y="482142"/>
                  </a:lnTo>
                  <a:lnTo>
                    <a:pt x="5530583" y="482142"/>
                  </a:lnTo>
                  <a:lnTo>
                    <a:pt x="5531701" y="481672"/>
                  </a:lnTo>
                  <a:lnTo>
                    <a:pt x="5533568" y="479818"/>
                  </a:lnTo>
                  <a:lnTo>
                    <a:pt x="5534025" y="478688"/>
                  </a:lnTo>
                  <a:lnTo>
                    <a:pt x="5534025" y="476059"/>
                  </a:lnTo>
                  <a:close/>
                </a:path>
                <a:path w="9008110" h="1427479">
                  <a:moveTo>
                    <a:pt x="5534025" y="3441"/>
                  </a:moveTo>
                  <a:lnTo>
                    <a:pt x="5533568" y="2324"/>
                  </a:lnTo>
                  <a:lnTo>
                    <a:pt x="5531701" y="457"/>
                  </a:lnTo>
                  <a:lnTo>
                    <a:pt x="5530583" y="0"/>
                  </a:lnTo>
                  <a:lnTo>
                    <a:pt x="5527954" y="0"/>
                  </a:lnTo>
                  <a:lnTo>
                    <a:pt x="5526824" y="457"/>
                  </a:lnTo>
                  <a:lnTo>
                    <a:pt x="5524970" y="2324"/>
                  </a:lnTo>
                  <a:lnTo>
                    <a:pt x="5524500" y="3441"/>
                  </a:lnTo>
                  <a:lnTo>
                    <a:pt x="5524500" y="6070"/>
                  </a:lnTo>
                  <a:lnTo>
                    <a:pt x="5524970" y="7200"/>
                  </a:lnTo>
                  <a:lnTo>
                    <a:pt x="5526824" y="9055"/>
                  </a:lnTo>
                  <a:lnTo>
                    <a:pt x="5527954" y="9525"/>
                  </a:lnTo>
                  <a:lnTo>
                    <a:pt x="5530583" y="9525"/>
                  </a:lnTo>
                  <a:lnTo>
                    <a:pt x="5531701" y="9055"/>
                  </a:lnTo>
                  <a:lnTo>
                    <a:pt x="5533568" y="7200"/>
                  </a:lnTo>
                  <a:lnTo>
                    <a:pt x="5534025" y="6070"/>
                  </a:lnTo>
                  <a:lnTo>
                    <a:pt x="5534025" y="3441"/>
                  </a:lnTo>
                  <a:close/>
                </a:path>
                <a:path w="9008110" h="1427479">
                  <a:moveTo>
                    <a:pt x="5581650" y="1421307"/>
                  </a:moveTo>
                  <a:lnTo>
                    <a:pt x="5581193" y="1420190"/>
                  </a:lnTo>
                  <a:lnTo>
                    <a:pt x="5579326" y="1418323"/>
                  </a:lnTo>
                  <a:lnTo>
                    <a:pt x="5578208" y="1417853"/>
                  </a:lnTo>
                  <a:lnTo>
                    <a:pt x="5575579" y="1417853"/>
                  </a:lnTo>
                  <a:lnTo>
                    <a:pt x="5574449" y="1418323"/>
                  </a:lnTo>
                  <a:lnTo>
                    <a:pt x="5572595" y="1420190"/>
                  </a:lnTo>
                  <a:lnTo>
                    <a:pt x="5572125" y="1421307"/>
                  </a:lnTo>
                  <a:lnTo>
                    <a:pt x="5572125" y="1423936"/>
                  </a:lnTo>
                  <a:lnTo>
                    <a:pt x="5572595" y="1425054"/>
                  </a:lnTo>
                  <a:lnTo>
                    <a:pt x="5574449" y="1426921"/>
                  </a:lnTo>
                  <a:lnTo>
                    <a:pt x="5575579" y="1427378"/>
                  </a:lnTo>
                  <a:lnTo>
                    <a:pt x="5578208" y="1427378"/>
                  </a:lnTo>
                  <a:lnTo>
                    <a:pt x="5579326" y="1426921"/>
                  </a:lnTo>
                  <a:lnTo>
                    <a:pt x="5581193" y="1425054"/>
                  </a:lnTo>
                  <a:lnTo>
                    <a:pt x="5581650" y="1423936"/>
                  </a:lnTo>
                  <a:lnTo>
                    <a:pt x="5581650" y="1421307"/>
                  </a:lnTo>
                  <a:close/>
                </a:path>
                <a:path w="9008110" h="1427479">
                  <a:moveTo>
                    <a:pt x="5581650" y="948690"/>
                  </a:moveTo>
                  <a:lnTo>
                    <a:pt x="5581193" y="947559"/>
                  </a:lnTo>
                  <a:lnTo>
                    <a:pt x="5579326" y="945705"/>
                  </a:lnTo>
                  <a:lnTo>
                    <a:pt x="5578208" y="945235"/>
                  </a:lnTo>
                  <a:lnTo>
                    <a:pt x="5575579" y="945235"/>
                  </a:lnTo>
                  <a:lnTo>
                    <a:pt x="5574449" y="945705"/>
                  </a:lnTo>
                  <a:lnTo>
                    <a:pt x="5572595" y="947559"/>
                  </a:lnTo>
                  <a:lnTo>
                    <a:pt x="5572125" y="948690"/>
                  </a:lnTo>
                  <a:lnTo>
                    <a:pt x="5572125" y="951318"/>
                  </a:lnTo>
                  <a:lnTo>
                    <a:pt x="5572595" y="952436"/>
                  </a:lnTo>
                  <a:lnTo>
                    <a:pt x="5574449" y="954303"/>
                  </a:lnTo>
                  <a:lnTo>
                    <a:pt x="5575579" y="954760"/>
                  </a:lnTo>
                  <a:lnTo>
                    <a:pt x="5578208" y="954760"/>
                  </a:lnTo>
                  <a:lnTo>
                    <a:pt x="5579326" y="954303"/>
                  </a:lnTo>
                  <a:lnTo>
                    <a:pt x="5581193" y="952436"/>
                  </a:lnTo>
                  <a:lnTo>
                    <a:pt x="5581650" y="951318"/>
                  </a:lnTo>
                  <a:lnTo>
                    <a:pt x="5581650" y="948690"/>
                  </a:lnTo>
                  <a:close/>
                </a:path>
                <a:path w="9008110" h="1427479">
                  <a:moveTo>
                    <a:pt x="5581650" y="476059"/>
                  </a:moveTo>
                  <a:lnTo>
                    <a:pt x="5581193" y="474941"/>
                  </a:lnTo>
                  <a:lnTo>
                    <a:pt x="5579326" y="473087"/>
                  </a:lnTo>
                  <a:lnTo>
                    <a:pt x="5578208" y="472617"/>
                  </a:lnTo>
                  <a:lnTo>
                    <a:pt x="5575579" y="472617"/>
                  </a:lnTo>
                  <a:lnTo>
                    <a:pt x="5574449" y="473087"/>
                  </a:lnTo>
                  <a:lnTo>
                    <a:pt x="5572595" y="474941"/>
                  </a:lnTo>
                  <a:lnTo>
                    <a:pt x="5572125" y="476059"/>
                  </a:lnTo>
                  <a:lnTo>
                    <a:pt x="5572125" y="478688"/>
                  </a:lnTo>
                  <a:lnTo>
                    <a:pt x="5572595" y="479818"/>
                  </a:lnTo>
                  <a:lnTo>
                    <a:pt x="5574449" y="481672"/>
                  </a:lnTo>
                  <a:lnTo>
                    <a:pt x="5575579" y="482142"/>
                  </a:lnTo>
                  <a:lnTo>
                    <a:pt x="5578208" y="482142"/>
                  </a:lnTo>
                  <a:lnTo>
                    <a:pt x="5579326" y="481672"/>
                  </a:lnTo>
                  <a:lnTo>
                    <a:pt x="5581193" y="479818"/>
                  </a:lnTo>
                  <a:lnTo>
                    <a:pt x="5581650" y="478688"/>
                  </a:lnTo>
                  <a:lnTo>
                    <a:pt x="5581650" y="476059"/>
                  </a:lnTo>
                  <a:close/>
                </a:path>
                <a:path w="9008110" h="1427479">
                  <a:moveTo>
                    <a:pt x="5581650" y="3441"/>
                  </a:moveTo>
                  <a:lnTo>
                    <a:pt x="5581193" y="2324"/>
                  </a:lnTo>
                  <a:lnTo>
                    <a:pt x="5579326" y="457"/>
                  </a:lnTo>
                  <a:lnTo>
                    <a:pt x="5578208" y="0"/>
                  </a:lnTo>
                  <a:lnTo>
                    <a:pt x="5575579" y="0"/>
                  </a:lnTo>
                  <a:lnTo>
                    <a:pt x="5574449" y="457"/>
                  </a:lnTo>
                  <a:lnTo>
                    <a:pt x="5572595" y="2324"/>
                  </a:lnTo>
                  <a:lnTo>
                    <a:pt x="5572125" y="3441"/>
                  </a:lnTo>
                  <a:lnTo>
                    <a:pt x="5572125" y="6070"/>
                  </a:lnTo>
                  <a:lnTo>
                    <a:pt x="5572595" y="7200"/>
                  </a:lnTo>
                  <a:lnTo>
                    <a:pt x="5574449" y="9055"/>
                  </a:lnTo>
                  <a:lnTo>
                    <a:pt x="5575579" y="9525"/>
                  </a:lnTo>
                  <a:lnTo>
                    <a:pt x="5578208" y="9525"/>
                  </a:lnTo>
                  <a:lnTo>
                    <a:pt x="5579326" y="9055"/>
                  </a:lnTo>
                  <a:lnTo>
                    <a:pt x="5581193" y="7200"/>
                  </a:lnTo>
                  <a:lnTo>
                    <a:pt x="5581650" y="6070"/>
                  </a:lnTo>
                  <a:lnTo>
                    <a:pt x="5581650" y="3441"/>
                  </a:lnTo>
                  <a:close/>
                </a:path>
                <a:path w="9008110" h="1427479">
                  <a:moveTo>
                    <a:pt x="5629275" y="1421307"/>
                  </a:moveTo>
                  <a:lnTo>
                    <a:pt x="5628818" y="1420190"/>
                  </a:lnTo>
                  <a:lnTo>
                    <a:pt x="5626951" y="1418323"/>
                  </a:lnTo>
                  <a:lnTo>
                    <a:pt x="5625833" y="1417853"/>
                  </a:lnTo>
                  <a:lnTo>
                    <a:pt x="5623204" y="1417853"/>
                  </a:lnTo>
                  <a:lnTo>
                    <a:pt x="5622074" y="1418323"/>
                  </a:lnTo>
                  <a:lnTo>
                    <a:pt x="5620220" y="1420190"/>
                  </a:lnTo>
                  <a:lnTo>
                    <a:pt x="5619750" y="1421307"/>
                  </a:lnTo>
                  <a:lnTo>
                    <a:pt x="5619750" y="1423936"/>
                  </a:lnTo>
                  <a:lnTo>
                    <a:pt x="5620220" y="1425054"/>
                  </a:lnTo>
                  <a:lnTo>
                    <a:pt x="5622074" y="1426921"/>
                  </a:lnTo>
                  <a:lnTo>
                    <a:pt x="5623204" y="1427378"/>
                  </a:lnTo>
                  <a:lnTo>
                    <a:pt x="5625833" y="1427378"/>
                  </a:lnTo>
                  <a:lnTo>
                    <a:pt x="5626951" y="1426921"/>
                  </a:lnTo>
                  <a:lnTo>
                    <a:pt x="5628818" y="1425054"/>
                  </a:lnTo>
                  <a:lnTo>
                    <a:pt x="5629275" y="1423936"/>
                  </a:lnTo>
                  <a:lnTo>
                    <a:pt x="5629275" y="1421307"/>
                  </a:lnTo>
                  <a:close/>
                </a:path>
                <a:path w="9008110" h="1427479">
                  <a:moveTo>
                    <a:pt x="5629275" y="948690"/>
                  </a:moveTo>
                  <a:lnTo>
                    <a:pt x="5628818" y="947559"/>
                  </a:lnTo>
                  <a:lnTo>
                    <a:pt x="5626951" y="945705"/>
                  </a:lnTo>
                  <a:lnTo>
                    <a:pt x="5625833" y="945235"/>
                  </a:lnTo>
                  <a:lnTo>
                    <a:pt x="5623204" y="945235"/>
                  </a:lnTo>
                  <a:lnTo>
                    <a:pt x="5622074" y="945705"/>
                  </a:lnTo>
                  <a:lnTo>
                    <a:pt x="5620220" y="947559"/>
                  </a:lnTo>
                  <a:lnTo>
                    <a:pt x="5619750" y="948690"/>
                  </a:lnTo>
                  <a:lnTo>
                    <a:pt x="5619750" y="951318"/>
                  </a:lnTo>
                  <a:lnTo>
                    <a:pt x="5620220" y="952436"/>
                  </a:lnTo>
                  <a:lnTo>
                    <a:pt x="5622074" y="954303"/>
                  </a:lnTo>
                  <a:lnTo>
                    <a:pt x="5623204" y="954760"/>
                  </a:lnTo>
                  <a:lnTo>
                    <a:pt x="5625833" y="954760"/>
                  </a:lnTo>
                  <a:lnTo>
                    <a:pt x="5626951" y="954303"/>
                  </a:lnTo>
                  <a:lnTo>
                    <a:pt x="5628818" y="952436"/>
                  </a:lnTo>
                  <a:lnTo>
                    <a:pt x="5629275" y="951318"/>
                  </a:lnTo>
                  <a:lnTo>
                    <a:pt x="5629275" y="948690"/>
                  </a:lnTo>
                  <a:close/>
                </a:path>
                <a:path w="9008110" h="1427479">
                  <a:moveTo>
                    <a:pt x="5629275" y="476059"/>
                  </a:moveTo>
                  <a:lnTo>
                    <a:pt x="5628818" y="474941"/>
                  </a:lnTo>
                  <a:lnTo>
                    <a:pt x="5626951" y="473087"/>
                  </a:lnTo>
                  <a:lnTo>
                    <a:pt x="5625833" y="472617"/>
                  </a:lnTo>
                  <a:lnTo>
                    <a:pt x="5623204" y="472617"/>
                  </a:lnTo>
                  <a:lnTo>
                    <a:pt x="5622074" y="473087"/>
                  </a:lnTo>
                  <a:lnTo>
                    <a:pt x="5620220" y="474941"/>
                  </a:lnTo>
                  <a:lnTo>
                    <a:pt x="5619750" y="476059"/>
                  </a:lnTo>
                  <a:lnTo>
                    <a:pt x="5619750" y="478688"/>
                  </a:lnTo>
                  <a:lnTo>
                    <a:pt x="5620220" y="479818"/>
                  </a:lnTo>
                  <a:lnTo>
                    <a:pt x="5622074" y="481672"/>
                  </a:lnTo>
                  <a:lnTo>
                    <a:pt x="5623204" y="482142"/>
                  </a:lnTo>
                  <a:lnTo>
                    <a:pt x="5625833" y="482142"/>
                  </a:lnTo>
                  <a:lnTo>
                    <a:pt x="5626951" y="481672"/>
                  </a:lnTo>
                  <a:lnTo>
                    <a:pt x="5628818" y="479818"/>
                  </a:lnTo>
                  <a:lnTo>
                    <a:pt x="5629275" y="478688"/>
                  </a:lnTo>
                  <a:lnTo>
                    <a:pt x="5629275" y="476059"/>
                  </a:lnTo>
                  <a:close/>
                </a:path>
                <a:path w="9008110" h="1427479">
                  <a:moveTo>
                    <a:pt x="5629275" y="3441"/>
                  </a:moveTo>
                  <a:lnTo>
                    <a:pt x="5628818" y="2324"/>
                  </a:lnTo>
                  <a:lnTo>
                    <a:pt x="5626951" y="457"/>
                  </a:lnTo>
                  <a:lnTo>
                    <a:pt x="5625833" y="0"/>
                  </a:lnTo>
                  <a:lnTo>
                    <a:pt x="5623204" y="0"/>
                  </a:lnTo>
                  <a:lnTo>
                    <a:pt x="5622074" y="457"/>
                  </a:lnTo>
                  <a:lnTo>
                    <a:pt x="5620220" y="2324"/>
                  </a:lnTo>
                  <a:lnTo>
                    <a:pt x="5619750" y="3441"/>
                  </a:lnTo>
                  <a:lnTo>
                    <a:pt x="5619750" y="6070"/>
                  </a:lnTo>
                  <a:lnTo>
                    <a:pt x="5620220" y="7200"/>
                  </a:lnTo>
                  <a:lnTo>
                    <a:pt x="5622074" y="9055"/>
                  </a:lnTo>
                  <a:lnTo>
                    <a:pt x="5623204" y="9525"/>
                  </a:lnTo>
                  <a:lnTo>
                    <a:pt x="5625833" y="9525"/>
                  </a:lnTo>
                  <a:lnTo>
                    <a:pt x="5626951" y="9055"/>
                  </a:lnTo>
                  <a:lnTo>
                    <a:pt x="5628818" y="7200"/>
                  </a:lnTo>
                  <a:lnTo>
                    <a:pt x="5629275" y="6070"/>
                  </a:lnTo>
                  <a:lnTo>
                    <a:pt x="5629275" y="3441"/>
                  </a:lnTo>
                  <a:close/>
                </a:path>
                <a:path w="9008110" h="1427479">
                  <a:moveTo>
                    <a:pt x="5676900" y="1421307"/>
                  </a:moveTo>
                  <a:lnTo>
                    <a:pt x="5676443" y="1420190"/>
                  </a:lnTo>
                  <a:lnTo>
                    <a:pt x="5674576" y="1418323"/>
                  </a:lnTo>
                  <a:lnTo>
                    <a:pt x="5673458" y="1417853"/>
                  </a:lnTo>
                  <a:lnTo>
                    <a:pt x="5670829" y="1417853"/>
                  </a:lnTo>
                  <a:lnTo>
                    <a:pt x="5669699" y="1418323"/>
                  </a:lnTo>
                  <a:lnTo>
                    <a:pt x="5667845" y="1420190"/>
                  </a:lnTo>
                  <a:lnTo>
                    <a:pt x="5667375" y="1421307"/>
                  </a:lnTo>
                  <a:lnTo>
                    <a:pt x="5667375" y="1423936"/>
                  </a:lnTo>
                  <a:lnTo>
                    <a:pt x="5667845" y="1425054"/>
                  </a:lnTo>
                  <a:lnTo>
                    <a:pt x="5669699" y="1426921"/>
                  </a:lnTo>
                  <a:lnTo>
                    <a:pt x="5670829" y="1427378"/>
                  </a:lnTo>
                  <a:lnTo>
                    <a:pt x="5673458" y="1427378"/>
                  </a:lnTo>
                  <a:lnTo>
                    <a:pt x="5674576" y="1426921"/>
                  </a:lnTo>
                  <a:lnTo>
                    <a:pt x="5676443" y="1425054"/>
                  </a:lnTo>
                  <a:lnTo>
                    <a:pt x="5676900" y="1423936"/>
                  </a:lnTo>
                  <a:lnTo>
                    <a:pt x="5676900" y="1421307"/>
                  </a:lnTo>
                  <a:close/>
                </a:path>
                <a:path w="9008110" h="1427479">
                  <a:moveTo>
                    <a:pt x="5676900" y="948690"/>
                  </a:moveTo>
                  <a:lnTo>
                    <a:pt x="5676443" y="947559"/>
                  </a:lnTo>
                  <a:lnTo>
                    <a:pt x="5674576" y="945705"/>
                  </a:lnTo>
                  <a:lnTo>
                    <a:pt x="5673458" y="945235"/>
                  </a:lnTo>
                  <a:lnTo>
                    <a:pt x="5670829" y="945235"/>
                  </a:lnTo>
                  <a:lnTo>
                    <a:pt x="5669699" y="945705"/>
                  </a:lnTo>
                  <a:lnTo>
                    <a:pt x="5667845" y="947559"/>
                  </a:lnTo>
                  <a:lnTo>
                    <a:pt x="5667375" y="948690"/>
                  </a:lnTo>
                  <a:lnTo>
                    <a:pt x="5667375" y="951318"/>
                  </a:lnTo>
                  <a:lnTo>
                    <a:pt x="5667845" y="952436"/>
                  </a:lnTo>
                  <a:lnTo>
                    <a:pt x="5669699" y="954303"/>
                  </a:lnTo>
                  <a:lnTo>
                    <a:pt x="5670829" y="954760"/>
                  </a:lnTo>
                  <a:lnTo>
                    <a:pt x="5673458" y="954760"/>
                  </a:lnTo>
                  <a:lnTo>
                    <a:pt x="5674576" y="954303"/>
                  </a:lnTo>
                  <a:lnTo>
                    <a:pt x="5676443" y="952436"/>
                  </a:lnTo>
                  <a:lnTo>
                    <a:pt x="5676900" y="951318"/>
                  </a:lnTo>
                  <a:lnTo>
                    <a:pt x="5676900" y="948690"/>
                  </a:lnTo>
                  <a:close/>
                </a:path>
                <a:path w="9008110" h="1427479">
                  <a:moveTo>
                    <a:pt x="5676900" y="476059"/>
                  </a:moveTo>
                  <a:lnTo>
                    <a:pt x="5676443" y="474941"/>
                  </a:lnTo>
                  <a:lnTo>
                    <a:pt x="5674576" y="473087"/>
                  </a:lnTo>
                  <a:lnTo>
                    <a:pt x="5673458" y="472617"/>
                  </a:lnTo>
                  <a:lnTo>
                    <a:pt x="5670829" y="472617"/>
                  </a:lnTo>
                  <a:lnTo>
                    <a:pt x="5669699" y="473087"/>
                  </a:lnTo>
                  <a:lnTo>
                    <a:pt x="5667845" y="474941"/>
                  </a:lnTo>
                  <a:lnTo>
                    <a:pt x="5667375" y="476059"/>
                  </a:lnTo>
                  <a:lnTo>
                    <a:pt x="5667375" y="478688"/>
                  </a:lnTo>
                  <a:lnTo>
                    <a:pt x="5667845" y="479818"/>
                  </a:lnTo>
                  <a:lnTo>
                    <a:pt x="5669699" y="481672"/>
                  </a:lnTo>
                  <a:lnTo>
                    <a:pt x="5670829" y="482142"/>
                  </a:lnTo>
                  <a:lnTo>
                    <a:pt x="5673458" y="482142"/>
                  </a:lnTo>
                  <a:lnTo>
                    <a:pt x="5674576" y="481672"/>
                  </a:lnTo>
                  <a:lnTo>
                    <a:pt x="5676443" y="479818"/>
                  </a:lnTo>
                  <a:lnTo>
                    <a:pt x="5676900" y="478688"/>
                  </a:lnTo>
                  <a:lnTo>
                    <a:pt x="5676900" y="476059"/>
                  </a:lnTo>
                  <a:close/>
                </a:path>
                <a:path w="9008110" h="1427479">
                  <a:moveTo>
                    <a:pt x="5676900" y="3441"/>
                  </a:moveTo>
                  <a:lnTo>
                    <a:pt x="5676443" y="2324"/>
                  </a:lnTo>
                  <a:lnTo>
                    <a:pt x="5674576" y="457"/>
                  </a:lnTo>
                  <a:lnTo>
                    <a:pt x="5673458" y="0"/>
                  </a:lnTo>
                  <a:lnTo>
                    <a:pt x="5670829" y="0"/>
                  </a:lnTo>
                  <a:lnTo>
                    <a:pt x="5669699" y="457"/>
                  </a:lnTo>
                  <a:lnTo>
                    <a:pt x="5667845" y="2324"/>
                  </a:lnTo>
                  <a:lnTo>
                    <a:pt x="5667375" y="3441"/>
                  </a:lnTo>
                  <a:lnTo>
                    <a:pt x="5667375" y="6070"/>
                  </a:lnTo>
                  <a:lnTo>
                    <a:pt x="5667845" y="7200"/>
                  </a:lnTo>
                  <a:lnTo>
                    <a:pt x="5669699" y="9055"/>
                  </a:lnTo>
                  <a:lnTo>
                    <a:pt x="5670829" y="9525"/>
                  </a:lnTo>
                  <a:lnTo>
                    <a:pt x="5673458" y="9525"/>
                  </a:lnTo>
                  <a:lnTo>
                    <a:pt x="5674576" y="9055"/>
                  </a:lnTo>
                  <a:lnTo>
                    <a:pt x="5676443" y="7200"/>
                  </a:lnTo>
                  <a:lnTo>
                    <a:pt x="5676900" y="6070"/>
                  </a:lnTo>
                  <a:lnTo>
                    <a:pt x="5676900" y="3441"/>
                  </a:lnTo>
                  <a:close/>
                </a:path>
                <a:path w="9008110" h="1427479">
                  <a:moveTo>
                    <a:pt x="5724525" y="1421307"/>
                  </a:moveTo>
                  <a:lnTo>
                    <a:pt x="5724068" y="1420190"/>
                  </a:lnTo>
                  <a:lnTo>
                    <a:pt x="5722201" y="1418323"/>
                  </a:lnTo>
                  <a:lnTo>
                    <a:pt x="5721083" y="1417853"/>
                  </a:lnTo>
                  <a:lnTo>
                    <a:pt x="5718454" y="1417853"/>
                  </a:lnTo>
                  <a:lnTo>
                    <a:pt x="5717324" y="1418323"/>
                  </a:lnTo>
                  <a:lnTo>
                    <a:pt x="5715470" y="1420190"/>
                  </a:lnTo>
                  <a:lnTo>
                    <a:pt x="5715000" y="1421307"/>
                  </a:lnTo>
                  <a:lnTo>
                    <a:pt x="5715000" y="1423936"/>
                  </a:lnTo>
                  <a:lnTo>
                    <a:pt x="5715470" y="1425054"/>
                  </a:lnTo>
                  <a:lnTo>
                    <a:pt x="5717324" y="1426921"/>
                  </a:lnTo>
                  <a:lnTo>
                    <a:pt x="5718454" y="1427378"/>
                  </a:lnTo>
                  <a:lnTo>
                    <a:pt x="5721083" y="1427378"/>
                  </a:lnTo>
                  <a:lnTo>
                    <a:pt x="5722201" y="1426921"/>
                  </a:lnTo>
                  <a:lnTo>
                    <a:pt x="5724068" y="1425054"/>
                  </a:lnTo>
                  <a:lnTo>
                    <a:pt x="5724525" y="1423936"/>
                  </a:lnTo>
                  <a:lnTo>
                    <a:pt x="5724525" y="1421307"/>
                  </a:lnTo>
                  <a:close/>
                </a:path>
                <a:path w="9008110" h="1427479">
                  <a:moveTo>
                    <a:pt x="5724525" y="948690"/>
                  </a:moveTo>
                  <a:lnTo>
                    <a:pt x="5724068" y="947559"/>
                  </a:lnTo>
                  <a:lnTo>
                    <a:pt x="5722201" y="945705"/>
                  </a:lnTo>
                  <a:lnTo>
                    <a:pt x="5721083" y="945235"/>
                  </a:lnTo>
                  <a:lnTo>
                    <a:pt x="5718454" y="945235"/>
                  </a:lnTo>
                  <a:lnTo>
                    <a:pt x="5717324" y="945705"/>
                  </a:lnTo>
                  <a:lnTo>
                    <a:pt x="5715470" y="947559"/>
                  </a:lnTo>
                  <a:lnTo>
                    <a:pt x="5715000" y="948690"/>
                  </a:lnTo>
                  <a:lnTo>
                    <a:pt x="5715000" y="951318"/>
                  </a:lnTo>
                  <a:lnTo>
                    <a:pt x="5715470" y="952436"/>
                  </a:lnTo>
                  <a:lnTo>
                    <a:pt x="5717324" y="954303"/>
                  </a:lnTo>
                  <a:lnTo>
                    <a:pt x="5718454" y="954760"/>
                  </a:lnTo>
                  <a:lnTo>
                    <a:pt x="5721083" y="954760"/>
                  </a:lnTo>
                  <a:lnTo>
                    <a:pt x="5722201" y="954303"/>
                  </a:lnTo>
                  <a:lnTo>
                    <a:pt x="5724068" y="952436"/>
                  </a:lnTo>
                  <a:lnTo>
                    <a:pt x="5724525" y="951318"/>
                  </a:lnTo>
                  <a:lnTo>
                    <a:pt x="5724525" y="948690"/>
                  </a:lnTo>
                  <a:close/>
                </a:path>
                <a:path w="9008110" h="1427479">
                  <a:moveTo>
                    <a:pt x="5724525" y="476059"/>
                  </a:moveTo>
                  <a:lnTo>
                    <a:pt x="5724068" y="474941"/>
                  </a:lnTo>
                  <a:lnTo>
                    <a:pt x="5722201" y="473087"/>
                  </a:lnTo>
                  <a:lnTo>
                    <a:pt x="5721083" y="472617"/>
                  </a:lnTo>
                  <a:lnTo>
                    <a:pt x="5718454" y="472617"/>
                  </a:lnTo>
                  <a:lnTo>
                    <a:pt x="5717324" y="473087"/>
                  </a:lnTo>
                  <a:lnTo>
                    <a:pt x="5715470" y="474941"/>
                  </a:lnTo>
                  <a:lnTo>
                    <a:pt x="5715000" y="476059"/>
                  </a:lnTo>
                  <a:lnTo>
                    <a:pt x="5715000" y="478688"/>
                  </a:lnTo>
                  <a:lnTo>
                    <a:pt x="5715470" y="479818"/>
                  </a:lnTo>
                  <a:lnTo>
                    <a:pt x="5717324" y="481672"/>
                  </a:lnTo>
                  <a:lnTo>
                    <a:pt x="5718454" y="482142"/>
                  </a:lnTo>
                  <a:lnTo>
                    <a:pt x="5721083" y="482142"/>
                  </a:lnTo>
                  <a:lnTo>
                    <a:pt x="5722201" y="481672"/>
                  </a:lnTo>
                  <a:lnTo>
                    <a:pt x="5724068" y="479818"/>
                  </a:lnTo>
                  <a:lnTo>
                    <a:pt x="5724525" y="478688"/>
                  </a:lnTo>
                  <a:lnTo>
                    <a:pt x="5724525" y="476059"/>
                  </a:lnTo>
                  <a:close/>
                </a:path>
                <a:path w="9008110" h="1427479">
                  <a:moveTo>
                    <a:pt x="5724525" y="3441"/>
                  </a:moveTo>
                  <a:lnTo>
                    <a:pt x="5724068" y="2324"/>
                  </a:lnTo>
                  <a:lnTo>
                    <a:pt x="5722201" y="457"/>
                  </a:lnTo>
                  <a:lnTo>
                    <a:pt x="5721083" y="0"/>
                  </a:lnTo>
                  <a:lnTo>
                    <a:pt x="5718454" y="0"/>
                  </a:lnTo>
                  <a:lnTo>
                    <a:pt x="5717324" y="457"/>
                  </a:lnTo>
                  <a:lnTo>
                    <a:pt x="5715470" y="2324"/>
                  </a:lnTo>
                  <a:lnTo>
                    <a:pt x="5715000" y="3441"/>
                  </a:lnTo>
                  <a:lnTo>
                    <a:pt x="5715000" y="6070"/>
                  </a:lnTo>
                  <a:lnTo>
                    <a:pt x="5715470" y="7200"/>
                  </a:lnTo>
                  <a:lnTo>
                    <a:pt x="5717324" y="9055"/>
                  </a:lnTo>
                  <a:lnTo>
                    <a:pt x="5718454" y="9525"/>
                  </a:lnTo>
                  <a:lnTo>
                    <a:pt x="5721083" y="9525"/>
                  </a:lnTo>
                  <a:lnTo>
                    <a:pt x="5722201" y="9055"/>
                  </a:lnTo>
                  <a:lnTo>
                    <a:pt x="5724068" y="7200"/>
                  </a:lnTo>
                  <a:lnTo>
                    <a:pt x="5724525" y="6070"/>
                  </a:lnTo>
                  <a:lnTo>
                    <a:pt x="5724525" y="3441"/>
                  </a:lnTo>
                  <a:close/>
                </a:path>
                <a:path w="9008110" h="1427479">
                  <a:moveTo>
                    <a:pt x="5772150" y="1421307"/>
                  </a:moveTo>
                  <a:lnTo>
                    <a:pt x="5771693" y="1420190"/>
                  </a:lnTo>
                  <a:lnTo>
                    <a:pt x="5769826" y="1418323"/>
                  </a:lnTo>
                  <a:lnTo>
                    <a:pt x="5768708" y="1417853"/>
                  </a:lnTo>
                  <a:lnTo>
                    <a:pt x="5766079" y="1417853"/>
                  </a:lnTo>
                  <a:lnTo>
                    <a:pt x="5764949" y="1418323"/>
                  </a:lnTo>
                  <a:lnTo>
                    <a:pt x="5763095" y="1420190"/>
                  </a:lnTo>
                  <a:lnTo>
                    <a:pt x="5762625" y="1421307"/>
                  </a:lnTo>
                  <a:lnTo>
                    <a:pt x="5762625" y="1423936"/>
                  </a:lnTo>
                  <a:lnTo>
                    <a:pt x="5763095" y="1425054"/>
                  </a:lnTo>
                  <a:lnTo>
                    <a:pt x="5764949" y="1426921"/>
                  </a:lnTo>
                  <a:lnTo>
                    <a:pt x="5766079" y="1427378"/>
                  </a:lnTo>
                  <a:lnTo>
                    <a:pt x="5768708" y="1427378"/>
                  </a:lnTo>
                  <a:lnTo>
                    <a:pt x="5769826" y="1426921"/>
                  </a:lnTo>
                  <a:lnTo>
                    <a:pt x="5771693" y="1425054"/>
                  </a:lnTo>
                  <a:lnTo>
                    <a:pt x="5772150" y="1423936"/>
                  </a:lnTo>
                  <a:lnTo>
                    <a:pt x="5772150" y="1421307"/>
                  </a:lnTo>
                  <a:close/>
                </a:path>
                <a:path w="9008110" h="1427479">
                  <a:moveTo>
                    <a:pt x="5772150" y="948690"/>
                  </a:moveTo>
                  <a:lnTo>
                    <a:pt x="5771693" y="947559"/>
                  </a:lnTo>
                  <a:lnTo>
                    <a:pt x="5769826" y="945705"/>
                  </a:lnTo>
                  <a:lnTo>
                    <a:pt x="5768708" y="945235"/>
                  </a:lnTo>
                  <a:lnTo>
                    <a:pt x="5766079" y="945235"/>
                  </a:lnTo>
                  <a:lnTo>
                    <a:pt x="5764949" y="945705"/>
                  </a:lnTo>
                  <a:lnTo>
                    <a:pt x="5763095" y="947559"/>
                  </a:lnTo>
                  <a:lnTo>
                    <a:pt x="5762625" y="948690"/>
                  </a:lnTo>
                  <a:lnTo>
                    <a:pt x="5762625" y="951318"/>
                  </a:lnTo>
                  <a:lnTo>
                    <a:pt x="5763095" y="952436"/>
                  </a:lnTo>
                  <a:lnTo>
                    <a:pt x="5764949" y="954303"/>
                  </a:lnTo>
                  <a:lnTo>
                    <a:pt x="5766079" y="954760"/>
                  </a:lnTo>
                  <a:lnTo>
                    <a:pt x="5768708" y="954760"/>
                  </a:lnTo>
                  <a:lnTo>
                    <a:pt x="5769826" y="954303"/>
                  </a:lnTo>
                  <a:lnTo>
                    <a:pt x="5771693" y="952436"/>
                  </a:lnTo>
                  <a:lnTo>
                    <a:pt x="5772150" y="951318"/>
                  </a:lnTo>
                  <a:lnTo>
                    <a:pt x="5772150" y="948690"/>
                  </a:lnTo>
                  <a:close/>
                </a:path>
                <a:path w="9008110" h="1427479">
                  <a:moveTo>
                    <a:pt x="5772150" y="476059"/>
                  </a:moveTo>
                  <a:lnTo>
                    <a:pt x="5771693" y="474941"/>
                  </a:lnTo>
                  <a:lnTo>
                    <a:pt x="5769826" y="473087"/>
                  </a:lnTo>
                  <a:lnTo>
                    <a:pt x="5768708" y="472617"/>
                  </a:lnTo>
                  <a:lnTo>
                    <a:pt x="5766079" y="472617"/>
                  </a:lnTo>
                  <a:lnTo>
                    <a:pt x="5764949" y="473087"/>
                  </a:lnTo>
                  <a:lnTo>
                    <a:pt x="5763095" y="474941"/>
                  </a:lnTo>
                  <a:lnTo>
                    <a:pt x="5762625" y="476059"/>
                  </a:lnTo>
                  <a:lnTo>
                    <a:pt x="5762625" y="478688"/>
                  </a:lnTo>
                  <a:lnTo>
                    <a:pt x="5763095" y="479818"/>
                  </a:lnTo>
                  <a:lnTo>
                    <a:pt x="5764949" y="481672"/>
                  </a:lnTo>
                  <a:lnTo>
                    <a:pt x="5766079" y="482142"/>
                  </a:lnTo>
                  <a:lnTo>
                    <a:pt x="5768708" y="482142"/>
                  </a:lnTo>
                  <a:lnTo>
                    <a:pt x="5769826" y="481672"/>
                  </a:lnTo>
                  <a:lnTo>
                    <a:pt x="5771693" y="479818"/>
                  </a:lnTo>
                  <a:lnTo>
                    <a:pt x="5772150" y="478688"/>
                  </a:lnTo>
                  <a:lnTo>
                    <a:pt x="5772150" y="476059"/>
                  </a:lnTo>
                  <a:close/>
                </a:path>
                <a:path w="9008110" h="1427479">
                  <a:moveTo>
                    <a:pt x="5772150" y="3441"/>
                  </a:moveTo>
                  <a:lnTo>
                    <a:pt x="5771693" y="2324"/>
                  </a:lnTo>
                  <a:lnTo>
                    <a:pt x="5769826" y="457"/>
                  </a:lnTo>
                  <a:lnTo>
                    <a:pt x="5768708" y="0"/>
                  </a:lnTo>
                  <a:lnTo>
                    <a:pt x="5766079" y="0"/>
                  </a:lnTo>
                  <a:lnTo>
                    <a:pt x="5764949" y="457"/>
                  </a:lnTo>
                  <a:lnTo>
                    <a:pt x="5763095" y="2324"/>
                  </a:lnTo>
                  <a:lnTo>
                    <a:pt x="5762625" y="3441"/>
                  </a:lnTo>
                  <a:lnTo>
                    <a:pt x="5762625" y="6070"/>
                  </a:lnTo>
                  <a:lnTo>
                    <a:pt x="5763095" y="7200"/>
                  </a:lnTo>
                  <a:lnTo>
                    <a:pt x="5764949" y="9055"/>
                  </a:lnTo>
                  <a:lnTo>
                    <a:pt x="5766079" y="9525"/>
                  </a:lnTo>
                  <a:lnTo>
                    <a:pt x="5768708" y="9525"/>
                  </a:lnTo>
                  <a:lnTo>
                    <a:pt x="5769826" y="9055"/>
                  </a:lnTo>
                  <a:lnTo>
                    <a:pt x="5771693" y="7200"/>
                  </a:lnTo>
                  <a:lnTo>
                    <a:pt x="5772150" y="6070"/>
                  </a:lnTo>
                  <a:lnTo>
                    <a:pt x="5772150" y="3441"/>
                  </a:lnTo>
                  <a:close/>
                </a:path>
                <a:path w="9008110" h="1427479">
                  <a:moveTo>
                    <a:pt x="5819775" y="1421307"/>
                  </a:moveTo>
                  <a:lnTo>
                    <a:pt x="5819318" y="1420190"/>
                  </a:lnTo>
                  <a:lnTo>
                    <a:pt x="5817451" y="1418323"/>
                  </a:lnTo>
                  <a:lnTo>
                    <a:pt x="5816333" y="1417853"/>
                  </a:lnTo>
                  <a:lnTo>
                    <a:pt x="5813704" y="1417853"/>
                  </a:lnTo>
                  <a:lnTo>
                    <a:pt x="5812574" y="1418323"/>
                  </a:lnTo>
                  <a:lnTo>
                    <a:pt x="5810720" y="1420190"/>
                  </a:lnTo>
                  <a:lnTo>
                    <a:pt x="5810250" y="1421307"/>
                  </a:lnTo>
                  <a:lnTo>
                    <a:pt x="5810250" y="1423936"/>
                  </a:lnTo>
                  <a:lnTo>
                    <a:pt x="5810720" y="1425054"/>
                  </a:lnTo>
                  <a:lnTo>
                    <a:pt x="5812574" y="1426921"/>
                  </a:lnTo>
                  <a:lnTo>
                    <a:pt x="5813704" y="1427378"/>
                  </a:lnTo>
                  <a:lnTo>
                    <a:pt x="5816333" y="1427378"/>
                  </a:lnTo>
                  <a:lnTo>
                    <a:pt x="5817451" y="1426921"/>
                  </a:lnTo>
                  <a:lnTo>
                    <a:pt x="5819318" y="1425054"/>
                  </a:lnTo>
                  <a:lnTo>
                    <a:pt x="5819775" y="1423936"/>
                  </a:lnTo>
                  <a:lnTo>
                    <a:pt x="5819775" y="1421307"/>
                  </a:lnTo>
                  <a:close/>
                </a:path>
                <a:path w="9008110" h="1427479">
                  <a:moveTo>
                    <a:pt x="5819775" y="948690"/>
                  </a:moveTo>
                  <a:lnTo>
                    <a:pt x="5819318" y="947559"/>
                  </a:lnTo>
                  <a:lnTo>
                    <a:pt x="5817451" y="945705"/>
                  </a:lnTo>
                  <a:lnTo>
                    <a:pt x="5816333" y="945235"/>
                  </a:lnTo>
                  <a:lnTo>
                    <a:pt x="5813704" y="945235"/>
                  </a:lnTo>
                  <a:lnTo>
                    <a:pt x="5812574" y="945705"/>
                  </a:lnTo>
                  <a:lnTo>
                    <a:pt x="5810720" y="947559"/>
                  </a:lnTo>
                  <a:lnTo>
                    <a:pt x="5810250" y="948690"/>
                  </a:lnTo>
                  <a:lnTo>
                    <a:pt x="5810250" y="951318"/>
                  </a:lnTo>
                  <a:lnTo>
                    <a:pt x="5810720" y="952436"/>
                  </a:lnTo>
                  <a:lnTo>
                    <a:pt x="5812574" y="954303"/>
                  </a:lnTo>
                  <a:lnTo>
                    <a:pt x="5813704" y="954760"/>
                  </a:lnTo>
                  <a:lnTo>
                    <a:pt x="5816333" y="954760"/>
                  </a:lnTo>
                  <a:lnTo>
                    <a:pt x="5817451" y="954303"/>
                  </a:lnTo>
                  <a:lnTo>
                    <a:pt x="5819318" y="952436"/>
                  </a:lnTo>
                  <a:lnTo>
                    <a:pt x="5819775" y="951318"/>
                  </a:lnTo>
                  <a:lnTo>
                    <a:pt x="5819775" y="948690"/>
                  </a:lnTo>
                  <a:close/>
                </a:path>
                <a:path w="9008110" h="1427479">
                  <a:moveTo>
                    <a:pt x="5819775" y="476059"/>
                  </a:moveTo>
                  <a:lnTo>
                    <a:pt x="5819318" y="474941"/>
                  </a:lnTo>
                  <a:lnTo>
                    <a:pt x="5817451" y="473087"/>
                  </a:lnTo>
                  <a:lnTo>
                    <a:pt x="5816333" y="472617"/>
                  </a:lnTo>
                  <a:lnTo>
                    <a:pt x="5813704" y="472617"/>
                  </a:lnTo>
                  <a:lnTo>
                    <a:pt x="5812574" y="473087"/>
                  </a:lnTo>
                  <a:lnTo>
                    <a:pt x="5810720" y="474941"/>
                  </a:lnTo>
                  <a:lnTo>
                    <a:pt x="5810250" y="476059"/>
                  </a:lnTo>
                  <a:lnTo>
                    <a:pt x="5810250" y="478688"/>
                  </a:lnTo>
                  <a:lnTo>
                    <a:pt x="5810720" y="479818"/>
                  </a:lnTo>
                  <a:lnTo>
                    <a:pt x="5812574" y="481672"/>
                  </a:lnTo>
                  <a:lnTo>
                    <a:pt x="5813704" y="482142"/>
                  </a:lnTo>
                  <a:lnTo>
                    <a:pt x="5816333" y="482142"/>
                  </a:lnTo>
                  <a:lnTo>
                    <a:pt x="5817451" y="481672"/>
                  </a:lnTo>
                  <a:lnTo>
                    <a:pt x="5819318" y="479818"/>
                  </a:lnTo>
                  <a:lnTo>
                    <a:pt x="5819775" y="478688"/>
                  </a:lnTo>
                  <a:lnTo>
                    <a:pt x="5819775" y="476059"/>
                  </a:lnTo>
                  <a:close/>
                </a:path>
                <a:path w="9008110" h="1427479">
                  <a:moveTo>
                    <a:pt x="5819775" y="3441"/>
                  </a:moveTo>
                  <a:lnTo>
                    <a:pt x="5819318" y="2324"/>
                  </a:lnTo>
                  <a:lnTo>
                    <a:pt x="5817451" y="457"/>
                  </a:lnTo>
                  <a:lnTo>
                    <a:pt x="5816333" y="0"/>
                  </a:lnTo>
                  <a:lnTo>
                    <a:pt x="5813704" y="0"/>
                  </a:lnTo>
                  <a:lnTo>
                    <a:pt x="5812574" y="457"/>
                  </a:lnTo>
                  <a:lnTo>
                    <a:pt x="5810720" y="2324"/>
                  </a:lnTo>
                  <a:lnTo>
                    <a:pt x="5810250" y="3441"/>
                  </a:lnTo>
                  <a:lnTo>
                    <a:pt x="5810250" y="6070"/>
                  </a:lnTo>
                  <a:lnTo>
                    <a:pt x="5810720" y="7200"/>
                  </a:lnTo>
                  <a:lnTo>
                    <a:pt x="5812574" y="9055"/>
                  </a:lnTo>
                  <a:lnTo>
                    <a:pt x="5813704" y="9525"/>
                  </a:lnTo>
                  <a:lnTo>
                    <a:pt x="5816333" y="9525"/>
                  </a:lnTo>
                  <a:lnTo>
                    <a:pt x="5817451" y="9055"/>
                  </a:lnTo>
                  <a:lnTo>
                    <a:pt x="5819318" y="7200"/>
                  </a:lnTo>
                  <a:lnTo>
                    <a:pt x="5819775" y="6070"/>
                  </a:lnTo>
                  <a:lnTo>
                    <a:pt x="5819775" y="3441"/>
                  </a:lnTo>
                  <a:close/>
                </a:path>
                <a:path w="9008110" h="1427479">
                  <a:moveTo>
                    <a:pt x="5867400" y="1421307"/>
                  </a:moveTo>
                  <a:lnTo>
                    <a:pt x="5866943" y="1420190"/>
                  </a:lnTo>
                  <a:lnTo>
                    <a:pt x="5865076" y="1418323"/>
                  </a:lnTo>
                  <a:lnTo>
                    <a:pt x="5863958" y="1417853"/>
                  </a:lnTo>
                  <a:lnTo>
                    <a:pt x="5861329" y="1417853"/>
                  </a:lnTo>
                  <a:lnTo>
                    <a:pt x="5860199" y="1418323"/>
                  </a:lnTo>
                  <a:lnTo>
                    <a:pt x="5858345" y="1420190"/>
                  </a:lnTo>
                  <a:lnTo>
                    <a:pt x="5857875" y="1421307"/>
                  </a:lnTo>
                  <a:lnTo>
                    <a:pt x="5857875" y="1423936"/>
                  </a:lnTo>
                  <a:lnTo>
                    <a:pt x="5858345" y="1425054"/>
                  </a:lnTo>
                  <a:lnTo>
                    <a:pt x="5860199" y="1426921"/>
                  </a:lnTo>
                  <a:lnTo>
                    <a:pt x="5861329" y="1427378"/>
                  </a:lnTo>
                  <a:lnTo>
                    <a:pt x="5863958" y="1427378"/>
                  </a:lnTo>
                  <a:lnTo>
                    <a:pt x="5865076" y="1426921"/>
                  </a:lnTo>
                  <a:lnTo>
                    <a:pt x="5866943" y="1425054"/>
                  </a:lnTo>
                  <a:lnTo>
                    <a:pt x="5867400" y="1423936"/>
                  </a:lnTo>
                  <a:lnTo>
                    <a:pt x="5867400" y="1421307"/>
                  </a:lnTo>
                  <a:close/>
                </a:path>
                <a:path w="9008110" h="1427479">
                  <a:moveTo>
                    <a:pt x="5867400" y="948690"/>
                  </a:moveTo>
                  <a:lnTo>
                    <a:pt x="5866943" y="947559"/>
                  </a:lnTo>
                  <a:lnTo>
                    <a:pt x="5865076" y="945705"/>
                  </a:lnTo>
                  <a:lnTo>
                    <a:pt x="5863958" y="945235"/>
                  </a:lnTo>
                  <a:lnTo>
                    <a:pt x="5861329" y="945235"/>
                  </a:lnTo>
                  <a:lnTo>
                    <a:pt x="5860199" y="945705"/>
                  </a:lnTo>
                  <a:lnTo>
                    <a:pt x="5858345" y="947559"/>
                  </a:lnTo>
                  <a:lnTo>
                    <a:pt x="5857875" y="948690"/>
                  </a:lnTo>
                  <a:lnTo>
                    <a:pt x="5857875" y="951318"/>
                  </a:lnTo>
                  <a:lnTo>
                    <a:pt x="5858345" y="952436"/>
                  </a:lnTo>
                  <a:lnTo>
                    <a:pt x="5860199" y="954303"/>
                  </a:lnTo>
                  <a:lnTo>
                    <a:pt x="5861329" y="954760"/>
                  </a:lnTo>
                  <a:lnTo>
                    <a:pt x="5863958" y="954760"/>
                  </a:lnTo>
                  <a:lnTo>
                    <a:pt x="5865076" y="954303"/>
                  </a:lnTo>
                  <a:lnTo>
                    <a:pt x="5866943" y="952436"/>
                  </a:lnTo>
                  <a:lnTo>
                    <a:pt x="5867400" y="951318"/>
                  </a:lnTo>
                  <a:lnTo>
                    <a:pt x="5867400" y="948690"/>
                  </a:lnTo>
                  <a:close/>
                </a:path>
                <a:path w="9008110" h="1427479">
                  <a:moveTo>
                    <a:pt x="5867400" y="476059"/>
                  </a:moveTo>
                  <a:lnTo>
                    <a:pt x="5866943" y="474941"/>
                  </a:lnTo>
                  <a:lnTo>
                    <a:pt x="5865076" y="473087"/>
                  </a:lnTo>
                  <a:lnTo>
                    <a:pt x="5863958" y="472617"/>
                  </a:lnTo>
                  <a:lnTo>
                    <a:pt x="5861329" y="472617"/>
                  </a:lnTo>
                  <a:lnTo>
                    <a:pt x="5860199" y="473087"/>
                  </a:lnTo>
                  <a:lnTo>
                    <a:pt x="5858345" y="474941"/>
                  </a:lnTo>
                  <a:lnTo>
                    <a:pt x="5857875" y="476059"/>
                  </a:lnTo>
                  <a:lnTo>
                    <a:pt x="5857875" y="478688"/>
                  </a:lnTo>
                  <a:lnTo>
                    <a:pt x="5858345" y="479818"/>
                  </a:lnTo>
                  <a:lnTo>
                    <a:pt x="5860199" y="481672"/>
                  </a:lnTo>
                  <a:lnTo>
                    <a:pt x="5861329" y="482142"/>
                  </a:lnTo>
                  <a:lnTo>
                    <a:pt x="5863958" y="482142"/>
                  </a:lnTo>
                  <a:lnTo>
                    <a:pt x="5865076" y="481672"/>
                  </a:lnTo>
                  <a:lnTo>
                    <a:pt x="5866943" y="479818"/>
                  </a:lnTo>
                  <a:lnTo>
                    <a:pt x="5867400" y="478688"/>
                  </a:lnTo>
                  <a:lnTo>
                    <a:pt x="5867400" y="476059"/>
                  </a:lnTo>
                  <a:close/>
                </a:path>
                <a:path w="9008110" h="1427479">
                  <a:moveTo>
                    <a:pt x="5867400" y="3441"/>
                  </a:moveTo>
                  <a:lnTo>
                    <a:pt x="5866943" y="2324"/>
                  </a:lnTo>
                  <a:lnTo>
                    <a:pt x="5865076" y="457"/>
                  </a:lnTo>
                  <a:lnTo>
                    <a:pt x="5863958" y="0"/>
                  </a:lnTo>
                  <a:lnTo>
                    <a:pt x="5861329" y="0"/>
                  </a:lnTo>
                  <a:lnTo>
                    <a:pt x="5860199" y="457"/>
                  </a:lnTo>
                  <a:lnTo>
                    <a:pt x="5858345" y="2324"/>
                  </a:lnTo>
                  <a:lnTo>
                    <a:pt x="5857875" y="3441"/>
                  </a:lnTo>
                  <a:lnTo>
                    <a:pt x="5857875" y="6070"/>
                  </a:lnTo>
                  <a:lnTo>
                    <a:pt x="5858345" y="7200"/>
                  </a:lnTo>
                  <a:lnTo>
                    <a:pt x="5860199" y="9055"/>
                  </a:lnTo>
                  <a:lnTo>
                    <a:pt x="5861329" y="9525"/>
                  </a:lnTo>
                  <a:lnTo>
                    <a:pt x="5863958" y="9525"/>
                  </a:lnTo>
                  <a:lnTo>
                    <a:pt x="5865076" y="9055"/>
                  </a:lnTo>
                  <a:lnTo>
                    <a:pt x="5866943" y="7200"/>
                  </a:lnTo>
                  <a:lnTo>
                    <a:pt x="5867400" y="6070"/>
                  </a:lnTo>
                  <a:lnTo>
                    <a:pt x="5867400" y="3441"/>
                  </a:lnTo>
                  <a:close/>
                </a:path>
                <a:path w="9008110" h="1427479">
                  <a:moveTo>
                    <a:pt x="5915025" y="1421307"/>
                  </a:moveTo>
                  <a:lnTo>
                    <a:pt x="5914568" y="1420190"/>
                  </a:lnTo>
                  <a:lnTo>
                    <a:pt x="5912701" y="1418323"/>
                  </a:lnTo>
                  <a:lnTo>
                    <a:pt x="5911583" y="1417853"/>
                  </a:lnTo>
                  <a:lnTo>
                    <a:pt x="5908954" y="1417853"/>
                  </a:lnTo>
                  <a:lnTo>
                    <a:pt x="5907824" y="1418323"/>
                  </a:lnTo>
                  <a:lnTo>
                    <a:pt x="5905970" y="1420190"/>
                  </a:lnTo>
                  <a:lnTo>
                    <a:pt x="5905500" y="1421307"/>
                  </a:lnTo>
                  <a:lnTo>
                    <a:pt x="5905500" y="1423936"/>
                  </a:lnTo>
                  <a:lnTo>
                    <a:pt x="5905970" y="1425054"/>
                  </a:lnTo>
                  <a:lnTo>
                    <a:pt x="5907824" y="1426921"/>
                  </a:lnTo>
                  <a:lnTo>
                    <a:pt x="5908954" y="1427378"/>
                  </a:lnTo>
                  <a:lnTo>
                    <a:pt x="5911583" y="1427378"/>
                  </a:lnTo>
                  <a:lnTo>
                    <a:pt x="5912701" y="1426921"/>
                  </a:lnTo>
                  <a:lnTo>
                    <a:pt x="5914568" y="1425054"/>
                  </a:lnTo>
                  <a:lnTo>
                    <a:pt x="5915025" y="1423936"/>
                  </a:lnTo>
                  <a:lnTo>
                    <a:pt x="5915025" y="1421307"/>
                  </a:lnTo>
                  <a:close/>
                </a:path>
                <a:path w="9008110" h="1427479">
                  <a:moveTo>
                    <a:pt x="5915025" y="948690"/>
                  </a:moveTo>
                  <a:lnTo>
                    <a:pt x="5914568" y="947559"/>
                  </a:lnTo>
                  <a:lnTo>
                    <a:pt x="5912701" y="945705"/>
                  </a:lnTo>
                  <a:lnTo>
                    <a:pt x="5911583" y="945235"/>
                  </a:lnTo>
                  <a:lnTo>
                    <a:pt x="5908954" y="945235"/>
                  </a:lnTo>
                  <a:lnTo>
                    <a:pt x="5907824" y="945705"/>
                  </a:lnTo>
                  <a:lnTo>
                    <a:pt x="5905970" y="947559"/>
                  </a:lnTo>
                  <a:lnTo>
                    <a:pt x="5905500" y="948690"/>
                  </a:lnTo>
                  <a:lnTo>
                    <a:pt x="5905500" y="951318"/>
                  </a:lnTo>
                  <a:lnTo>
                    <a:pt x="5905970" y="952436"/>
                  </a:lnTo>
                  <a:lnTo>
                    <a:pt x="5907824" y="954303"/>
                  </a:lnTo>
                  <a:lnTo>
                    <a:pt x="5908954" y="954760"/>
                  </a:lnTo>
                  <a:lnTo>
                    <a:pt x="5911583" y="954760"/>
                  </a:lnTo>
                  <a:lnTo>
                    <a:pt x="5912701" y="954303"/>
                  </a:lnTo>
                  <a:lnTo>
                    <a:pt x="5914568" y="952436"/>
                  </a:lnTo>
                  <a:lnTo>
                    <a:pt x="5915025" y="951318"/>
                  </a:lnTo>
                  <a:lnTo>
                    <a:pt x="5915025" y="948690"/>
                  </a:lnTo>
                  <a:close/>
                </a:path>
                <a:path w="9008110" h="1427479">
                  <a:moveTo>
                    <a:pt x="5915025" y="476059"/>
                  </a:moveTo>
                  <a:lnTo>
                    <a:pt x="5914568" y="474941"/>
                  </a:lnTo>
                  <a:lnTo>
                    <a:pt x="5912701" y="473087"/>
                  </a:lnTo>
                  <a:lnTo>
                    <a:pt x="5911583" y="472617"/>
                  </a:lnTo>
                  <a:lnTo>
                    <a:pt x="5908954" y="472617"/>
                  </a:lnTo>
                  <a:lnTo>
                    <a:pt x="5907824" y="473087"/>
                  </a:lnTo>
                  <a:lnTo>
                    <a:pt x="5905970" y="474941"/>
                  </a:lnTo>
                  <a:lnTo>
                    <a:pt x="5905500" y="476059"/>
                  </a:lnTo>
                  <a:lnTo>
                    <a:pt x="5905500" y="478688"/>
                  </a:lnTo>
                  <a:lnTo>
                    <a:pt x="5905970" y="479818"/>
                  </a:lnTo>
                  <a:lnTo>
                    <a:pt x="5907824" y="481672"/>
                  </a:lnTo>
                  <a:lnTo>
                    <a:pt x="5908954" y="482142"/>
                  </a:lnTo>
                  <a:lnTo>
                    <a:pt x="5911583" y="482142"/>
                  </a:lnTo>
                  <a:lnTo>
                    <a:pt x="5912701" y="481672"/>
                  </a:lnTo>
                  <a:lnTo>
                    <a:pt x="5914568" y="479818"/>
                  </a:lnTo>
                  <a:lnTo>
                    <a:pt x="5915025" y="478688"/>
                  </a:lnTo>
                  <a:lnTo>
                    <a:pt x="5915025" y="476059"/>
                  </a:lnTo>
                  <a:close/>
                </a:path>
                <a:path w="9008110" h="1427479">
                  <a:moveTo>
                    <a:pt x="5915025" y="3441"/>
                  </a:moveTo>
                  <a:lnTo>
                    <a:pt x="5914568" y="2324"/>
                  </a:lnTo>
                  <a:lnTo>
                    <a:pt x="5912701" y="457"/>
                  </a:lnTo>
                  <a:lnTo>
                    <a:pt x="5911583" y="0"/>
                  </a:lnTo>
                  <a:lnTo>
                    <a:pt x="5908954" y="0"/>
                  </a:lnTo>
                  <a:lnTo>
                    <a:pt x="5907824" y="457"/>
                  </a:lnTo>
                  <a:lnTo>
                    <a:pt x="5905970" y="2324"/>
                  </a:lnTo>
                  <a:lnTo>
                    <a:pt x="5905500" y="3441"/>
                  </a:lnTo>
                  <a:lnTo>
                    <a:pt x="5905500" y="6070"/>
                  </a:lnTo>
                  <a:lnTo>
                    <a:pt x="5905970" y="7200"/>
                  </a:lnTo>
                  <a:lnTo>
                    <a:pt x="5907824" y="9055"/>
                  </a:lnTo>
                  <a:lnTo>
                    <a:pt x="5908954" y="9525"/>
                  </a:lnTo>
                  <a:lnTo>
                    <a:pt x="5911583" y="9525"/>
                  </a:lnTo>
                  <a:lnTo>
                    <a:pt x="5912701" y="9055"/>
                  </a:lnTo>
                  <a:lnTo>
                    <a:pt x="5914568" y="7200"/>
                  </a:lnTo>
                  <a:lnTo>
                    <a:pt x="5915025" y="6070"/>
                  </a:lnTo>
                  <a:lnTo>
                    <a:pt x="5915025" y="3441"/>
                  </a:lnTo>
                  <a:close/>
                </a:path>
                <a:path w="9008110" h="1427479">
                  <a:moveTo>
                    <a:pt x="5962650" y="1421307"/>
                  </a:moveTo>
                  <a:lnTo>
                    <a:pt x="5962193" y="1420190"/>
                  </a:lnTo>
                  <a:lnTo>
                    <a:pt x="5960326" y="1418323"/>
                  </a:lnTo>
                  <a:lnTo>
                    <a:pt x="5959208" y="1417853"/>
                  </a:lnTo>
                  <a:lnTo>
                    <a:pt x="5956579" y="1417853"/>
                  </a:lnTo>
                  <a:lnTo>
                    <a:pt x="5955449" y="1418323"/>
                  </a:lnTo>
                  <a:lnTo>
                    <a:pt x="5953595" y="1420190"/>
                  </a:lnTo>
                  <a:lnTo>
                    <a:pt x="5953125" y="1421307"/>
                  </a:lnTo>
                  <a:lnTo>
                    <a:pt x="5953125" y="1423936"/>
                  </a:lnTo>
                  <a:lnTo>
                    <a:pt x="5953595" y="1425054"/>
                  </a:lnTo>
                  <a:lnTo>
                    <a:pt x="5955449" y="1426921"/>
                  </a:lnTo>
                  <a:lnTo>
                    <a:pt x="5956579" y="1427378"/>
                  </a:lnTo>
                  <a:lnTo>
                    <a:pt x="5959208" y="1427378"/>
                  </a:lnTo>
                  <a:lnTo>
                    <a:pt x="5960326" y="1426921"/>
                  </a:lnTo>
                  <a:lnTo>
                    <a:pt x="5962193" y="1425054"/>
                  </a:lnTo>
                  <a:lnTo>
                    <a:pt x="5962650" y="1423936"/>
                  </a:lnTo>
                  <a:lnTo>
                    <a:pt x="5962650" y="1421307"/>
                  </a:lnTo>
                  <a:close/>
                </a:path>
                <a:path w="9008110" h="1427479">
                  <a:moveTo>
                    <a:pt x="5962650" y="948690"/>
                  </a:moveTo>
                  <a:lnTo>
                    <a:pt x="5962193" y="947559"/>
                  </a:lnTo>
                  <a:lnTo>
                    <a:pt x="5960326" y="945705"/>
                  </a:lnTo>
                  <a:lnTo>
                    <a:pt x="5959208" y="945235"/>
                  </a:lnTo>
                  <a:lnTo>
                    <a:pt x="5956579" y="945235"/>
                  </a:lnTo>
                  <a:lnTo>
                    <a:pt x="5955449" y="945705"/>
                  </a:lnTo>
                  <a:lnTo>
                    <a:pt x="5953595" y="947559"/>
                  </a:lnTo>
                  <a:lnTo>
                    <a:pt x="5953125" y="948690"/>
                  </a:lnTo>
                  <a:lnTo>
                    <a:pt x="5953125" y="951318"/>
                  </a:lnTo>
                  <a:lnTo>
                    <a:pt x="5953595" y="952436"/>
                  </a:lnTo>
                  <a:lnTo>
                    <a:pt x="5955449" y="954303"/>
                  </a:lnTo>
                  <a:lnTo>
                    <a:pt x="5956579" y="954760"/>
                  </a:lnTo>
                  <a:lnTo>
                    <a:pt x="5959208" y="954760"/>
                  </a:lnTo>
                  <a:lnTo>
                    <a:pt x="5960326" y="954303"/>
                  </a:lnTo>
                  <a:lnTo>
                    <a:pt x="5962193" y="952436"/>
                  </a:lnTo>
                  <a:lnTo>
                    <a:pt x="5962650" y="951318"/>
                  </a:lnTo>
                  <a:lnTo>
                    <a:pt x="5962650" y="948690"/>
                  </a:lnTo>
                  <a:close/>
                </a:path>
                <a:path w="9008110" h="1427479">
                  <a:moveTo>
                    <a:pt x="5962650" y="476059"/>
                  </a:moveTo>
                  <a:lnTo>
                    <a:pt x="5962193" y="474941"/>
                  </a:lnTo>
                  <a:lnTo>
                    <a:pt x="5960326" y="473087"/>
                  </a:lnTo>
                  <a:lnTo>
                    <a:pt x="5959208" y="472617"/>
                  </a:lnTo>
                  <a:lnTo>
                    <a:pt x="5956579" y="472617"/>
                  </a:lnTo>
                  <a:lnTo>
                    <a:pt x="5955449" y="473087"/>
                  </a:lnTo>
                  <a:lnTo>
                    <a:pt x="5953595" y="474941"/>
                  </a:lnTo>
                  <a:lnTo>
                    <a:pt x="5953125" y="476059"/>
                  </a:lnTo>
                  <a:lnTo>
                    <a:pt x="5953125" y="478688"/>
                  </a:lnTo>
                  <a:lnTo>
                    <a:pt x="5953595" y="479818"/>
                  </a:lnTo>
                  <a:lnTo>
                    <a:pt x="5955449" y="481672"/>
                  </a:lnTo>
                  <a:lnTo>
                    <a:pt x="5956579" y="482142"/>
                  </a:lnTo>
                  <a:lnTo>
                    <a:pt x="5959208" y="482142"/>
                  </a:lnTo>
                  <a:lnTo>
                    <a:pt x="5960326" y="481672"/>
                  </a:lnTo>
                  <a:lnTo>
                    <a:pt x="5962193" y="479818"/>
                  </a:lnTo>
                  <a:lnTo>
                    <a:pt x="5962650" y="478688"/>
                  </a:lnTo>
                  <a:lnTo>
                    <a:pt x="5962650" y="476059"/>
                  </a:lnTo>
                  <a:close/>
                </a:path>
                <a:path w="9008110" h="1427479">
                  <a:moveTo>
                    <a:pt x="5962650" y="3441"/>
                  </a:moveTo>
                  <a:lnTo>
                    <a:pt x="5962193" y="2324"/>
                  </a:lnTo>
                  <a:lnTo>
                    <a:pt x="5960326" y="457"/>
                  </a:lnTo>
                  <a:lnTo>
                    <a:pt x="5959208" y="0"/>
                  </a:lnTo>
                  <a:lnTo>
                    <a:pt x="5956579" y="0"/>
                  </a:lnTo>
                  <a:lnTo>
                    <a:pt x="5955449" y="457"/>
                  </a:lnTo>
                  <a:lnTo>
                    <a:pt x="5953595" y="2324"/>
                  </a:lnTo>
                  <a:lnTo>
                    <a:pt x="5953125" y="3441"/>
                  </a:lnTo>
                  <a:lnTo>
                    <a:pt x="5953125" y="6070"/>
                  </a:lnTo>
                  <a:lnTo>
                    <a:pt x="5953595" y="7200"/>
                  </a:lnTo>
                  <a:lnTo>
                    <a:pt x="5955449" y="9055"/>
                  </a:lnTo>
                  <a:lnTo>
                    <a:pt x="5956579" y="9525"/>
                  </a:lnTo>
                  <a:lnTo>
                    <a:pt x="5959208" y="9525"/>
                  </a:lnTo>
                  <a:lnTo>
                    <a:pt x="5960326" y="9055"/>
                  </a:lnTo>
                  <a:lnTo>
                    <a:pt x="5962193" y="7200"/>
                  </a:lnTo>
                  <a:lnTo>
                    <a:pt x="5962650" y="6070"/>
                  </a:lnTo>
                  <a:lnTo>
                    <a:pt x="5962650" y="3441"/>
                  </a:lnTo>
                  <a:close/>
                </a:path>
                <a:path w="9008110" h="1427479">
                  <a:moveTo>
                    <a:pt x="6010275" y="1421307"/>
                  </a:moveTo>
                  <a:lnTo>
                    <a:pt x="6009818" y="1420190"/>
                  </a:lnTo>
                  <a:lnTo>
                    <a:pt x="6007951" y="1418323"/>
                  </a:lnTo>
                  <a:lnTo>
                    <a:pt x="6006833" y="1417853"/>
                  </a:lnTo>
                  <a:lnTo>
                    <a:pt x="6004204" y="1417853"/>
                  </a:lnTo>
                  <a:lnTo>
                    <a:pt x="6003087" y="1418323"/>
                  </a:lnTo>
                  <a:lnTo>
                    <a:pt x="6001220" y="1420190"/>
                  </a:lnTo>
                  <a:lnTo>
                    <a:pt x="6000750" y="1421307"/>
                  </a:lnTo>
                  <a:lnTo>
                    <a:pt x="6000750" y="1423936"/>
                  </a:lnTo>
                  <a:lnTo>
                    <a:pt x="6001220" y="1425054"/>
                  </a:lnTo>
                  <a:lnTo>
                    <a:pt x="6003087" y="1426921"/>
                  </a:lnTo>
                  <a:lnTo>
                    <a:pt x="6004204" y="1427378"/>
                  </a:lnTo>
                  <a:lnTo>
                    <a:pt x="6006833" y="1427378"/>
                  </a:lnTo>
                  <a:lnTo>
                    <a:pt x="6007951" y="1426921"/>
                  </a:lnTo>
                  <a:lnTo>
                    <a:pt x="6009818" y="1425054"/>
                  </a:lnTo>
                  <a:lnTo>
                    <a:pt x="6010275" y="1423936"/>
                  </a:lnTo>
                  <a:lnTo>
                    <a:pt x="6010275" y="1421307"/>
                  </a:lnTo>
                  <a:close/>
                </a:path>
                <a:path w="9008110" h="1427479">
                  <a:moveTo>
                    <a:pt x="6010275" y="948690"/>
                  </a:moveTo>
                  <a:lnTo>
                    <a:pt x="6009818" y="947559"/>
                  </a:lnTo>
                  <a:lnTo>
                    <a:pt x="6007951" y="945705"/>
                  </a:lnTo>
                  <a:lnTo>
                    <a:pt x="6006833" y="945235"/>
                  </a:lnTo>
                  <a:lnTo>
                    <a:pt x="6004204" y="945235"/>
                  </a:lnTo>
                  <a:lnTo>
                    <a:pt x="6003087" y="945705"/>
                  </a:lnTo>
                  <a:lnTo>
                    <a:pt x="6001220" y="947559"/>
                  </a:lnTo>
                  <a:lnTo>
                    <a:pt x="6000750" y="948690"/>
                  </a:lnTo>
                  <a:lnTo>
                    <a:pt x="6000750" y="951318"/>
                  </a:lnTo>
                  <a:lnTo>
                    <a:pt x="6001220" y="952436"/>
                  </a:lnTo>
                  <a:lnTo>
                    <a:pt x="6003087" y="954303"/>
                  </a:lnTo>
                  <a:lnTo>
                    <a:pt x="6004204" y="954760"/>
                  </a:lnTo>
                  <a:lnTo>
                    <a:pt x="6006833" y="954760"/>
                  </a:lnTo>
                  <a:lnTo>
                    <a:pt x="6007951" y="954303"/>
                  </a:lnTo>
                  <a:lnTo>
                    <a:pt x="6009818" y="952436"/>
                  </a:lnTo>
                  <a:lnTo>
                    <a:pt x="6010275" y="951318"/>
                  </a:lnTo>
                  <a:lnTo>
                    <a:pt x="6010275" y="948690"/>
                  </a:lnTo>
                  <a:close/>
                </a:path>
                <a:path w="9008110" h="1427479">
                  <a:moveTo>
                    <a:pt x="6010275" y="476059"/>
                  </a:moveTo>
                  <a:lnTo>
                    <a:pt x="6009818" y="474941"/>
                  </a:lnTo>
                  <a:lnTo>
                    <a:pt x="6007951" y="473087"/>
                  </a:lnTo>
                  <a:lnTo>
                    <a:pt x="6006833" y="472617"/>
                  </a:lnTo>
                  <a:lnTo>
                    <a:pt x="6004204" y="472617"/>
                  </a:lnTo>
                  <a:lnTo>
                    <a:pt x="6003087" y="473087"/>
                  </a:lnTo>
                  <a:lnTo>
                    <a:pt x="6001220" y="474941"/>
                  </a:lnTo>
                  <a:lnTo>
                    <a:pt x="6000750" y="476059"/>
                  </a:lnTo>
                  <a:lnTo>
                    <a:pt x="6000750" y="478688"/>
                  </a:lnTo>
                  <a:lnTo>
                    <a:pt x="6001220" y="479818"/>
                  </a:lnTo>
                  <a:lnTo>
                    <a:pt x="6003087" y="481672"/>
                  </a:lnTo>
                  <a:lnTo>
                    <a:pt x="6004204" y="482142"/>
                  </a:lnTo>
                  <a:lnTo>
                    <a:pt x="6006833" y="482142"/>
                  </a:lnTo>
                  <a:lnTo>
                    <a:pt x="6007951" y="481672"/>
                  </a:lnTo>
                  <a:lnTo>
                    <a:pt x="6009818" y="479818"/>
                  </a:lnTo>
                  <a:lnTo>
                    <a:pt x="6010275" y="478688"/>
                  </a:lnTo>
                  <a:lnTo>
                    <a:pt x="6010275" y="476059"/>
                  </a:lnTo>
                  <a:close/>
                </a:path>
                <a:path w="9008110" h="1427479">
                  <a:moveTo>
                    <a:pt x="6010275" y="3441"/>
                  </a:moveTo>
                  <a:lnTo>
                    <a:pt x="6009818" y="2324"/>
                  </a:lnTo>
                  <a:lnTo>
                    <a:pt x="6007951" y="457"/>
                  </a:lnTo>
                  <a:lnTo>
                    <a:pt x="6006833" y="0"/>
                  </a:lnTo>
                  <a:lnTo>
                    <a:pt x="6004204" y="0"/>
                  </a:lnTo>
                  <a:lnTo>
                    <a:pt x="6003087" y="457"/>
                  </a:lnTo>
                  <a:lnTo>
                    <a:pt x="6001220" y="2324"/>
                  </a:lnTo>
                  <a:lnTo>
                    <a:pt x="6000750" y="3441"/>
                  </a:lnTo>
                  <a:lnTo>
                    <a:pt x="6000750" y="6070"/>
                  </a:lnTo>
                  <a:lnTo>
                    <a:pt x="6001220" y="7200"/>
                  </a:lnTo>
                  <a:lnTo>
                    <a:pt x="6003087" y="9055"/>
                  </a:lnTo>
                  <a:lnTo>
                    <a:pt x="6004204" y="9525"/>
                  </a:lnTo>
                  <a:lnTo>
                    <a:pt x="6006833" y="9525"/>
                  </a:lnTo>
                  <a:lnTo>
                    <a:pt x="6007951" y="9055"/>
                  </a:lnTo>
                  <a:lnTo>
                    <a:pt x="6009818" y="7200"/>
                  </a:lnTo>
                  <a:lnTo>
                    <a:pt x="6010275" y="6070"/>
                  </a:lnTo>
                  <a:lnTo>
                    <a:pt x="6010275" y="3441"/>
                  </a:lnTo>
                  <a:close/>
                </a:path>
                <a:path w="9008110" h="1427479">
                  <a:moveTo>
                    <a:pt x="6057900" y="1421307"/>
                  </a:moveTo>
                  <a:lnTo>
                    <a:pt x="6057443" y="1420190"/>
                  </a:lnTo>
                  <a:lnTo>
                    <a:pt x="6055576" y="1418323"/>
                  </a:lnTo>
                  <a:lnTo>
                    <a:pt x="6054458" y="1417853"/>
                  </a:lnTo>
                  <a:lnTo>
                    <a:pt x="6051829" y="1417853"/>
                  </a:lnTo>
                  <a:lnTo>
                    <a:pt x="6050699" y="1418323"/>
                  </a:lnTo>
                  <a:lnTo>
                    <a:pt x="6048845" y="1420190"/>
                  </a:lnTo>
                  <a:lnTo>
                    <a:pt x="6048375" y="1421307"/>
                  </a:lnTo>
                  <a:lnTo>
                    <a:pt x="6048375" y="1423936"/>
                  </a:lnTo>
                  <a:lnTo>
                    <a:pt x="6048845" y="1425054"/>
                  </a:lnTo>
                  <a:lnTo>
                    <a:pt x="6050699" y="1426921"/>
                  </a:lnTo>
                  <a:lnTo>
                    <a:pt x="6051829" y="1427378"/>
                  </a:lnTo>
                  <a:lnTo>
                    <a:pt x="6054458" y="1427378"/>
                  </a:lnTo>
                  <a:lnTo>
                    <a:pt x="6055576" y="1426921"/>
                  </a:lnTo>
                  <a:lnTo>
                    <a:pt x="6057443" y="1425054"/>
                  </a:lnTo>
                  <a:lnTo>
                    <a:pt x="6057900" y="1423936"/>
                  </a:lnTo>
                  <a:lnTo>
                    <a:pt x="6057900" y="1421307"/>
                  </a:lnTo>
                  <a:close/>
                </a:path>
                <a:path w="9008110" h="1427479">
                  <a:moveTo>
                    <a:pt x="6057900" y="948690"/>
                  </a:moveTo>
                  <a:lnTo>
                    <a:pt x="6057443" y="947559"/>
                  </a:lnTo>
                  <a:lnTo>
                    <a:pt x="6055576" y="945705"/>
                  </a:lnTo>
                  <a:lnTo>
                    <a:pt x="6054458" y="945235"/>
                  </a:lnTo>
                  <a:lnTo>
                    <a:pt x="6051829" y="945235"/>
                  </a:lnTo>
                  <a:lnTo>
                    <a:pt x="6050699" y="945705"/>
                  </a:lnTo>
                  <a:lnTo>
                    <a:pt x="6048845" y="947559"/>
                  </a:lnTo>
                  <a:lnTo>
                    <a:pt x="6048375" y="948690"/>
                  </a:lnTo>
                  <a:lnTo>
                    <a:pt x="6048375" y="951318"/>
                  </a:lnTo>
                  <a:lnTo>
                    <a:pt x="6048845" y="952436"/>
                  </a:lnTo>
                  <a:lnTo>
                    <a:pt x="6050699" y="954303"/>
                  </a:lnTo>
                  <a:lnTo>
                    <a:pt x="6051829" y="954760"/>
                  </a:lnTo>
                  <a:lnTo>
                    <a:pt x="6054458" y="954760"/>
                  </a:lnTo>
                  <a:lnTo>
                    <a:pt x="6055576" y="954303"/>
                  </a:lnTo>
                  <a:lnTo>
                    <a:pt x="6057443" y="952436"/>
                  </a:lnTo>
                  <a:lnTo>
                    <a:pt x="6057900" y="951318"/>
                  </a:lnTo>
                  <a:lnTo>
                    <a:pt x="6057900" y="948690"/>
                  </a:lnTo>
                  <a:close/>
                </a:path>
                <a:path w="9008110" h="1427479">
                  <a:moveTo>
                    <a:pt x="6057900" y="476059"/>
                  </a:moveTo>
                  <a:lnTo>
                    <a:pt x="6057443" y="474941"/>
                  </a:lnTo>
                  <a:lnTo>
                    <a:pt x="6055576" y="473087"/>
                  </a:lnTo>
                  <a:lnTo>
                    <a:pt x="6054458" y="472617"/>
                  </a:lnTo>
                  <a:lnTo>
                    <a:pt x="6051829" y="472617"/>
                  </a:lnTo>
                  <a:lnTo>
                    <a:pt x="6050699" y="473087"/>
                  </a:lnTo>
                  <a:lnTo>
                    <a:pt x="6048845" y="474941"/>
                  </a:lnTo>
                  <a:lnTo>
                    <a:pt x="6048375" y="476059"/>
                  </a:lnTo>
                  <a:lnTo>
                    <a:pt x="6048375" y="478688"/>
                  </a:lnTo>
                  <a:lnTo>
                    <a:pt x="6048845" y="479818"/>
                  </a:lnTo>
                  <a:lnTo>
                    <a:pt x="6050699" y="481672"/>
                  </a:lnTo>
                  <a:lnTo>
                    <a:pt x="6051829" y="482142"/>
                  </a:lnTo>
                  <a:lnTo>
                    <a:pt x="6054458" y="482142"/>
                  </a:lnTo>
                  <a:lnTo>
                    <a:pt x="6055576" y="481672"/>
                  </a:lnTo>
                  <a:lnTo>
                    <a:pt x="6057443" y="479818"/>
                  </a:lnTo>
                  <a:lnTo>
                    <a:pt x="6057900" y="478688"/>
                  </a:lnTo>
                  <a:lnTo>
                    <a:pt x="6057900" y="476059"/>
                  </a:lnTo>
                  <a:close/>
                </a:path>
                <a:path w="9008110" h="1427479">
                  <a:moveTo>
                    <a:pt x="6057900" y="3441"/>
                  </a:moveTo>
                  <a:lnTo>
                    <a:pt x="6057443" y="2324"/>
                  </a:lnTo>
                  <a:lnTo>
                    <a:pt x="6055576" y="457"/>
                  </a:lnTo>
                  <a:lnTo>
                    <a:pt x="6054458" y="0"/>
                  </a:lnTo>
                  <a:lnTo>
                    <a:pt x="6051829" y="0"/>
                  </a:lnTo>
                  <a:lnTo>
                    <a:pt x="6050699" y="457"/>
                  </a:lnTo>
                  <a:lnTo>
                    <a:pt x="6048845" y="2324"/>
                  </a:lnTo>
                  <a:lnTo>
                    <a:pt x="6048375" y="3441"/>
                  </a:lnTo>
                  <a:lnTo>
                    <a:pt x="6048375" y="6070"/>
                  </a:lnTo>
                  <a:lnTo>
                    <a:pt x="6048845" y="7200"/>
                  </a:lnTo>
                  <a:lnTo>
                    <a:pt x="6050699" y="9055"/>
                  </a:lnTo>
                  <a:lnTo>
                    <a:pt x="6051829" y="9525"/>
                  </a:lnTo>
                  <a:lnTo>
                    <a:pt x="6054458" y="9525"/>
                  </a:lnTo>
                  <a:lnTo>
                    <a:pt x="6055576" y="9055"/>
                  </a:lnTo>
                  <a:lnTo>
                    <a:pt x="6057443" y="7200"/>
                  </a:lnTo>
                  <a:lnTo>
                    <a:pt x="6057900" y="6070"/>
                  </a:lnTo>
                  <a:lnTo>
                    <a:pt x="6057900" y="3441"/>
                  </a:lnTo>
                  <a:close/>
                </a:path>
                <a:path w="9008110" h="1427479">
                  <a:moveTo>
                    <a:pt x="6105525" y="1421307"/>
                  </a:moveTo>
                  <a:lnTo>
                    <a:pt x="6105068" y="1420190"/>
                  </a:lnTo>
                  <a:lnTo>
                    <a:pt x="6103201" y="1418323"/>
                  </a:lnTo>
                  <a:lnTo>
                    <a:pt x="6102083" y="1417853"/>
                  </a:lnTo>
                  <a:lnTo>
                    <a:pt x="6099454" y="1417853"/>
                  </a:lnTo>
                  <a:lnTo>
                    <a:pt x="6098324" y="1418323"/>
                  </a:lnTo>
                  <a:lnTo>
                    <a:pt x="6096470" y="1420190"/>
                  </a:lnTo>
                  <a:lnTo>
                    <a:pt x="6096000" y="1421307"/>
                  </a:lnTo>
                  <a:lnTo>
                    <a:pt x="6096000" y="1423936"/>
                  </a:lnTo>
                  <a:lnTo>
                    <a:pt x="6096470" y="1425054"/>
                  </a:lnTo>
                  <a:lnTo>
                    <a:pt x="6098324" y="1426921"/>
                  </a:lnTo>
                  <a:lnTo>
                    <a:pt x="6099454" y="1427378"/>
                  </a:lnTo>
                  <a:lnTo>
                    <a:pt x="6102083" y="1427378"/>
                  </a:lnTo>
                  <a:lnTo>
                    <a:pt x="6103201" y="1426921"/>
                  </a:lnTo>
                  <a:lnTo>
                    <a:pt x="6105068" y="1425054"/>
                  </a:lnTo>
                  <a:lnTo>
                    <a:pt x="6105525" y="1423936"/>
                  </a:lnTo>
                  <a:lnTo>
                    <a:pt x="6105525" y="1421307"/>
                  </a:lnTo>
                  <a:close/>
                </a:path>
                <a:path w="9008110" h="1427479">
                  <a:moveTo>
                    <a:pt x="6105525" y="948690"/>
                  </a:moveTo>
                  <a:lnTo>
                    <a:pt x="6105068" y="947559"/>
                  </a:lnTo>
                  <a:lnTo>
                    <a:pt x="6103201" y="945705"/>
                  </a:lnTo>
                  <a:lnTo>
                    <a:pt x="6102083" y="945235"/>
                  </a:lnTo>
                  <a:lnTo>
                    <a:pt x="6099454" y="945235"/>
                  </a:lnTo>
                  <a:lnTo>
                    <a:pt x="6098324" y="945705"/>
                  </a:lnTo>
                  <a:lnTo>
                    <a:pt x="6096470" y="947559"/>
                  </a:lnTo>
                  <a:lnTo>
                    <a:pt x="6096000" y="948690"/>
                  </a:lnTo>
                  <a:lnTo>
                    <a:pt x="6096000" y="951318"/>
                  </a:lnTo>
                  <a:lnTo>
                    <a:pt x="6096470" y="952436"/>
                  </a:lnTo>
                  <a:lnTo>
                    <a:pt x="6098324" y="954303"/>
                  </a:lnTo>
                  <a:lnTo>
                    <a:pt x="6099454" y="954760"/>
                  </a:lnTo>
                  <a:lnTo>
                    <a:pt x="6102083" y="954760"/>
                  </a:lnTo>
                  <a:lnTo>
                    <a:pt x="6103201" y="954303"/>
                  </a:lnTo>
                  <a:lnTo>
                    <a:pt x="6105068" y="952436"/>
                  </a:lnTo>
                  <a:lnTo>
                    <a:pt x="6105525" y="951318"/>
                  </a:lnTo>
                  <a:lnTo>
                    <a:pt x="6105525" y="948690"/>
                  </a:lnTo>
                  <a:close/>
                </a:path>
                <a:path w="9008110" h="1427479">
                  <a:moveTo>
                    <a:pt x="6105525" y="476059"/>
                  </a:moveTo>
                  <a:lnTo>
                    <a:pt x="6105068" y="474941"/>
                  </a:lnTo>
                  <a:lnTo>
                    <a:pt x="6103201" y="473087"/>
                  </a:lnTo>
                  <a:lnTo>
                    <a:pt x="6102083" y="472617"/>
                  </a:lnTo>
                  <a:lnTo>
                    <a:pt x="6099454" y="472617"/>
                  </a:lnTo>
                  <a:lnTo>
                    <a:pt x="6098324" y="473087"/>
                  </a:lnTo>
                  <a:lnTo>
                    <a:pt x="6096470" y="474941"/>
                  </a:lnTo>
                  <a:lnTo>
                    <a:pt x="6096000" y="476059"/>
                  </a:lnTo>
                  <a:lnTo>
                    <a:pt x="6096000" y="478688"/>
                  </a:lnTo>
                  <a:lnTo>
                    <a:pt x="6096470" y="479818"/>
                  </a:lnTo>
                  <a:lnTo>
                    <a:pt x="6098324" y="481672"/>
                  </a:lnTo>
                  <a:lnTo>
                    <a:pt x="6099454" y="482142"/>
                  </a:lnTo>
                  <a:lnTo>
                    <a:pt x="6102083" y="482142"/>
                  </a:lnTo>
                  <a:lnTo>
                    <a:pt x="6103201" y="481672"/>
                  </a:lnTo>
                  <a:lnTo>
                    <a:pt x="6105068" y="479818"/>
                  </a:lnTo>
                  <a:lnTo>
                    <a:pt x="6105525" y="478688"/>
                  </a:lnTo>
                  <a:lnTo>
                    <a:pt x="6105525" y="476059"/>
                  </a:lnTo>
                  <a:close/>
                </a:path>
                <a:path w="9008110" h="1427479">
                  <a:moveTo>
                    <a:pt x="6105525" y="3441"/>
                  </a:moveTo>
                  <a:lnTo>
                    <a:pt x="6105068" y="2324"/>
                  </a:lnTo>
                  <a:lnTo>
                    <a:pt x="6103201" y="457"/>
                  </a:lnTo>
                  <a:lnTo>
                    <a:pt x="6102083" y="0"/>
                  </a:lnTo>
                  <a:lnTo>
                    <a:pt x="6099454" y="0"/>
                  </a:lnTo>
                  <a:lnTo>
                    <a:pt x="6098324" y="457"/>
                  </a:lnTo>
                  <a:lnTo>
                    <a:pt x="6096470" y="2324"/>
                  </a:lnTo>
                  <a:lnTo>
                    <a:pt x="6096000" y="3441"/>
                  </a:lnTo>
                  <a:lnTo>
                    <a:pt x="6096000" y="6070"/>
                  </a:lnTo>
                  <a:lnTo>
                    <a:pt x="6096470" y="7200"/>
                  </a:lnTo>
                  <a:lnTo>
                    <a:pt x="6098324" y="9055"/>
                  </a:lnTo>
                  <a:lnTo>
                    <a:pt x="6099454" y="9525"/>
                  </a:lnTo>
                  <a:lnTo>
                    <a:pt x="6102083" y="9525"/>
                  </a:lnTo>
                  <a:lnTo>
                    <a:pt x="6103201" y="9055"/>
                  </a:lnTo>
                  <a:lnTo>
                    <a:pt x="6105068" y="7200"/>
                  </a:lnTo>
                  <a:lnTo>
                    <a:pt x="6105525" y="6070"/>
                  </a:lnTo>
                  <a:lnTo>
                    <a:pt x="6105525" y="3441"/>
                  </a:lnTo>
                  <a:close/>
                </a:path>
                <a:path w="9008110" h="1427479">
                  <a:moveTo>
                    <a:pt x="6153150" y="1421307"/>
                  </a:moveTo>
                  <a:lnTo>
                    <a:pt x="6152693" y="1420190"/>
                  </a:lnTo>
                  <a:lnTo>
                    <a:pt x="6150826" y="1418323"/>
                  </a:lnTo>
                  <a:lnTo>
                    <a:pt x="6149708" y="1417853"/>
                  </a:lnTo>
                  <a:lnTo>
                    <a:pt x="6147079" y="1417853"/>
                  </a:lnTo>
                  <a:lnTo>
                    <a:pt x="6145949" y="1418323"/>
                  </a:lnTo>
                  <a:lnTo>
                    <a:pt x="6144095" y="1420190"/>
                  </a:lnTo>
                  <a:lnTo>
                    <a:pt x="6143625" y="1421307"/>
                  </a:lnTo>
                  <a:lnTo>
                    <a:pt x="6143625" y="1423936"/>
                  </a:lnTo>
                  <a:lnTo>
                    <a:pt x="6144095" y="1425054"/>
                  </a:lnTo>
                  <a:lnTo>
                    <a:pt x="6145949" y="1426921"/>
                  </a:lnTo>
                  <a:lnTo>
                    <a:pt x="6147079" y="1427378"/>
                  </a:lnTo>
                  <a:lnTo>
                    <a:pt x="6149708" y="1427378"/>
                  </a:lnTo>
                  <a:lnTo>
                    <a:pt x="6150826" y="1426921"/>
                  </a:lnTo>
                  <a:lnTo>
                    <a:pt x="6152693" y="1425054"/>
                  </a:lnTo>
                  <a:lnTo>
                    <a:pt x="6153150" y="1423936"/>
                  </a:lnTo>
                  <a:lnTo>
                    <a:pt x="6153150" y="1421307"/>
                  </a:lnTo>
                  <a:close/>
                </a:path>
                <a:path w="9008110" h="1427479">
                  <a:moveTo>
                    <a:pt x="6153150" y="948690"/>
                  </a:moveTo>
                  <a:lnTo>
                    <a:pt x="6152693" y="947559"/>
                  </a:lnTo>
                  <a:lnTo>
                    <a:pt x="6150826" y="945705"/>
                  </a:lnTo>
                  <a:lnTo>
                    <a:pt x="6149708" y="945235"/>
                  </a:lnTo>
                  <a:lnTo>
                    <a:pt x="6147079" y="945235"/>
                  </a:lnTo>
                  <a:lnTo>
                    <a:pt x="6145949" y="945705"/>
                  </a:lnTo>
                  <a:lnTo>
                    <a:pt x="6144095" y="947559"/>
                  </a:lnTo>
                  <a:lnTo>
                    <a:pt x="6143625" y="948690"/>
                  </a:lnTo>
                  <a:lnTo>
                    <a:pt x="6143625" y="951318"/>
                  </a:lnTo>
                  <a:lnTo>
                    <a:pt x="6144095" y="952436"/>
                  </a:lnTo>
                  <a:lnTo>
                    <a:pt x="6145949" y="954303"/>
                  </a:lnTo>
                  <a:lnTo>
                    <a:pt x="6147079" y="954760"/>
                  </a:lnTo>
                  <a:lnTo>
                    <a:pt x="6149708" y="954760"/>
                  </a:lnTo>
                  <a:lnTo>
                    <a:pt x="6150826" y="954303"/>
                  </a:lnTo>
                  <a:lnTo>
                    <a:pt x="6152693" y="952436"/>
                  </a:lnTo>
                  <a:lnTo>
                    <a:pt x="6153150" y="951318"/>
                  </a:lnTo>
                  <a:lnTo>
                    <a:pt x="6153150" y="948690"/>
                  </a:lnTo>
                  <a:close/>
                </a:path>
                <a:path w="9008110" h="1427479">
                  <a:moveTo>
                    <a:pt x="6153150" y="476059"/>
                  </a:moveTo>
                  <a:lnTo>
                    <a:pt x="6152693" y="474941"/>
                  </a:lnTo>
                  <a:lnTo>
                    <a:pt x="6150826" y="473087"/>
                  </a:lnTo>
                  <a:lnTo>
                    <a:pt x="6149708" y="472617"/>
                  </a:lnTo>
                  <a:lnTo>
                    <a:pt x="6147079" y="472617"/>
                  </a:lnTo>
                  <a:lnTo>
                    <a:pt x="6145949" y="473087"/>
                  </a:lnTo>
                  <a:lnTo>
                    <a:pt x="6144095" y="474941"/>
                  </a:lnTo>
                  <a:lnTo>
                    <a:pt x="6143625" y="476059"/>
                  </a:lnTo>
                  <a:lnTo>
                    <a:pt x="6143625" y="478688"/>
                  </a:lnTo>
                  <a:lnTo>
                    <a:pt x="6144095" y="479818"/>
                  </a:lnTo>
                  <a:lnTo>
                    <a:pt x="6145949" y="481672"/>
                  </a:lnTo>
                  <a:lnTo>
                    <a:pt x="6147079" y="482142"/>
                  </a:lnTo>
                  <a:lnTo>
                    <a:pt x="6149708" y="482142"/>
                  </a:lnTo>
                  <a:lnTo>
                    <a:pt x="6150826" y="481672"/>
                  </a:lnTo>
                  <a:lnTo>
                    <a:pt x="6152693" y="479818"/>
                  </a:lnTo>
                  <a:lnTo>
                    <a:pt x="6153150" y="478688"/>
                  </a:lnTo>
                  <a:lnTo>
                    <a:pt x="6153150" y="476059"/>
                  </a:lnTo>
                  <a:close/>
                </a:path>
                <a:path w="9008110" h="1427479">
                  <a:moveTo>
                    <a:pt x="6153150" y="3441"/>
                  </a:moveTo>
                  <a:lnTo>
                    <a:pt x="6152693" y="2324"/>
                  </a:lnTo>
                  <a:lnTo>
                    <a:pt x="6150826" y="457"/>
                  </a:lnTo>
                  <a:lnTo>
                    <a:pt x="6149708" y="0"/>
                  </a:lnTo>
                  <a:lnTo>
                    <a:pt x="6147079" y="0"/>
                  </a:lnTo>
                  <a:lnTo>
                    <a:pt x="6145949" y="457"/>
                  </a:lnTo>
                  <a:lnTo>
                    <a:pt x="6144095" y="2324"/>
                  </a:lnTo>
                  <a:lnTo>
                    <a:pt x="6143625" y="3441"/>
                  </a:lnTo>
                  <a:lnTo>
                    <a:pt x="6143625" y="6070"/>
                  </a:lnTo>
                  <a:lnTo>
                    <a:pt x="6144095" y="7200"/>
                  </a:lnTo>
                  <a:lnTo>
                    <a:pt x="6145949" y="9055"/>
                  </a:lnTo>
                  <a:lnTo>
                    <a:pt x="6147079" y="9525"/>
                  </a:lnTo>
                  <a:lnTo>
                    <a:pt x="6149708" y="9525"/>
                  </a:lnTo>
                  <a:lnTo>
                    <a:pt x="6150826" y="9055"/>
                  </a:lnTo>
                  <a:lnTo>
                    <a:pt x="6152693" y="7200"/>
                  </a:lnTo>
                  <a:lnTo>
                    <a:pt x="6153150" y="6070"/>
                  </a:lnTo>
                  <a:lnTo>
                    <a:pt x="6153150" y="3441"/>
                  </a:lnTo>
                  <a:close/>
                </a:path>
                <a:path w="9008110" h="1427479">
                  <a:moveTo>
                    <a:pt x="6200775" y="1421307"/>
                  </a:moveTo>
                  <a:lnTo>
                    <a:pt x="6200318" y="1420190"/>
                  </a:lnTo>
                  <a:lnTo>
                    <a:pt x="6198451" y="1418323"/>
                  </a:lnTo>
                  <a:lnTo>
                    <a:pt x="6197333" y="1417853"/>
                  </a:lnTo>
                  <a:lnTo>
                    <a:pt x="6194704" y="1417853"/>
                  </a:lnTo>
                  <a:lnTo>
                    <a:pt x="6193574" y="1418323"/>
                  </a:lnTo>
                  <a:lnTo>
                    <a:pt x="6191720" y="1420190"/>
                  </a:lnTo>
                  <a:lnTo>
                    <a:pt x="6191250" y="1421307"/>
                  </a:lnTo>
                  <a:lnTo>
                    <a:pt x="6191250" y="1423936"/>
                  </a:lnTo>
                  <a:lnTo>
                    <a:pt x="6191720" y="1425054"/>
                  </a:lnTo>
                  <a:lnTo>
                    <a:pt x="6193574" y="1426921"/>
                  </a:lnTo>
                  <a:lnTo>
                    <a:pt x="6194704" y="1427378"/>
                  </a:lnTo>
                  <a:lnTo>
                    <a:pt x="6197333" y="1427378"/>
                  </a:lnTo>
                  <a:lnTo>
                    <a:pt x="6198451" y="1426921"/>
                  </a:lnTo>
                  <a:lnTo>
                    <a:pt x="6200318" y="1425054"/>
                  </a:lnTo>
                  <a:lnTo>
                    <a:pt x="6200775" y="1423936"/>
                  </a:lnTo>
                  <a:lnTo>
                    <a:pt x="6200775" y="1421307"/>
                  </a:lnTo>
                  <a:close/>
                </a:path>
                <a:path w="9008110" h="1427479">
                  <a:moveTo>
                    <a:pt x="6200775" y="948690"/>
                  </a:moveTo>
                  <a:lnTo>
                    <a:pt x="6200318" y="947559"/>
                  </a:lnTo>
                  <a:lnTo>
                    <a:pt x="6198451" y="945705"/>
                  </a:lnTo>
                  <a:lnTo>
                    <a:pt x="6197333" y="945235"/>
                  </a:lnTo>
                  <a:lnTo>
                    <a:pt x="6194704" y="945235"/>
                  </a:lnTo>
                  <a:lnTo>
                    <a:pt x="6193574" y="945705"/>
                  </a:lnTo>
                  <a:lnTo>
                    <a:pt x="6191720" y="947559"/>
                  </a:lnTo>
                  <a:lnTo>
                    <a:pt x="6191250" y="948690"/>
                  </a:lnTo>
                  <a:lnTo>
                    <a:pt x="6191250" y="951318"/>
                  </a:lnTo>
                  <a:lnTo>
                    <a:pt x="6191720" y="952436"/>
                  </a:lnTo>
                  <a:lnTo>
                    <a:pt x="6193574" y="954303"/>
                  </a:lnTo>
                  <a:lnTo>
                    <a:pt x="6194704" y="954760"/>
                  </a:lnTo>
                  <a:lnTo>
                    <a:pt x="6197333" y="954760"/>
                  </a:lnTo>
                  <a:lnTo>
                    <a:pt x="6198451" y="954303"/>
                  </a:lnTo>
                  <a:lnTo>
                    <a:pt x="6200318" y="952436"/>
                  </a:lnTo>
                  <a:lnTo>
                    <a:pt x="6200775" y="951318"/>
                  </a:lnTo>
                  <a:lnTo>
                    <a:pt x="6200775" y="948690"/>
                  </a:lnTo>
                  <a:close/>
                </a:path>
                <a:path w="9008110" h="1427479">
                  <a:moveTo>
                    <a:pt x="6200775" y="476059"/>
                  </a:moveTo>
                  <a:lnTo>
                    <a:pt x="6200318" y="474941"/>
                  </a:lnTo>
                  <a:lnTo>
                    <a:pt x="6198451" y="473087"/>
                  </a:lnTo>
                  <a:lnTo>
                    <a:pt x="6197333" y="472617"/>
                  </a:lnTo>
                  <a:lnTo>
                    <a:pt x="6194704" y="472617"/>
                  </a:lnTo>
                  <a:lnTo>
                    <a:pt x="6193574" y="473087"/>
                  </a:lnTo>
                  <a:lnTo>
                    <a:pt x="6191720" y="474941"/>
                  </a:lnTo>
                  <a:lnTo>
                    <a:pt x="6191250" y="476059"/>
                  </a:lnTo>
                  <a:lnTo>
                    <a:pt x="6191250" y="478688"/>
                  </a:lnTo>
                  <a:lnTo>
                    <a:pt x="6191720" y="479818"/>
                  </a:lnTo>
                  <a:lnTo>
                    <a:pt x="6193574" y="481672"/>
                  </a:lnTo>
                  <a:lnTo>
                    <a:pt x="6194704" y="482142"/>
                  </a:lnTo>
                  <a:lnTo>
                    <a:pt x="6197333" y="482142"/>
                  </a:lnTo>
                  <a:lnTo>
                    <a:pt x="6198451" y="481672"/>
                  </a:lnTo>
                  <a:lnTo>
                    <a:pt x="6200318" y="479818"/>
                  </a:lnTo>
                  <a:lnTo>
                    <a:pt x="6200775" y="478688"/>
                  </a:lnTo>
                  <a:lnTo>
                    <a:pt x="6200775" y="476059"/>
                  </a:lnTo>
                  <a:close/>
                </a:path>
                <a:path w="9008110" h="1427479">
                  <a:moveTo>
                    <a:pt x="6200775" y="3441"/>
                  </a:moveTo>
                  <a:lnTo>
                    <a:pt x="6200318" y="2324"/>
                  </a:lnTo>
                  <a:lnTo>
                    <a:pt x="6198451" y="457"/>
                  </a:lnTo>
                  <a:lnTo>
                    <a:pt x="6197333" y="0"/>
                  </a:lnTo>
                  <a:lnTo>
                    <a:pt x="6194704" y="0"/>
                  </a:lnTo>
                  <a:lnTo>
                    <a:pt x="6193574" y="457"/>
                  </a:lnTo>
                  <a:lnTo>
                    <a:pt x="6191720" y="2324"/>
                  </a:lnTo>
                  <a:lnTo>
                    <a:pt x="6191250" y="3441"/>
                  </a:lnTo>
                  <a:lnTo>
                    <a:pt x="6191250" y="6070"/>
                  </a:lnTo>
                  <a:lnTo>
                    <a:pt x="6191720" y="7200"/>
                  </a:lnTo>
                  <a:lnTo>
                    <a:pt x="6193574" y="9055"/>
                  </a:lnTo>
                  <a:lnTo>
                    <a:pt x="6194704" y="9525"/>
                  </a:lnTo>
                  <a:lnTo>
                    <a:pt x="6197333" y="9525"/>
                  </a:lnTo>
                  <a:lnTo>
                    <a:pt x="6198451" y="9055"/>
                  </a:lnTo>
                  <a:lnTo>
                    <a:pt x="6200318" y="7200"/>
                  </a:lnTo>
                  <a:lnTo>
                    <a:pt x="6200775" y="6070"/>
                  </a:lnTo>
                  <a:lnTo>
                    <a:pt x="6200775" y="3441"/>
                  </a:lnTo>
                  <a:close/>
                </a:path>
                <a:path w="9008110" h="1427479">
                  <a:moveTo>
                    <a:pt x="6248400" y="1421307"/>
                  </a:moveTo>
                  <a:lnTo>
                    <a:pt x="6247943" y="1420190"/>
                  </a:lnTo>
                  <a:lnTo>
                    <a:pt x="6246076" y="1418323"/>
                  </a:lnTo>
                  <a:lnTo>
                    <a:pt x="6244958" y="1417853"/>
                  </a:lnTo>
                  <a:lnTo>
                    <a:pt x="6242329" y="1417853"/>
                  </a:lnTo>
                  <a:lnTo>
                    <a:pt x="6241199" y="1418323"/>
                  </a:lnTo>
                  <a:lnTo>
                    <a:pt x="6239345" y="1420190"/>
                  </a:lnTo>
                  <a:lnTo>
                    <a:pt x="6238875" y="1421307"/>
                  </a:lnTo>
                  <a:lnTo>
                    <a:pt x="6238875" y="1423936"/>
                  </a:lnTo>
                  <a:lnTo>
                    <a:pt x="6239345" y="1425054"/>
                  </a:lnTo>
                  <a:lnTo>
                    <a:pt x="6241199" y="1426921"/>
                  </a:lnTo>
                  <a:lnTo>
                    <a:pt x="6242329" y="1427378"/>
                  </a:lnTo>
                  <a:lnTo>
                    <a:pt x="6244958" y="1427378"/>
                  </a:lnTo>
                  <a:lnTo>
                    <a:pt x="6246076" y="1426921"/>
                  </a:lnTo>
                  <a:lnTo>
                    <a:pt x="6247943" y="1425054"/>
                  </a:lnTo>
                  <a:lnTo>
                    <a:pt x="6248400" y="1423936"/>
                  </a:lnTo>
                  <a:lnTo>
                    <a:pt x="6248400" y="1421307"/>
                  </a:lnTo>
                  <a:close/>
                </a:path>
                <a:path w="9008110" h="1427479">
                  <a:moveTo>
                    <a:pt x="6248400" y="948690"/>
                  </a:moveTo>
                  <a:lnTo>
                    <a:pt x="6247943" y="947559"/>
                  </a:lnTo>
                  <a:lnTo>
                    <a:pt x="6246076" y="945705"/>
                  </a:lnTo>
                  <a:lnTo>
                    <a:pt x="6244958" y="945235"/>
                  </a:lnTo>
                  <a:lnTo>
                    <a:pt x="6242329" y="945235"/>
                  </a:lnTo>
                  <a:lnTo>
                    <a:pt x="6241199" y="945705"/>
                  </a:lnTo>
                  <a:lnTo>
                    <a:pt x="6239345" y="947559"/>
                  </a:lnTo>
                  <a:lnTo>
                    <a:pt x="6238875" y="948690"/>
                  </a:lnTo>
                  <a:lnTo>
                    <a:pt x="6238875" y="951318"/>
                  </a:lnTo>
                  <a:lnTo>
                    <a:pt x="6239345" y="952436"/>
                  </a:lnTo>
                  <a:lnTo>
                    <a:pt x="6241199" y="954303"/>
                  </a:lnTo>
                  <a:lnTo>
                    <a:pt x="6242329" y="954760"/>
                  </a:lnTo>
                  <a:lnTo>
                    <a:pt x="6244958" y="954760"/>
                  </a:lnTo>
                  <a:lnTo>
                    <a:pt x="6246076" y="954303"/>
                  </a:lnTo>
                  <a:lnTo>
                    <a:pt x="6247943" y="952436"/>
                  </a:lnTo>
                  <a:lnTo>
                    <a:pt x="6248400" y="951318"/>
                  </a:lnTo>
                  <a:lnTo>
                    <a:pt x="6248400" y="948690"/>
                  </a:lnTo>
                  <a:close/>
                </a:path>
                <a:path w="9008110" h="1427479">
                  <a:moveTo>
                    <a:pt x="6248400" y="476059"/>
                  </a:moveTo>
                  <a:lnTo>
                    <a:pt x="6247943" y="474941"/>
                  </a:lnTo>
                  <a:lnTo>
                    <a:pt x="6246076" y="473087"/>
                  </a:lnTo>
                  <a:lnTo>
                    <a:pt x="6244958" y="472617"/>
                  </a:lnTo>
                  <a:lnTo>
                    <a:pt x="6242329" y="472617"/>
                  </a:lnTo>
                  <a:lnTo>
                    <a:pt x="6241199" y="473087"/>
                  </a:lnTo>
                  <a:lnTo>
                    <a:pt x="6239345" y="474941"/>
                  </a:lnTo>
                  <a:lnTo>
                    <a:pt x="6238875" y="476059"/>
                  </a:lnTo>
                  <a:lnTo>
                    <a:pt x="6238875" y="478688"/>
                  </a:lnTo>
                  <a:lnTo>
                    <a:pt x="6239345" y="479818"/>
                  </a:lnTo>
                  <a:lnTo>
                    <a:pt x="6241199" y="481672"/>
                  </a:lnTo>
                  <a:lnTo>
                    <a:pt x="6242329" y="482142"/>
                  </a:lnTo>
                  <a:lnTo>
                    <a:pt x="6244958" y="482142"/>
                  </a:lnTo>
                  <a:lnTo>
                    <a:pt x="6246076" y="481672"/>
                  </a:lnTo>
                  <a:lnTo>
                    <a:pt x="6247943" y="479818"/>
                  </a:lnTo>
                  <a:lnTo>
                    <a:pt x="6248400" y="478688"/>
                  </a:lnTo>
                  <a:lnTo>
                    <a:pt x="6248400" y="476059"/>
                  </a:lnTo>
                  <a:close/>
                </a:path>
                <a:path w="9008110" h="1427479">
                  <a:moveTo>
                    <a:pt x="6248400" y="3441"/>
                  </a:moveTo>
                  <a:lnTo>
                    <a:pt x="6247943" y="2324"/>
                  </a:lnTo>
                  <a:lnTo>
                    <a:pt x="6246076" y="457"/>
                  </a:lnTo>
                  <a:lnTo>
                    <a:pt x="6244958" y="0"/>
                  </a:lnTo>
                  <a:lnTo>
                    <a:pt x="6242329" y="0"/>
                  </a:lnTo>
                  <a:lnTo>
                    <a:pt x="6241199" y="457"/>
                  </a:lnTo>
                  <a:lnTo>
                    <a:pt x="6239345" y="2324"/>
                  </a:lnTo>
                  <a:lnTo>
                    <a:pt x="6238875" y="3441"/>
                  </a:lnTo>
                  <a:lnTo>
                    <a:pt x="6238875" y="6070"/>
                  </a:lnTo>
                  <a:lnTo>
                    <a:pt x="6239345" y="7200"/>
                  </a:lnTo>
                  <a:lnTo>
                    <a:pt x="6241199" y="9055"/>
                  </a:lnTo>
                  <a:lnTo>
                    <a:pt x="6242329" y="9525"/>
                  </a:lnTo>
                  <a:lnTo>
                    <a:pt x="6244958" y="9525"/>
                  </a:lnTo>
                  <a:lnTo>
                    <a:pt x="6246076" y="9055"/>
                  </a:lnTo>
                  <a:lnTo>
                    <a:pt x="6247943" y="7200"/>
                  </a:lnTo>
                  <a:lnTo>
                    <a:pt x="6248400" y="6070"/>
                  </a:lnTo>
                  <a:lnTo>
                    <a:pt x="6248400" y="3441"/>
                  </a:lnTo>
                  <a:close/>
                </a:path>
                <a:path w="9008110" h="1427479">
                  <a:moveTo>
                    <a:pt x="6296025" y="1421307"/>
                  </a:moveTo>
                  <a:lnTo>
                    <a:pt x="6295568" y="1420190"/>
                  </a:lnTo>
                  <a:lnTo>
                    <a:pt x="6293701" y="1418323"/>
                  </a:lnTo>
                  <a:lnTo>
                    <a:pt x="6292583" y="1417853"/>
                  </a:lnTo>
                  <a:lnTo>
                    <a:pt x="6289954" y="1417853"/>
                  </a:lnTo>
                  <a:lnTo>
                    <a:pt x="6288824" y="1418323"/>
                  </a:lnTo>
                  <a:lnTo>
                    <a:pt x="6286970" y="1420190"/>
                  </a:lnTo>
                  <a:lnTo>
                    <a:pt x="6286500" y="1421307"/>
                  </a:lnTo>
                  <a:lnTo>
                    <a:pt x="6286500" y="1423936"/>
                  </a:lnTo>
                  <a:lnTo>
                    <a:pt x="6286970" y="1425054"/>
                  </a:lnTo>
                  <a:lnTo>
                    <a:pt x="6288824" y="1426921"/>
                  </a:lnTo>
                  <a:lnTo>
                    <a:pt x="6289954" y="1427378"/>
                  </a:lnTo>
                  <a:lnTo>
                    <a:pt x="6292583" y="1427378"/>
                  </a:lnTo>
                  <a:lnTo>
                    <a:pt x="6293701" y="1426921"/>
                  </a:lnTo>
                  <a:lnTo>
                    <a:pt x="6295568" y="1425054"/>
                  </a:lnTo>
                  <a:lnTo>
                    <a:pt x="6296025" y="1423936"/>
                  </a:lnTo>
                  <a:lnTo>
                    <a:pt x="6296025" y="1421307"/>
                  </a:lnTo>
                  <a:close/>
                </a:path>
                <a:path w="9008110" h="1427479">
                  <a:moveTo>
                    <a:pt x="6296025" y="948690"/>
                  </a:moveTo>
                  <a:lnTo>
                    <a:pt x="6295568" y="947559"/>
                  </a:lnTo>
                  <a:lnTo>
                    <a:pt x="6293701" y="945705"/>
                  </a:lnTo>
                  <a:lnTo>
                    <a:pt x="6292583" y="945235"/>
                  </a:lnTo>
                  <a:lnTo>
                    <a:pt x="6289954" y="945235"/>
                  </a:lnTo>
                  <a:lnTo>
                    <a:pt x="6288824" y="945705"/>
                  </a:lnTo>
                  <a:lnTo>
                    <a:pt x="6286970" y="947559"/>
                  </a:lnTo>
                  <a:lnTo>
                    <a:pt x="6286500" y="948690"/>
                  </a:lnTo>
                  <a:lnTo>
                    <a:pt x="6286500" y="951318"/>
                  </a:lnTo>
                  <a:lnTo>
                    <a:pt x="6286970" y="952436"/>
                  </a:lnTo>
                  <a:lnTo>
                    <a:pt x="6288824" y="954303"/>
                  </a:lnTo>
                  <a:lnTo>
                    <a:pt x="6289954" y="954760"/>
                  </a:lnTo>
                  <a:lnTo>
                    <a:pt x="6292583" y="954760"/>
                  </a:lnTo>
                  <a:lnTo>
                    <a:pt x="6293701" y="954303"/>
                  </a:lnTo>
                  <a:lnTo>
                    <a:pt x="6295568" y="952436"/>
                  </a:lnTo>
                  <a:lnTo>
                    <a:pt x="6296025" y="951318"/>
                  </a:lnTo>
                  <a:lnTo>
                    <a:pt x="6296025" y="948690"/>
                  </a:lnTo>
                  <a:close/>
                </a:path>
                <a:path w="9008110" h="1427479">
                  <a:moveTo>
                    <a:pt x="6296025" y="476059"/>
                  </a:moveTo>
                  <a:lnTo>
                    <a:pt x="6295568" y="474941"/>
                  </a:lnTo>
                  <a:lnTo>
                    <a:pt x="6293701" y="473087"/>
                  </a:lnTo>
                  <a:lnTo>
                    <a:pt x="6292583" y="472617"/>
                  </a:lnTo>
                  <a:lnTo>
                    <a:pt x="6289954" y="472617"/>
                  </a:lnTo>
                  <a:lnTo>
                    <a:pt x="6288824" y="473087"/>
                  </a:lnTo>
                  <a:lnTo>
                    <a:pt x="6286970" y="474941"/>
                  </a:lnTo>
                  <a:lnTo>
                    <a:pt x="6286500" y="476059"/>
                  </a:lnTo>
                  <a:lnTo>
                    <a:pt x="6286500" y="478688"/>
                  </a:lnTo>
                  <a:lnTo>
                    <a:pt x="6286970" y="479818"/>
                  </a:lnTo>
                  <a:lnTo>
                    <a:pt x="6288824" y="481672"/>
                  </a:lnTo>
                  <a:lnTo>
                    <a:pt x="6289954" y="482142"/>
                  </a:lnTo>
                  <a:lnTo>
                    <a:pt x="6292583" y="482142"/>
                  </a:lnTo>
                  <a:lnTo>
                    <a:pt x="6293701" y="481672"/>
                  </a:lnTo>
                  <a:lnTo>
                    <a:pt x="6295568" y="479818"/>
                  </a:lnTo>
                  <a:lnTo>
                    <a:pt x="6296025" y="478688"/>
                  </a:lnTo>
                  <a:lnTo>
                    <a:pt x="6296025" y="476059"/>
                  </a:lnTo>
                  <a:close/>
                </a:path>
                <a:path w="9008110" h="1427479">
                  <a:moveTo>
                    <a:pt x="6296025" y="3441"/>
                  </a:moveTo>
                  <a:lnTo>
                    <a:pt x="6295568" y="2324"/>
                  </a:lnTo>
                  <a:lnTo>
                    <a:pt x="6293701" y="457"/>
                  </a:lnTo>
                  <a:lnTo>
                    <a:pt x="6292583" y="0"/>
                  </a:lnTo>
                  <a:lnTo>
                    <a:pt x="6289954" y="0"/>
                  </a:lnTo>
                  <a:lnTo>
                    <a:pt x="6288824" y="457"/>
                  </a:lnTo>
                  <a:lnTo>
                    <a:pt x="6286970" y="2324"/>
                  </a:lnTo>
                  <a:lnTo>
                    <a:pt x="6286500" y="3441"/>
                  </a:lnTo>
                  <a:lnTo>
                    <a:pt x="6286500" y="6070"/>
                  </a:lnTo>
                  <a:lnTo>
                    <a:pt x="6286970" y="7200"/>
                  </a:lnTo>
                  <a:lnTo>
                    <a:pt x="6288824" y="9055"/>
                  </a:lnTo>
                  <a:lnTo>
                    <a:pt x="6289954" y="9525"/>
                  </a:lnTo>
                  <a:lnTo>
                    <a:pt x="6292583" y="9525"/>
                  </a:lnTo>
                  <a:lnTo>
                    <a:pt x="6293701" y="9055"/>
                  </a:lnTo>
                  <a:lnTo>
                    <a:pt x="6295568" y="7200"/>
                  </a:lnTo>
                  <a:lnTo>
                    <a:pt x="6296025" y="6070"/>
                  </a:lnTo>
                  <a:lnTo>
                    <a:pt x="6296025" y="3441"/>
                  </a:lnTo>
                  <a:close/>
                </a:path>
                <a:path w="9008110" h="1427479">
                  <a:moveTo>
                    <a:pt x="6343650" y="1421307"/>
                  </a:moveTo>
                  <a:lnTo>
                    <a:pt x="6343193" y="1420190"/>
                  </a:lnTo>
                  <a:lnTo>
                    <a:pt x="6341326" y="1418323"/>
                  </a:lnTo>
                  <a:lnTo>
                    <a:pt x="6340208" y="1417853"/>
                  </a:lnTo>
                  <a:lnTo>
                    <a:pt x="6337579" y="1417853"/>
                  </a:lnTo>
                  <a:lnTo>
                    <a:pt x="6336449" y="1418323"/>
                  </a:lnTo>
                  <a:lnTo>
                    <a:pt x="6334595" y="1420190"/>
                  </a:lnTo>
                  <a:lnTo>
                    <a:pt x="6334125" y="1421307"/>
                  </a:lnTo>
                  <a:lnTo>
                    <a:pt x="6334125" y="1423936"/>
                  </a:lnTo>
                  <a:lnTo>
                    <a:pt x="6334595" y="1425054"/>
                  </a:lnTo>
                  <a:lnTo>
                    <a:pt x="6336449" y="1426921"/>
                  </a:lnTo>
                  <a:lnTo>
                    <a:pt x="6337579" y="1427378"/>
                  </a:lnTo>
                  <a:lnTo>
                    <a:pt x="6340208" y="1427378"/>
                  </a:lnTo>
                  <a:lnTo>
                    <a:pt x="6341326" y="1426921"/>
                  </a:lnTo>
                  <a:lnTo>
                    <a:pt x="6343193" y="1425054"/>
                  </a:lnTo>
                  <a:lnTo>
                    <a:pt x="6343650" y="1423936"/>
                  </a:lnTo>
                  <a:lnTo>
                    <a:pt x="6343650" y="1421307"/>
                  </a:lnTo>
                  <a:close/>
                </a:path>
                <a:path w="9008110" h="1427479">
                  <a:moveTo>
                    <a:pt x="6343650" y="948690"/>
                  </a:moveTo>
                  <a:lnTo>
                    <a:pt x="6343193" y="947559"/>
                  </a:lnTo>
                  <a:lnTo>
                    <a:pt x="6341326" y="945705"/>
                  </a:lnTo>
                  <a:lnTo>
                    <a:pt x="6340208" y="945235"/>
                  </a:lnTo>
                  <a:lnTo>
                    <a:pt x="6337579" y="945235"/>
                  </a:lnTo>
                  <a:lnTo>
                    <a:pt x="6336449" y="945705"/>
                  </a:lnTo>
                  <a:lnTo>
                    <a:pt x="6334595" y="947559"/>
                  </a:lnTo>
                  <a:lnTo>
                    <a:pt x="6334125" y="948690"/>
                  </a:lnTo>
                  <a:lnTo>
                    <a:pt x="6334125" y="951318"/>
                  </a:lnTo>
                  <a:lnTo>
                    <a:pt x="6334595" y="952436"/>
                  </a:lnTo>
                  <a:lnTo>
                    <a:pt x="6336449" y="954303"/>
                  </a:lnTo>
                  <a:lnTo>
                    <a:pt x="6337579" y="954760"/>
                  </a:lnTo>
                  <a:lnTo>
                    <a:pt x="6340208" y="954760"/>
                  </a:lnTo>
                  <a:lnTo>
                    <a:pt x="6341326" y="954303"/>
                  </a:lnTo>
                  <a:lnTo>
                    <a:pt x="6343193" y="952436"/>
                  </a:lnTo>
                  <a:lnTo>
                    <a:pt x="6343650" y="951318"/>
                  </a:lnTo>
                  <a:lnTo>
                    <a:pt x="6343650" y="948690"/>
                  </a:lnTo>
                  <a:close/>
                </a:path>
                <a:path w="9008110" h="1427479">
                  <a:moveTo>
                    <a:pt x="6343650" y="476059"/>
                  </a:moveTo>
                  <a:lnTo>
                    <a:pt x="6343193" y="474941"/>
                  </a:lnTo>
                  <a:lnTo>
                    <a:pt x="6341326" y="473087"/>
                  </a:lnTo>
                  <a:lnTo>
                    <a:pt x="6340208" y="472617"/>
                  </a:lnTo>
                  <a:lnTo>
                    <a:pt x="6337579" y="472617"/>
                  </a:lnTo>
                  <a:lnTo>
                    <a:pt x="6336449" y="473087"/>
                  </a:lnTo>
                  <a:lnTo>
                    <a:pt x="6334595" y="474941"/>
                  </a:lnTo>
                  <a:lnTo>
                    <a:pt x="6334125" y="476059"/>
                  </a:lnTo>
                  <a:lnTo>
                    <a:pt x="6334125" y="478688"/>
                  </a:lnTo>
                  <a:lnTo>
                    <a:pt x="6334595" y="479818"/>
                  </a:lnTo>
                  <a:lnTo>
                    <a:pt x="6336449" y="481672"/>
                  </a:lnTo>
                  <a:lnTo>
                    <a:pt x="6337579" y="482142"/>
                  </a:lnTo>
                  <a:lnTo>
                    <a:pt x="6340208" y="482142"/>
                  </a:lnTo>
                  <a:lnTo>
                    <a:pt x="6341326" y="481672"/>
                  </a:lnTo>
                  <a:lnTo>
                    <a:pt x="6343193" y="479818"/>
                  </a:lnTo>
                  <a:lnTo>
                    <a:pt x="6343650" y="478688"/>
                  </a:lnTo>
                  <a:lnTo>
                    <a:pt x="6343650" y="476059"/>
                  </a:lnTo>
                  <a:close/>
                </a:path>
                <a:path w="9008110" h="1427479">
                  <a:moveTo>
                    <a:pt x="6343650" y="3441"/>
                  </a:moveTo>
                  <a:lnTo>
                    <a:pt x="6343193" y="2324"/>
                  </a:lnTo>
                  <a:lnTo>
                    <a:pt x="6341326" y="457"/>
                  </a:lnTo>
                  <a:lnTo>
                    <a:pt x="6340208" y="0"/>
                  </a:lnTo>
                  <a:lnTo>
                    <a:pt x="6337579" y="0"/>
                  </a:lnTo>
                  <a:lnTo>
                    <a:pt x="6336449" y="457"/>
                  </a:lnTo>
                  <a:lnTo>
                    <a:pt x="6334595" y="2324"/>
                  </a:lnTo>
                  <a:lnTo>
                    <a:pt x="6334125" y="3441"/>
                  </a:lnTo>
                  <a:lnTo>
                    <a:pt x="6334125" y="6070"/>
                  </a:lnTo>
                  <a:lnTo>
                    <a:pt x="6334595" y="7200"/>
                  </a:lnTo>
                  <a:lnTo>
                    <a:pt x="6336449" y="9055"/>
                  </a:lnTo>
                  <a:lnTo>
                    <a:pt x="6337579" y="9525"/>
                  </a:lnTo>
                  <a:lnTo>
                    <a:pt x="6340208" y="9525"/>
                  </a:lnTo>
                  <a:lnTo>
                    <a:pt x="6341326" y="9055"/>
                  </a:lnTo>
                  <a:lnTo>
                    <a:pt x="6343193" y="7200"/>
                  </a:lnTo>
                  <a:lnTo>
                    <a:pt x="6343650" y="6070"/>
                  </a:lnTo>
                  <a:lnTo>
                    <a:pt x="6343650" y="3441"/>
                  </a:lnTo>
                  <a:close/>
                </a:path>
                <a:path w="9008110" h="1427479">
                  <a:moveTo>
                    <a:pt x="6391275" y="1421307"/>
                  </a:moveTo>
                  <a:lnTo>
                    <a:pt x="6390818" y="1420190"/>
                  </a:lnTo>
                  <a:lnTo>
                    <a:pt x="6388951" y="1418323"/>
                  </a:lnTo>
                  <a:lnTo>
                    <a:pt x="6387833" y="1417853"/>
                  </a:lnTo>
                  <a:lnTo>
                    <a:pt x="6385204" y="1417853"/>
                  </a:lnTo>
                  <a:lnTo>
                    <a:pt x="6384074" y="1418323"/>
                  </a:lnTo>
                  <a:lnTo>
                    <a:pt x="6382220" y="1420190"/>
                  </a:lnTo>
                  <a:lnTo>
                    <a:pt x="6381750" y="1421307"/>
                  </a:lnTo>
                  <a:lnTo>
                    <a:pt x="6381750" y="1423936"/>
                  </a:lnTo>
                  <a:lnTo>
                    <a:pt x="6382220" y="1425054"/>
                  </a:lnTo>
                  <a:lnTo>
                    <a:pt x="6384074" y="1426921"/>
                  </a:lnTo>
                  <a:lnTo>
                    <a:pt x="6385204" y="1427378"/>
                  </a:lnTo>
                  <a:lnTo>
                    <a:pt x="6387833" y="1427378"/>
                  </a:lnTo>
                  <a:lnTo>
                    <a:pt x="6388951" y="1426921"/>
                  </a:lnTo>
                  <a:lnTo>
                    <a:pt x="6390818" y="1425054"/>
                  </a:lnTo>
                  <a:lnTo>
                    <a:pt x="6391275" y="1423936"/>
                  </a:lnTo>
                  <a:lnTo>
                    <a:pt x="6391275" y="1421307"/>
                  </a:lnTo>
                  <a:close/>
                </a:path>
                <a:path w="9008110" h="1427479">
                  <a:moveTo>
                    <a:pt x="6391275" y="948690"/>
                  </a:moveTo>
                  <a:lnTo>
                    <a:pt x="6390818" y="947559"/>
                  </a:lnTo>
                  <a:lnTo>
                    <a:pt x="6388951" y="945705"/>
                  </a:lnTo>
                  <a:lnTo>
                    <a:pt x="6387833" y="945235"/>
                  </a:lnTo>
                  <a:lnTo>
                    <a:pt x="6385204" y="945235"/>
                  </a:lnTo>
                  <a:lnTo>
                    <a:pt x="6384074" y="945705"/>
                  </a:lnTo>
                  <a:lnTo>
                    <a:pt x="6382220" y="947559"/>
                  </a:lnTo>
                  <a:lnTo>
                    <a:pt x="6381750" y="948690"/>
                  </a:lnTo>
                  <a:lnTo>
                    <a:pt x="6381750" y="951318"/>
                  </a:lnTo>
                  <a:lnTo>
                    <a:pt x="6382220" y="952436"/>
                  </a:lnTo>
                  <a:lnTo>
                    <a:pt x="6384074" y="954303"/>
                  </a:lnTo>
                  <a:lnTo>
                    <a:pt x="6385204" y="954760"/>
                  </a:lnTo>
                  <a:lnTo>
                    <a:pt x="6387833" y="954760"/>
                  </a:lnTo>
                  <a:lnTo>
                    <a:pt x="6388951" y="954303"/>
                  </a:lnTo>
                  <a:lnTo>
                    <a:pt x="6390818" y="952436"/>
                  </a:lnTo>
                  <a:lnTo>
                    <a:pt x="6391275" y="951318"/>
                  </a:lnTo>
                  <a:lnTo>
                    <a:pt x="6391275" y="948690"/>
                  </a:lnTo>
                  <a:close/>
                </a:path>
                <a:path w="9008110" h="1427479">
                  <a:moveTo>
                    <a:pt x="6391275" y="476059"/>
                  </a:moveTo>
                  <a:lnTo>
                    <a:pt x="6390818" y="474941"/>
                  </a:lnTo>
                  <a:lnTo>
                    <a:pt x="6388951" y="473087"/>
                  </a:lnTo>
                  <a:lnTo>
                    <a:pt x="6387833" y="472617"/>
                  </a:lnTo>
                  <a:lnTo>
                    <a:pt x="6385204" y="472617"/>
                  </a:lnTo>
                  <a:lnTo>
                    <a:pt x="6384074" y="473087"/>
                  </a:lnTo>
                  <a:lnTo>
                    <a:pt x="6382220" y="474941"/>
                  </a:lnTo>
                  <a:lnTo>
                    <a:pt x="6381750" y="476059"/>
                  </a:lnTo>
                  <a:lnTo>
                    <a:pt x="6381750" y="478688"/>
                  </a:lnTo>
                  <a:lnTo>
                    <a:pt x="6382220" y="479818"/>
                  </a:lnTo>
                  <a:lnTo>
                    <a:pt x="6384074" y="481672"/>
                  </a:lnTo>
                  <a:lnTo>
                    <a:pt x="6385204" y="482142"/>
                  </a:lnTo>
                  <a:lnTo>
                    <a:pt x="6387833" y="482142"/>
                  </a:lnTo>
                  <a:lnTo>
                    <a:pt x="6388951" y="481672"/>
                  </a:lnTo>
                  <a:lnTo>
                    <a:pt x="6390818" y="479818"/>
                  </a:lnTo>
                  <a:lnTo>
                    <a:pt x="6391275" y="478688"/>
                  </a:lnTo>
                  <a:lnTo>
                    <a:pt x="6391275" y="476059"/>
                  </a:lnTo>
                  <a:close/>
                </a:path>
                <a:path w="9008110" h="1427479">
                  <a:moveTo>
                    <a:pt x="6391275" y="3441"/>
                  </a:moveTo>
                  <a:lnTo>
                    <a:pt x="6390818" y="2324"/>
                  </a:lnTo>
                  <a:lnTo>
                    <a:pt x="6388951" y="457"/>
                  </a:lnTo>
                  <a:lnTo>
                    <a:pt x="6387833" y="0"/>
                  </a:lnTo>
                  <a:lnTo>
                    <a:pt x="6385204" y="0"/>
                  </a:lnTo>
                  <a:lnTo>
                    <a:pt x="6384074" y="457"/>
                  </a:lnTo>
                  <a:lnTo>
                    <a:pt x="6382220" y="2324"/>
                  </a:lnTo>
                  <a:lnTo>
                    <a:pt x="6381750" y="3441"/>
                  </a:lnTo>
                  <a:lnTo>
                    <a:pt x="6381750" y="6070"/>
                  </a:lnTo>
                  <a:lnTo>
                    <a:pt x="6382220" y="7200"/>
                  </a:lnTo>
                  <a:lnTo>
                    <a:pt x="6384074" y="9055"/>
                  </a:lnTo>
                  <a:lnTo>
                    <a:pt x="6385204" y="9525"/>
                  </a:lnTo>
                  <a:lnTo>
                    <a:pt x="6387833" y="9525"/>
                  </a:lnTo>
                  <a:lnTo>
                    <a:pt x="6388951" y="9055"/>
                  </a:lnTo>
                  <a:lnTo>
                    <a:pt x="6390818" y="7200"/>
                  </a:lnTo>
                  <a:lnTo>
                    <a:pt x="6391275" y="6070"/>
                  </a:lnTo>
                  <a:lnTo>
                    <a:pt x="6391275" y="3441"/>
                  </a:lnTo>
                  <a:close/>
                </a:path>
                <a:path w="9008110" h="1427479">
                  <a:moveTo>
                    <a:pt x="6438900" y="1421307"/>
                  </a:moveTo>
                  <a:lnTo>
                    <a:pt x="6438443" y="1420190"/>
                  </a:lnTo>
                  <a:lnTo>
                    <a:pt x="6436576" y="1418323"/>
                  </a:lnTo>
                  <a:lnTo>
                    <a:pt x="6435458" y="1417853"/>
                  </a:lnTo>
                  <a:lnTo>
                    <a:pt x="6432829" y="1417853"/>
                  </a:lnTo>
                  <a:lnTo>
                    <a:pt x="6431699" y="1418323"/>
                  </a:lnTo>
                  <a:lnTo>
                    <a:pt x="6429845" y="1420190"/>
                  </a:lnTo>
                  <a:lnTo>
                    <a:pt x="6429375" y="1421307"/>
                  </a:lnTo>
                  <a:lnTo>
                    <a:pt x="6429375" y="1423936"/>
                  </a:lnTo>
                  <a:lnTo>
                    <a:pt x="6429845" y="1425054"/>
                  </a:lnTo>
                  <a:lnTo>
                    <a:pt x="6431699" y="1426921"/>
                  </a:lnTo>
                  <a:lnTo>
                    <a:pt x="6432829" y="1427378"/>
                  </a:lnTo>
                  <a:lnTo>
                    <a:pt x="6435458" y="1427378"/>
                  </a:lnTo>
                  <a:lnTo>
                    <a:pt x="6436576" y="1426921"/>
                  </a:lnTo>
                  <a:lnTo>
                    <a:pt x="6438443" y="1425054"/>
                  </a:lnTo>
                  <a:lnTo>
                    <a:pt x="6438900" y="1423936"/>
                  </a:lnTo>
                  <a:lnTo>
                    <a:pt x="6438900" y="1421307"/>
                  </a:lnTo>
                  <a:close/>
                </a:path>
                <a:path w="9008110" h="1427479">
                  <a:moveTo>
                    <a:pt x="6438900" y="948690"/>
                  </a:moveTo>
                  <a:lnTo>
                    <a:pt x="6438443" y="947559"/>
                  </a:lnTo>
                  <a:lnTo>
                    <a:pt x="6436576" y="945705"/>
                  </a:lnTo>
                  <a:lnTo>
                    <a:pt x="6435458" y="945235"/>
                  </a:lnTo>
                  <a:lnTo>
                    <a:pt x="6432829" y="945235"/>
                  </a:lnTo>
                  <a:lnTo>
                    <a:pt x="6431699" y="945705"/>
                  </a:lnTo>
                  <a:lnTo>
                    <a:pt x="6429845" y="947559"/>
                  </a:lnTo>
                  <a:lnTo>
                    <a:pt x="6429375" y="948690"/>
                  </a:lnTo>
                  <a:lnTo>
                    <a:pt x="6429375" y="951318"/>
                  </a:lnTo>
                  <a:lnTo>
                    <a:pt x="6429845" y="952436"/>
                  </a:lnTo>
                  <a:lnTo>
                    <a:pt x="6431699" y="954303"/>
                  </a:lnTo>
                  <a:lnTo>
                    <a:pt x="6432829" y="954760"/>
                  </a:lnTo>
                  <a:lnTo>
                    <a:pt x="6435458" y="954760"/>
                  </a:lnTo>
                  <a:lnTo>
                    <a:pt x="6436576" y="954303"/>
                  </a:lnTo>
                  <a:lnTo>
                    <a:pt x="6438443" y="952436"/>
                  </a:lnTo>
                  <a:lnTo>
                    <a:pt x="6438900" y="951318"/>
                  </a:lnTo>
                  <a:lnTo>
                    <a:pt x="6438900" y="948690"/>
                  </a:lnTo>
                  <a:close/>
                </a:path>
                <a:path w="9008110" h="1427479">
                  <a:moveTo>
                    <a:pt x="6438900" y="476059"/>
                  </a:moveTo>
                  <a:lnTo>
                    <a:pt x="6438443" y="474941"/>
                  </a:lnTo>
                  <a:lnTo>
                    <a:pt x="6436576" y="473087"/>
                  </a:lnTo>
                  <a:lnTo>
                    <a:pt x="6435458" y="472617"/>
                  </a:lnTo>
                  <a:lnTo>
                    <a:pt x="6432829" y="472617"/>
                  </a:lnTo>
                  <a:lnTo>
                    <a:pt x="6431699" y="473087"/>
                  </a:lnTo>
                  <a:lnTo>
                    <a:pt x="6429845" y="474941"/>
                  </a:lnTo>
                  <a:lnTo>
                    <a:pt x="6429375" y="476059"/>
                  </a:lnTo>
                  <a:lnTo>
                    <a:pt x="6429375" y="478688"/>
                  </a:lnTo>
                  <a:lnTo>
                    <a:pt x="6429845" y="479818"/>
                  </a:lnTo>
                  <a:lnTo>
                    <a:pt x="6431699" y="481672"/>
                  </a:lnTo>
                  <a:lnTo>
                    <a:pt x="6432829" y="482142"/>
                  </a:lnTo>
                  <a:lnTo>
                    <a:pt x="6435458" y="482142"/>
                  </a:lnTo>
                  <a:lnTo>
                    <a:pt x="6436576" y="481672"/>
                  </a:lnTo>
                  <a:lnTo>
                    <a:pt x="6438443" y="479818"/>
                  </a:lnTo>
                  <a:lnTo>
                    <a:pt x="6438900" y="478688"/>
                  </a:lnTo>
                  <a:lnTo>
                    <a:pt x="6438900" y="476059"/>
                  </a:lnTo>
                  <a:close/>
                </a:path>
                <a:path w="9008110" h="1427479">
                  <a:moveTo>
                    <a:pt x="6438900" y="3441"/>
                  </a:moveTo>
                  <a:lnTo>
                    <a:pt x="6438443" y="2324"/>
                  </a:lnTo>
                  <a:lnTo>
                    <a:pt x="6436576" y="457"/>
                  </a:lnTo>
                  <a:lnTo>
                    <a:pt x="6435458" y="0"/>
                  </a:lnTo>
                  <a:lnTo>
                    <a:pt x="6432829" y="0"/>
                  </a:lnTo>
                  <a:lnTo>
                    <a:pt x="6431699" y="457"/>
                  </a:lnTo>
                  <a:lnTo>
                    <a:pt x="6429845" y="2324"/>
                  </a:lnTo>
                  <a:lnTo>
                    <a:pt x="6429375" y="3441"/>
                  </a:lnTo>
                  <a:lnTo>
                    <a:pt x="6429375" y="6070"/>
                  </a:lnTo>
                  <a:lnTo>
                    <a:pt x="6429845" y="7200"/>
                  </a:lnTo>
                  <a:lnTo>
                    <a:pt x="6431699" y="9055"/>
                  </a:lnTo>
                  <a:lnTo>
                    <a:pt x="6432829" y="9525"/>
                  </a:lnTo>
                  <a:lnTo>
                    <a:pt x="6435458" y="9525"/>
                  </a:lnTo>
                  <a:lnTo>
                    <a:pt x="6436576" y="9055"/>
                  </a:lnTo>
                  <a:lnTo>
                    <a:pt x="6438443" y="7200"/>
                  </a:lnTo>
                  <a:lnTo>
                    <a:pt x="6438900" y="6070"/>
                  </a:lnTo>
                  <a:lnTo>
                    <a:pt x="6438900" y="3441"/>
                  </a:lnTo>
                  <a:close/>
                </a:path>
                <a:path w="9008110" h="1427479">
                  <a:moveTo>
                    <a:pt x="6486525" y="1421307"/>
                  </a:moveTo>
                  <a:lnTo>
                    <a:pt x="6486068" y="1420190"/>
                  </a:lnTo>
                  <a:lnTo>
                    <a:pt x="6484201" y="1418323"/>
                  </a:lnTo>
                  <a:lnTo>
                    <a:pt x="6483083" y="1417853"/>
                  </a:lnTo>
                  <a:lnTo>
                    <a:pt x="6480454" y="1417853"/>
                  </a:lnTo>
                  <a:lnTo>
                    <a:pt x="6479324" y="1418323"/>
                  </a:lnTo>
                  <a:lnTo>
                    <a:pt x="6477470" y="1420190"/>
                  </a:lnTo>
                  <a:lnTo>
                    <a:pt x="6477000" y="1421307"/>
                  </a:lnTo>
                  <a:lnTo>
                    <a:pt x="6477000" y="1423936"/>
                  </a:lnTo>
                  <a:lnTo>
                    <a:pt x="6477470" y="1425054"/>
                  </a:lnTo>
                  <a:lnTo>
                    <a:pt x="6479324" y="1426921"/>
                  </a:lnTo>
                  <a:lnTo>
                    <a:pt x="6480454" y="1427378"/>
                  </a:lnTo>
                  <a:lnTo>
                    <a:pt x="6483083" y="1427378"/>
                  </a:lnTo>
                  <a:lnTo>
                    <a:pt x="6484201" y="1426921"/>
                  </a:lnTo>
                  <a:lnTo>
                    <a:pt x="6486068" y="1425054"/>
                  </a:lnTo>
                  <a:lnTo>
                    <a:pt x="6486525" y="1423936"/>
                  </a:lnTo>
                  <a:lnTo>
                    <a:pt x="6486525" y="1421307"/>
                  </a:lnTo>
                  <a:close/>
                </a:path>
                <a:path w="9008110" h="1427479">
                  <a:moveTo>
                    <a:pt x="6486525" y="948690"/>
                  </a:moveTo>
                  <a:lnTo>
                    <a:pt x="6486068" y="947559"/>
                  </a:lnTo>
                  <a:lnTo>
                    <a:pt x="6484201" y="945705"/>
                  </a:lnTo>
                  <a:lnTo>
                    <a:pt x="6483083" y="945235"/>
                  </a:lnTo>
                  <a:lnTo>
                    <a:pt x="6480454" y="945235"/>
                  </a:lnTo>
                  <a:lnTo>
                    <a:pt x="6479324" y="945705"/>
                  </a:lnTo>
                  <a:lnTo>
                    <a:pt x="6477470" y="947559"/>
                  </a:lnTo>
                  <a:lnTo>
                    <a:pt x="6477000" y="948690"/>
                  </a:lnTo>
                  <a:lnTo>
                    <a:pt x="6477000" y="951318"/>
                  </a:lnTo>
                  <a:lnTo>
                    <a:pt x="6477470" y="952436"/>
                  </a:lnTo>
                  <a:lnTo>
                    <a:pt x="6479324" y="954303"/>
                  </a:lnTo>
                  <a:lnTo>
                    <a:pt x="6480454" y="954760"/>
                  </a:lnTo>
                  <a:lnTo>
                    <a:pt x="6483083" y="954760"/>
                  </a:lnTo>
                  <a:lnTo>
                    <a:pt x="6484201" y="954303"/>
                  </a:lnTo>
                  <a:lnTo>
                    <a:pt x="6486068" y="952436"/>
                  </a:lnTo>
                  <a:lnTo>
                    <a:pt x="6486525" y="951318"/>
                  </a:lnTo>
                  <a:lnTo>
                    <a:pt x="6486525" y="948690"/>
                  </a:lnTo>
                  <a:close/>
                </a:path>
                <a:path w="9008110" h="1427479">
                  <a:moveTo>
                    <a:pt x="6486525" y="476059"/>
                  </a:moveTo>
                  <a:lnTo>
                    <a:pt x="6486068" y="474941"/>
                  </a:lnTo>
                  <a:lnTo>
                    <a:pt x="6484201" y="473087"/>
                  </a:lnTo>
                  <a:lnTo>
                    <a:pt x="6483083" y="472617"/>
                  </a:lnTo>
                  <a:lnTo>
                    <a:pt x="6480454" y="472617"/>
                  </a:lnTo>
                  <a:lnTo>
                    <a:pt x="6479324" y="473087"/>
                  </a:lnTo>
                  <a:lnTo>
                    <a:pt x="6477470" y="474941"/>
                  </a:lnTo>
                  <a:lnTo>
                    <a:pt x="6477000" y="476059"/>
                  </a:lnTo>
                  <a:lnTo>
                    <a:pt x="6477000" y="478688"/>
                  </a:lnTo>
                  <a:lnTo>
                    <a:pt x="6477470" y="479818"/>
                  </a:lnTo>
                  <a:lnTo>
                    <a:pt x="6479324" y="481672"/>
                  </a:lnTo>
                  <a:lnTo>
                    <a:pt x="6480454" y="482142"/>
                  </a:lnTo>
                  <a:lnTo>
                    <a:pt x="6483083" y="482142"/>
                  </a:lnTo>
                  <a:lnTo>
                    <a:pt x="6484201" y="481672"/>
                  </a:lnTo>
                  <a:lnTo>
                    <a:pt x="6486068" y="479818"/>
                  </a:lnTo>
                  <a:lnTo>
                    <a:pt x="6486525" y="478688"/>
                  </a:lnTo>
                  <a:lnTo>
                    <a:pt x="6486525" y="476059"/>
                  </a:lnTo>
                  <a:close/>
                </a:path>
                <a:path w="9008110" h="1427479">
                  <a:moveTo>
                    <a:pt x="6486525" y="3441"/>
                  </a:moveTo>
                  <a:lnTo>
                    <a:pt x="6486068" y="2324"/>
                  </a:lnTo>
                  <a:lnTo>
                    <a:pt x="6484201" y="457"/>
                  </a:lnTo>
                  <a:lnTo>
                    <a:pt x="6483083" y="0"/>
                  </a:lnTo>
                  <a:lnTo>
                    <a:pt x="6480454" y="0"/>
                  </a:lnTo>
                  <a:lnTo>
                    <a:pt x="6479324" y="457"/>
                  </a:lnTo>
                  <a:lnTo>
                    <a:pt x="6477470" y="2324"/>
                  </a:lnTo>
                  <a:lnTo>
                    <a:pt x="6477000" y="3441"/>
                  </a:lnTo>
                  <a:lnTo>
                    <a:pt x="6477000" y="6070"/>
                  </a:lnTo>
                  <a:lnTo>
                    <a:pt x="6477470" y="7200"/>
                  </a:lnTo>
                  <a:lnTo>
                    <a:pt x="6479324" y="9055"/>
                  </a:lnTo>
                  <a:lnTo>
                    <a:pt x="6480454" y="9525"/>
                  </a:lnTo>
                  <a:lnTo>
                    <a:pt x="6483083" y="9525"/>
                  </a:lnTo>
                  <a:lnTo>
                    <a:pt x="6484201" y="9055"/>
                  </a:lnTo>
                  <a:lnTo>
                    <a:pt x="6486068" y="7200"/>
                  </a:lnTo>
                  <a:lnTo>
                    <a:pt x="6486525" y="6070"/>
                  </a:lnTo>
                  <a:lnTo>
                    <a:pt x="6486525" y="3441"/>
                  </a:lnTo>
                  <a:close/>
                </a:path>
                <a:path w="9008110" h="1427479">
                  <a:moveTo>
                    <a:pt x="6534150" y="1421307"/>
                  </a:moveTo>
                  <a:lnTo>
                    <a:pt x="6533693" y="1420190"/>
                  </a:lnTo>
                  <a:lnTo>
                    <a:pt x="6531826" y="1418323"/>
                  </a:lnTo>
                  <a:lnTo>
                    <a:pt x="6530708" y="1417853"/>
                  </a:lnTo>
                  <a:lnTo>
                    <a:pt x="6528079" y="1417853"/>
                  </a:lnTo>
                  <a:lnTo>
                    <a:pt x="6526949" y="1418323"/>
                  </a:lnTo>
                  <a:lnTo>
                    <a:pt x="6525095" y="1420190"/>
                  </a:lnTo>
                  <a:lnTo>
                    <a:pt x="6524625" y="1421307"/>
                  </a:lnTo>
                  <a:lnTo>
                    <a:pt x="6524625" y="1423936"/>
                  </a:lnTo>
                  <a:lnTo>
                    <a:pt x="6525095" y="1425054"/>
                  </a:lnTo>
                  <a:lnTo>
                    <a:pt x="6526949" y="1426921"/>
                  </a:lnTo>
                  <a:lnTo>
                    <a:pt x="6528079" y="1427378"/>
                  </a:lnTo>
                  <a:lnTo>
                    <a:pt x="6530708" y="1427378"/>
                  </a:lnTo>
                  <a:lnTo>
                    <a:pt x="6531826" y="1426921"/>
                  </a:lnTo>
                  <a:lnTo>
                    <a:pt x="6533693" y="1425054"/>
                  </a:lnTo>
                  <a:lnTo>
                    <a:pt x="6534150" y="1423936"/>
                  </a:lnTo>
                  <a:lnTo>
                    <a:pt x="6534150" y="1421307"/>
                  </a:lnTo>
                  <a:close/>
                </a:path>
                <a:path w="9008110" h="1427479">
                  <a:moveTo>
                    <a:pt x="6534150" y="948690"/>
                  </a:moveTo>
                  <a:lnTo>
                    <a:pt x="6533693" y="947559"/>
                  </a:lnTo>
                  <a:lnTo>
                    <a:pt x="6531826" y="945705"/>
                  </a:lnTo>
                  <a:lnTo>
                    <a:pt x="6530708" y="945235"/>
                  </a:lnTo>
                  <a:lnTo>
                    <a:pt x="6528079" y="945235"/>
                  </a:lnTo>
                  <a:lnTo>
                    <a:pt x="6526949" y="945705"/>
                  </a:lnTo>
                  <a:lnTo>
                    <a:pt x="6525095" y="947559"/>
                  </a:lnTo>
                  <a:lnTo>
                    <a:pt x="6524625" y="948690"/>
                  </a:lnTo>
                  <a:lnTo>
                    <a:pt x="6524625" y="951318"/>
                  </a:lnTo>
                  <a:lnTo>
                    <a:pt x="6525095" y="952436"/>
                  </a:lnTo>
                  <a:lnTo>
                    <a:pt x="6526949" y="954303"/>
                  </a:lnTo>
                  <a:lnTo>
                    <a:pt x="6528079" y="954760"/>
                  </a:lnTo>
                  <a:lnTo>
                    <a:pt x="6530708" y="954760"/>
                  </a:lnTo>
                  <a:lnTo>
                    <a:pt x="6531826" y="954303"/>
                  </a:lnTo>
                  <a:lnTo>
                    <a:pt x="6533693" y="952436"/>
                  </a:lnTo>
                  <a:lnTo>
                    <a:pt x="6534150" y="951318"/>
                  </a:lnTo>
                  <a:lnTo>
                    <a:pt x="6534150" y="948690"/>
                  </a:lnTo>
                  <a:close/>
                </a:path>
                <a:path w="9008110" h="1427479">
                  <a:moveTo>
                    <a:pt x="6534150" y="476059"/>
                  </a:moveTo>
                  <a:lnTo>
                    <a:pt x="6533693" y="474941"/>
                  </a:lnTo>
                  <a:lnTo>
                    <a:pt x="6531826" y="473087"/>
                  </a:lnTo>
                  <a:lnTo>
                    <a:pt x="6530708" y="472617"/>
                  </a:lnTo>
                  <a:lnTo>
                    <a:pt x="6528079" y="472617"/>
                  </a:lnTo>
                  <a:lnTo>
                    <a:pt x="6526949" y="473087"/>
                  </a:lnTo>
                  <a:lnTo>
                    <a:pt x="6525095" y="474941"/>
                  </a:lnTo>
                  <a:lnTo>
                    <a:pt x="6524625" y="476059"/>
                  </a:lnTo>
                  <a:lnTo>
                    <a:pt x="6524625" y="478688"/>
                  </a:lnTo>
                  <a:lnTo>
                    <a:pt x="6525095" y="479818"/>
                  </a:lnTo>
                  <a:lnTo>
                    <a:pt x="6526949" y="481672"/>
                  </a:lnTo>
                  <a:lnTo>
                    <a:pt x="6528079" y="482142"/>
                  </a:lnTo>
                  <a:lnTo>
                    <a:pt x="6530708" y="482142"/>
                  </a:lnTo>
                  <a:lnTo>
                    <a:pt x="6531826" y="481672"/>
                  </a:lnTo>
                  <a:lnTo>
                    <a:pt x="6533693" y="479818"/>
                  </a:lnTo>
                  <a:lnTo>
                    <a:pt x="6534150" y="478688"/>
                  </a:lnTo>
                  <a:lnTo>
                    <a:pt x="6534150" y="476059"/>
                  </a:lnTo>
                  <a:close/>
                </a:path>
                <a:path w="9008110" h="1427479">
                  <a:moveTo>
                    <a:pt x="6534150" y="3441"/>
                  </a:moveTo>
                  <a:lnTo>
                    <a:pt x="6533693" y="2324"/>
                  </a:lnTo>
                  <a:lnTo>
                    <a:pt x="6531826" y="457"/>
                  </a:lnTo>
                  <a:lnTo>
                    <a:pt x="6530708" y="0"/>
                  </a:lnTo>
                  <a:lnTo>
                    <a:pt x="6528079" y="0"/>
                  </a:lnTo>
                  <a:lnTo>
                    <a:pt x="6526949" y="457"/>
                  </a:lnTo>
                  <a:lnTo>
                    <a:pt x="6525095" y="2324"/>
                  </a:lnTo>
                  <a:lnTo>
                    <a:pt x="6524625" y="3441"/>
                  </a:lnTo>
                  <a:lnTo>
                    <a:pt x="6524625" y="6070"/>
                  </a:lnTo>
                  <a:lnTo>
                    <a:pt x="6525095" y="7200"/>
                  </a:lnTo>
                  <a:lnTo>
                    <a:pt x="6526949" y="9055"/>
                  </a:lnTo>
                  <a:lnTo>
                    <a:pt x="6528079" y="9525"/>
                  </a:lnTo>
                  <a:lnTo>
                    <a:pt x="6530708" y="9525"/>
                  </a:lnTo>
                  <a:lnTo>
                    <a:pt x="6531826" y="9055"/>
                  </a:lnTo>
                  <a:lnTo>
                    <a:pt x="6533693" y="7200"/>
                  </a:lnTo>
                  <a:lnTo>
                    <a:pt x="6534150" y="6070"/>
                  </a:lnTo>
                  <a:lnTo>
                    <a:pt x="6534150" y="3441"/>
                  </a:lnTo>
                  <a:close/>
                </a:path>
                <a:path w="9008110" h="1427479">
                  <a:moveTo>
                    <a:pt x="6581775" y="1421307"/>
                  </a:moveTo>
                  <a:lnTo>
                    <a:pt x="6581318" y="1420190"/>
                  </a:lnTo>
                  <a:lnTo>
                    <a:pt x="6579451" y="1418323"/>
                  </a:lnTo>
                  <a:lnTo>
                    <a:pt x="6578333" y="1417853"/>
                  </a:lnTo>
                  <a:lnTo>
                    <a:pt x="6575704" y="1417853"/>
                  </a:lnTo>
                  <a:lnTo>
                    <a:pt x="6574574" y="1418323"/>
                  </a:lnTo>
                  <a:lnTo>
                    <a:pt x="6572720" y="1420190"/>
                  </a:lnTo>
                  <a:lnTo>
                    <a:pt x="6572250" y="1421307"/>
                  </a:lnTo>
                  <a:lnTo>
                    <a:pt x="6572250" y="1423936"/>
                  </a:lnTo>
                  <a:lnTo>
                    <a:pt x="6572720" y="1425054"/>
                  </a:lnTo>
                  <a:lnTo>
                    <a:pt x="6574574" y="1426921"/>
                  </a:lnTo>
                  <a:lnTo>
                    <a:pt x="6575704" y="1427378"/>
                  </a:lnTo>
                  <a:lnTo>
                    <a:pt x="6578333" y="1427378"/>
                  </a:lnTo>
                  <a:lnTo>
                    <a:pt x="6579451" y="1426921"/>
                  </a:lnTo>
                  <a:lnTo>
                    <a:pt x="6581318" y="1425054"/>
                  </a:lnTo>
                  <a:lnTo>
                    <a:pt x="6581775" y="1423936"/>
                  </a:lnTo>
                  <a:lnTo>
                    <a:pt x="6581775" y="1421307"/>
                  </a:lnTo>
                  <a:close/>
                </a:path>
                <a:path w="9008110" h="1427479">
                  <a:moveTo>
                    <a:pt x="6581775" y="948690"/>
                  </a:moveTo>
                  <a:lnTo>
                    <a:pt x="6581318" y="947559"/>
                  </a:lnTo>
                  <a:lnTo>
                    <a:pt x="6579451" y="945705"/>
                  </a:lnTo>
                  <a:lnTo>
                    <a:pt x="6578333" y="945235"/>
                  </a:lnTo>
                  <a:lnTo>
                    <a:pt x="6575704" y="945235"/>
                  </a:lnTo>
                  <a:lnTo>
                    <a:pt x="6574574" y="945705"/>
                  </a:lnTo>
                  <a:lnTo>
                    <a:pt x="6572720" y="947559"/>
                  </a:lnTo>
                  <a:lnTo>
                    <a:pt x="6572250" y="948690"/>
                  </a:lnTo>
                  <a:lnTo>
                    <a:pt x="6572250" y="951318"/>
                  </a:lnTo>
                  <a:lnTo>
                    <a:pt x="6572720" y="952436"/>
                  </a:lnTo>
                  <a:lnTo>
                    <a:pt x="6574574" y="954303"/>
                  </a:lnTo>
                  <a:lnTo>
                    <a:pt x="6575704" y="954760"/>
                  </a:lnTo>
                  <a:lnTo>
                    <a:pt x="6578333" y="954760"/>
                  </a:lnTo>
                  <a:lnTo>
                    <a:pt x="6579451" y="954303"/>
                  </a:lnTo>
                  <a:lnTo>
                    <a:pt x="6581318" y="952436"/>
                  </a:lnTo>
                  <a:lnTo>
                    <a:pt x="6581775" y="951318"/>
                  </a:lnTo>
                  <a:lnTo>
                    <a:pt x="6581775" y="948690"/>
                  </a:lnTo>
                  <a:close/>
                </a:path>
                <a:path w="9008110" h="1427479">
                  <a:moveTo>
                    <a:pt x="6581775" y="476059"/>
                  </a:moveTo>
                  <a:lnTo>
                    <a:pt x="6581318" y="474941"/>
                  </a:lnTo>
                  <a:lnTo>
                    <a:pt x="6579451" y="473087"/>
                  </a:lnTo>
                  <a:lnTo>
                    <a:pt x="6578333" y="472617"/>
                  </a:lnTo>
                  <a:lnTo>
                    <a:pt x="6575704" y="472617"/>
                  </a:lnTo>
                  <a:lnTo>
                    <a:pt x="6574574" y="473087"/>
                  </a:lnTo>
                  <a:lnTo>
                    <a:pt x="6572720" y="474941"/>
                  </a:lnTo>
                  <a:lnTo>
                    <a:pt x="6572250" y="476059"/>
                  </a:lnTo>
                  <a:lnTo>
                    <a:pt x="6572250" y="478688"/>
                  </a:lnTo>
                  <a:lnTo>
                    <a:pt x="6572720" y="479818"/>
                  </a:lnTo>
                  <a:lnTo>
                    <a:pt x="6574574" y="481672"/>
                  </a:lnTo>
                  <a:lnTo>
                    <a:pt x="6575704" y="482142"/>
                  </a:lnTo>
                  <a:lnTo>
                    <a:pt x="6578333" y="482142"/>
                  </a:lnTo>
                  <a:lnTo>
                    <a:pt x="6579451" y="481672"/>
                  </a:lnTo>
                  <a:lnTo>
                    <a:pt x="6581318" y="479818"/>
                  </a:lnTo>
                  <a:lnTo>
                    <a:pt x="6581775" y="478688"/>
                  </a:lnTo>
                  <a:lnTo>
                    <a:pt x="6581775" y="476059"/>
                  </a:lnTo>
                  <a:close/>
                </a:path>
                <a:path w="9008110" h="1427479">
                  <a:moveTo>
                    <a:pt x="6581775" y="3441"/>
                  </a:moveTo>
                  <a:lnTo>
                    <a:pt x="6581318" y="2324"/>
                  </a:lnTo>
                  <a:lnTo>
                    <a:pt x="6579451" y="457"/>
                  </a:lnTo>
                  <a:lnTo>
                    <a:pt x="6578333" y="0"/>
                  </a:lnTo>
                  <a:lnTo>
                    <a:pt x="6575704" y="0"/>
                  </a:lnTo>
                  <a:lnTo>
                    <a:pt x="6574574" y="457"/>
                  </a:lnTo>
                  <a:lnTo>
                    <a:pt x="6572720" y="2324"/>
                  </a:lnTo>
                  <a:lnTo>
                    <a:pt x="6572250" y="3441"/>
                  </a:lnTo>
                  <a:lnTo>
                    <a:pt x="6572250" y="6070"/>
                  </a:lnTo>
                  <a:lnTo>
                    <a:pt x="6572720" y="7200"/>
                  </a:lnTo>
                  <a:lnTo>
                    <a:pt x="6574574" y="9055"/>
                  </a:lnTo>
                  <a:lnTo>
                    <a:pt x="6575704" y="9525"/>
                  </a:lnTo>
                  <a:lnTo>
                    <a:pt x="6578333" y="9525"/>
                  </a:lnTo>
                  <a:lnTo>
                    <a:pt x="6579451" y="9055"/>
                  </a:lnTo>
                  <a:lnTo>
                    <a:pt x="6581318" y="7200"/>
                  </a:lnTo>
                  <a:lnTo>
                    <a:pt x="6581775" y="6070"/>
                  </a:lnTo>
                  <a:lnTo>
                    <a:pt x="6581775" y="3441"/>
                  </a:lnTo>
                  <a:close/>
                </a:path>
                <a:path w="9008110" h="1427479">
                  <a:moveTo>
                    <a:pt x="6629400" y="1421307"/>
                  </a:moveTo>
                  <a:lnTo>
                    <a:pt x="6628943" y="1420190"/>
                  </a:lnTo>
                  <a:lnTo>
                    <a:pt x="6627076" y="1418323"/>
                  </a:lnTo>
                  <a:lnTo>
                    <a:pt x="6625958" y="1417853"/>
                  </a:lnTo>
                  <a:lnTo>
                    <a:pt x="6623329" y="1417853"/>
                  </a:lnTo>
                  <a:lnTo>
                    <a:pt x="6622199" y="1418323"/>
                  </a:lnTo>
                  <a:lnTo>
                    <a:pt x="6620345" y="1420190"/>
                  </a:lnTo>
                  <a:lnTo>
                    <a:pt x="6619875" y="1421307"/>
                  </a:lnTo>
                  <a:lnTo>
                    <a:pt x="6619875" y="1423936"/>
                  </a:lnTo>
                  <a:lnTo>
                    <a:pt x="6620345" y="1425054"/>
                  </a:lnTo>
                  <a:lnTo>
                    <a:pt x="6622199" y="1426921"/>
                  </a:lnTo>
                  <a:lnTo>
                    <a:pt x="6623329" y="1427378"/>
                  </a:lnTo>
                  <a:lnTo>
                    <a:pt x="6625958" y="1427378"/>
                  </a:lnTo>
                  <a:lnTo>
                    <a:pt x="6627076" y="1426921"/>
                  </a:lnTo>
                  <a:lnTo>
                    <a:pt x="6628943" y="1425054"/>
                  </a:lnTo>
                  <a:lnTo>
                    <a:pt x="6629400" y="1423936"/>
                  </a:lnTo>
                  <a:lnTo>
                    <a:pt x="6629400" y="1421307"/>
                  </a:lnTo>
                  <a:close/>
                </a:path>
                <a:path w="9008110" h="1427479">
                  <a:moveTo>
                    <a:pt x="6629400" y="948690"/>
                  </a:moveTo>
                  <a:lnTo>
                    <a:pt x="6628943" y="947559"/>
                  </a:lnTo>
                  <a:lnTo>
                    <a:pt x="6627076" y="945705"/>
                  </a:lnTo>
                  <a:lnTo>
                    <a:pt x="6625958" y="945235"/>
                  </a:lnTo>
                  <a:lnTo>
                    <a:pt x="6623329" y="945235"/>
                  </a:lnTo>
                  <a:lnTo>
                    <a:pt x="6622199" y="945705"/>
                  </a:lnTo>
                  <a:lnTo>
                    <a:pt x="6620345" y="947559"/>
                  </a:lnTo>
                  <a:lnTo>
                    <a:pt x="6619875" y="948690"/>
                  </a:lnTo>
                  <a:lnTo>
                    <a:pt x="6619875" y="951318"/>
                  </a:lnTo>
                  <a:lnTo>
                    <a:pt x="6620345" y="952436"/>
                  </a:lnTo>
                  <a:lnTo>
                    <a:pt x="6622199" y="954303"/>
                  </a:lnTo>
                  <a:lnTo>
                    <a:pt x="6623329" y="954760"/>
                  </a:lnTo>
                  <a:lnTo>
                    <a:pt x="6625958" y="954760"/>
                  </a:lnTo>
                  <a:lnTo>
                    <a:pt x="6627076" y="954303"/>
                  </a:lnTo>
                  <a:lnTo>
                    <a:pt x="6628943" y="952436"/>
                  </a:lnTo>
                  <a:lnTo>
                    <a:pt x="6629400" y="951318"/>
                  </a:lnTo>
                  <a:lnTo>
                    <a:pt x="6629400" y="948690"/>
                  </a:lnTo>
                  <a:close/>
                </a:path>
                <a:path w="9008110" h="1427479">
                  <a:moveTo>
                    <a:pt x="6629400" y="476059"/>
                  </a:moveTo>
                  <a:lnTo>
                    <a:pt x="6628943" y="474941"/>
                  </a:lnTo>
                  <a:lnTo>
                    <a:pt x="6627076" y="473087"/>
                  </a:lnTo>
                  <a:lnTo>
                    <a:pt x="6625958" y="472617"/>
                  </a:lnTo>
                  <a:lnTo>
                    <a:pt x="6623329" y="472617"/>
                  </a:lnTo>
                  <a:lnTo>
                    <a:pt x="6622199" y="473087"/>
                  </a:lnTo>
                  <a:lnTo>
                    <a:pt x="6620345" y="474941"/>
                  </a:lnTo>
                  <a:lnTo>
                    <a:pt x="6619875" y="476059"/>
                  </a:lnTo>
                  <a:lnTo>
                    <a:pt x="6619875" y="478688"/>
                  </a:lnTo>
                  <a:lnTo>
                    <a:pt x="6620345" y="479818"/>
                  </a:lnTo>
                  <a:lnTo>
                    <a:pt x="6622199" y="481672"/>
                  </a:lnTo>
                  <a:lnTo>
                    <a:pt x="6623329" y="482142"/>
                  </a:lnTo>
                  <a:lnTo>
                    <a:pt x="6625958" y="482142"/>
                  </a:lnTo>
                  <a:lnTo>
                    <a:pt x="6627076" y="481672"/>
                  </a:lnTo>
                  <a:lnTo>
                    <a:pt x="6628943" y="479818"/>
                  </a:lnTo>
                  <a:lnTo>
                    <a:pt x="6629400" y="478688"/>
                  </a:lnTo>
                  <a:lnTo>
                    <a:pt x="6629400" y="476059"/>
                  </a:lnTo>
                  <a:close/>
                </a:path>
                <a:path w="9008110" h="1427479">
                  <a:moveTo>
                    <a:pt x="6629400" y="3441"/>
                  </a:moveTo>
                  <a:lnTo>
                    <a:pt x="6628943" y="2324"/>
                  </a:lnTo>
                  <a:lnTo>
                    <a:pt x="6627076" y="457"/>
                  </a:lnTo>
                  <a:lnTo>
                    <a:pt x="6625958" y="0"/>
                  </a:lnTo>
                  <a:lnTo>
                    <a:pt x="6623329" y="0"/>
                  </a:lnTo>
                  <a:lnTo>
                    <a:pt x="6622199" y="457"/>
                  </a:lnTo>
                  <a:lnTo>
                    <a:pt x="6620345" y="2324"/>
                  </a:lnTo>
                  <a:lnTo>
                    <a:pt x="6619875" y="3441"/>
                  </a:lnTo>
                  <a:lnTo>
                    <a:pt x="6619875" y="6070"/>
                  </a:lnTo>
                  <a:lnTo>
                    <a:pt x="6620345" y="7200"/>
                  </a:lnTo>
                  <a:lnTo>
                    <a:pt x="6622199" y="9055"/>
                  </a:lnTo>
                  <a:lnTo>
                    <a:pt x="6623329" y="9525"/>
                  </a:lnTo>
                  <a:lnTo>
                    <a:pt x="6625958" y="9525"/>
                  </a:lnTo>
                  <a:lnTo>
                    <a:pt x="6627076" y="9055"/>
                  </a:lnTo>
                  <a:lnTo>
                    <a:pt x="6628943" y="7200"/>
                  </a:lnTo>
                  <a:lnTo>
                    <a:pt x="6629400" y="6070"/>
                  </a:lnTo>
                  <a:lnTo>
                    <a:pt x="6629400" y="3441"/>
                  </a:lnTo>
                  <a:close/>
                </a:path>
                <a:path w="9008110" h="1427479">
                  <a:moveTo>
                    <a:pt x="6677025" y="1421307"/>
                  </a:moveTo>
                  <a:lnTo>
                    <a:pt x="6676568" y="1420190"/>
                  </a:lnTo>
                  <a:lnTo>
                    <a:pt x="6674701" y="1418323"/>
                  </a:lnTo>
                  <a:lnTo>
                    <a:pt x="6673583" y="1417853"/>
                  </a:lnTo>
                  <a:lnTo>
                    <a:pt x="6670954" y="1417853"/>
                  </a:lnTo>
                  <a:lnTo>
                    <a:pt x="6669824" y="1418323"/>
                  </a:lnTo>
                  <a:lnTo>
                    <a:pt x="6667970" y="1420190"/>
                  </a:lnTo>
                  <a:lnTo>
                    <a:pt x="6667500" y="1421307"/>
                  </a:lnTo>
                  <a:lnTo>
                    <a:pt x="6667500" y="1423936"/>
                  </a:lnTo>
                  <a:lnTo>
                    <a:pt x="6667970" y="1425054"/>
                  </a:lnTo>
                  <a:lnTo>
                    <a:pt x="6669824" y="1426921"/>
                  </a:lnTo>
                  <a:lnTo>
                    <a:pt x="6670954" y="1427378"/>
                  </a:lnTo>
                  <a:lnTo>
                    <a:pt x="6673583" y="1427378"/>
                  </a:lnTo>
                  <a:lnTo>
                    <a:pt x="6674701" y="1426921"/>
                  </a:lnTo>
                  <a:lnTo>
                    <a:pt x="6676568" y="1425054"/>
                  </a:lnTo>
                  <a:lnTo>
                    <a:pt x="6677025" y="1423936"/>
                  </a:lnTo>
                  <a:lnTo>
                    <a:pt x="6677025" y="1421307"/>
                  </a:lnTo>
                  <a:close/>
                </a:path>
                <a:path w="9008110" h="1427479">
                  <a:moveTo>
                    <a:pt x="6677025" y="948690"/>
                  </a:moveTo>
                  <a:lnTo>
                    <a:pt x="6676568" y="947559"/>
                  </a:lnTo>
                  <a:lnTo>
                    <a:pt x="6674701" y="945705"/>
                  </a:lnTo>
                  <a:lnTo>
                    <a:pt x="6673583" y="945235"/>
                  </a:lnTo>
                  <a:lnTo>
                    <a:pt x="6670954" y="945235"/>
                  </a:lnTo>
                  <a:lnTo>
                    <a:pt x="6669824" y="945705"/>
                  </a:lnTo>
                  <a:lnTo>
                    <a:pt x="6667970" y="947559"/>
                  </a:lnTo>
                  <a:lnTo>
                    <a:pt x="6667500" y="948690"/>
                  </a:lnTo>
                  <a:lnTo>
                    <a:pt x="6667500" y="951318"/>
                  </a:lnTo>
                  <a:lnTo>
                    <a:pt x="6667970" y="952436"/>
                  </a:lnTo>
                  <a:lnTo>
                    <a:pt x="6669824" y="954303"/>
                  </a:lnTo>
                  <a:lnTo>
                    <a:pt x="6670954" y="954760"/>
                  </a:lnTo>
                  <a:lnTo>
                    <a:pt x="6673583" y="954760"/>
                  </a:lnTo>
                  <a:lnTo>
                    <a:pt x="6674701" y="954303"/>
                  </a:lnTo>
                  <a:lnTo>
                    <a:pt x="6676568" y="952436"/>
                  </a:lnTo>
                  <a:lnTo>
                    <a:pt x="6677025" y="951318"/>
                  </a:lnTo>
                  <a:lnTo>
                    <a:pt x="6677025" y="948690"/>
                  </a:lnTo>
                  <a:close/>
                </a:path>
                <a:path w="9008110" h="1427479">
                  <a:moveTo>
                    <a:pt x="6677025" y="476059"/>
                  </a:moveTo>
                  <a:lnTo>
                    <a:pt x="6676568" y="474941"/>
                  </a:lnTo>
                  <a:lnTo>
                    <a:pt x="6674701" y="473087"/>
                  </a:lnTo>
                  <a:lnTo>
                    <a:pt x="6673583" y="472617"/>
                  </a:lnTo>
                  <a:lnTo>
                    <a:pt x="6670954" y="472617"/>
                  </a:lnTo>
                  <a:lnTo>
                    <a:pt x="6669824" y="473087"/>
                  </a:lnTo>
                  <a:lnTo>
                    <a:pt x="6667970" y="474941"/>
                  </a:lnTo>
                  <a:lnTo>
                    <a:pt x="6667500" y="476059"/>
                  </a:lnTo>
                  <a:lnTo>
                    <a:pt x="6667500" y="478688"/>
                  </a:lnTo>
                  <a:lnTo>
                    <a:pt x="6667970" y="479818"/>
                  </a:lnTo>
                  <a:lnTo>
                    <a:pt x="6669824" y="481672"/>
                  </a:lnTo>
                  <a:lnTo>
                    <a:pt x="6670954" y="482142"/>
                  </a:lnTo>
                  <a:lnTo>
                    <a:pt x="6673583" y="482142"/>
                  </a:lnTo>
                  <a:lnTo>
                    <a:pt x="6674701" y="481672"/>
                  </a:lnTo>
                  <a:lnTo>
                    <a:pt x="6676568" y="479818"/>
                  </a:lnTo>
                  <a:lnTo>
                    <a:pt x="6677025" y="478688"/>
                  </a:lnTo>
                  <a:lnTo>
                    <a:pt x="6677025" y="476059"/>
                  </a:lnTo>
                  <a:close/>
                </a:path>
                <a:path w="9008110" h="1427479">
                  <a:moveTo>
                    <a:pt x="6677025" y="3441"/>
                  </a:moveTo>
                  <a:lnTo>
                    <a:pt x="6676568" y="2324"/>
                  </a:lnTo>
                  <a:lnTo>
                    <a:pt x="6674701" y="457"/>
                  </a:lnTo>
                  <a:lnTo>
                    <a:pt x="6673583" y="0"/>
                  </a:lnTo>
                  <a:lnTo>
                    <a:pt x="6670954" y="0"/>
                  </a:lnTo>
                  <a:lnTo>
                    <a:pt x="6669824" y="457"/>
                  </a:lnTo>
                  <a:lnTo>
                    <a:pt x="6667970" y="2324"/>
                  </a:lnTo>
                  <a:lnTo>
                    <a:pt x="6667500" y="3441"/>
                  </a:lnTo>
                  <a:lnTo>
                    <a:pt x="6667500" y="6070"/>
                  </a:lnTo>
                  <a:lnTo>
                    <a:pt x="6667970" y="7200"/>
                  </a:lnTo>
                  <a:lnTo>
                    <a:pt x="6669824" y="9055"/>
                  </a:lnTo>
                  <a:lnTo>
                    <a:pt x="6670954" y="9525"/>
                  </a:lnTo>
                  <a:lnTo>
                    <a:pt x="6673583" y="9525"/>
                  </a:lnTo>
                  <a:lnTo>
                    <a:pt x="6674701" y="9055"/>
                  </a:lnTo>
                  <a:lnTo>
                    <a:pt x="6676568" y="7200"/>
                  </a:lnTo>
                  <a:lnTo>
                    <a:pt x="6677025" y="6070"/>
                  </a:lnTo>
                  <a:lnTo>
                    <a:pt x="6677025" y="3441"/>
                  </a:lnTo>
                  <a:close/>
                </a:path>
                <a:path w="9008110" h="1427479">
                  <a:moveTo>
                    <a:pt x="6724650" y="1421307"/>
                  </a:moveTo>
                  <a:lnTo>
                    <a:pt x="6724193" y="1420190"/>
                  </a:lnTo>
                  <a:lnTo>
                    <a:pt x="6722326" y="1418323"/>
                  </a:lnTo>
                  <a:lnTo>
                    <a:pt x="6721208" y="1417853"/>
                  </a:lnTo>
                  <a:lnTo>
                    <a:pt x="6718579" y="1417853"/>
                  </a:lnTo>
                  <a:lnTo>
                    <a:pt x="6717449" y="1418323"/>
                  </a:lnTo>
                  <a:lnTo>
                    <a:pt x="6715595" y="1420190"/>
                  </a:lnTo>
                  <a:lnTo>
                    <a:pt x="6715125" y="1421307"/>
                  </a:lnTo>
                  <a:lnTo>
                    <a:pt x="6715125" y="1423936"/>
                  </a:lnTo>
                  <a:lnTo>
                    <a:pt x="6715595" y="1425054"/>
                  </a:lnTo>
                  <a:lnTo>
                    <a:pt x="6717449" y="1426921"/>
                  </a:lnTo>
                  <a:lnTo>
                    <a:pt x="6718579" y="1427378"/>
                  </a:lnTo>
                  <a:lnTo>
                    <a:pt x="6721208" y="1427378"/>
                  </a:lnTo>
                  <a:lnTo>
                    <a:pt x="6722326" y="1426921"/>
                  </a:lnTo>
                  <a:lnTo>
                    <a:pt x="6724193" y="1425054"/>
                  </a:lnTo>
                  <a:lnTo>
                    <a:pt x="6724650" y="1423936"/>
                  </a:lnTo>
                  <a:lnTo>
                    <a:pt x="6724650" y="1421307"/>
                  </a:lnTo>
                  <a:close/>
                </a:path>
                <a:path w="9008110" h="1427479">
                  <a:moveTo>
                    <a:pt x="6724650" y="948690"/>
                  </a:moveTo>
                  <a:lnTo>
                    <a:pt x="6724193" y="947559"/>
                  </a:lnTo>
                  <a:lnTo>
                    <a:pt x="6722326" y="945705"/>
                  </a:lnTo>
                  <a:lnTo>
                    <a:pt x="6721208" y="945235"/>
                  </a:lnTo>
                  <a:lnTo>
                    <a:pt x="6718579" y="945235"/>
                  </a:lnTo>
                  <a:lnTo>
                    <a:pt x="6717449" y="945705"/>
                  </a:lnTo>
                  <a:lnTo>
                    <a:pt x="6715595" y="947559"/>
                  </a:lnTo>
                  <a:lnTo>
                    <a:pt x="6715125" y="948690"/>
                  </a:lnTo>
                  <a:lnTo>
                    <a:pt x="6715125" y="951318"/>
                  </a:lnTo>
                  <a:lnTo>
                    <a:pt x="6715595" y="952436"/>
                  </a:lnTo>
                  <a:lnTo>
                    <a:pt x="6717449" y="954303"/>
                  </a:lnTo>
                  <a:lnTo>
                    <a:pt x="6718579" y="954760"/>
                  </a:lnTo>
                  <a:lnTo>
                    <a:pt x="6721208" y="954760"/>
                  </a:lnTo>
                  <a:lnTo>
                    <a:pt x="6722326" y="954303"/>
                  </a:lnTo>
                  <a:lnTo>
                    <a:pt x="6724193" y="952436"/>
                  </a:lnTo>
                  <a:lnTo>
                    <a:pt x="6724650" y="951318"/>
                  </a:lnTo>
                  <a:lnTo>
                    <a:pt x="6724650" y="948690"/>
                  </a:lnTo>
                  <a:close/>
                </a:path>
                <a:path w="9008110" h="1427479">
                  <a:moveTo>
                    <a:pt x="6724650" y="476059"/>
                  </a:moveTo>
                  <a:lnTo>
                    <a:pt x="6724193" y="474941"/>
                  </a:lnTo>
                  <a:lnTo>
                    <a:pt x="6722326" y="473087"/>
                  </a:lnTo>
                  <a:lnTo>
                    <a:pt x="6721208" y="472617"/>
                  </a:lnTo>
                  <a:lnTo>
                    <a:pt x="6718579" y="472617"/>
                  </a:lnTo>
                  <a:lnTo>
                    <a:pt x="6717449" y="473087"/>
                  </a:lnTo>
                  <a:lnTo>
                    <a:pt x="6715595" y="474941"/>
                  </a:lnTo>
                  <a:lnTo>
                    <a:pt x="6715125" y="476059"/>
                  </a:lnTo>
                  <a:lnTo>
                    <a:pt x="6715125" y="478688"/>
                  </a:lnTo>
                  <a:lnTo>
                    <a:pt x="6715595" y="479818"/>
                  </a:lnTo>
                  <a:lnTo>
                    <a:pt x="6717449" y="481672"/>
                  </a:lnTo>
                  <a:lnTo>
                    <a:pt x="6718579" y="482142"/>
                  </a:lnTo>
                  <a:lnTo>
                    <a:pt x="6721208" y="482142"/>
                  </a:lnTo>
                  <a:lnTo>
                    <a:pt x="6722326" y="481672"/>
                  </a:lnTo>
                  <a:lnTo>
                    <a:pt x="6724193" y="479818"/>
                  </a:lnTo>
                  <a:lnTo>
                    <a:pt x="6724650" y="478688"/>
                  </a:lnTo>
                  <a:lnTo>
                    <a:pt x="6724650" y="476059"/>
                  </a:lnTo>
                  <a:close/>
                </a:path>
                <a:path w="9008110" h="1427479">
                  <a:moveTo>
                    <a:pt x="6724650" y="3441"/>
                  </a:moveTo>
                  <a:lnTo>
                    <a:pt x="6724193" y="2324"/>
                  </a:lnTo>
                  <a:lnTo>
                    <a:pt x="6722326" y="457"/>
                  </a:lnTo>
                  <a:lnTo>
                    <a:pt x="6721208" y="0"/>
                  </a:lnTo>
                  <a:lnTo>
                    <a:pt x="6718579" y="0"/>
                  </a:lnTo>
                  <a:lnTo>
                    <a:pt x="6717449" y="457"/>
                  </a:lnTo>
                  <a:lnTo>
                    <a:pt x="6715595" y="2324"/>
                  </a:lnTo>
                  <a:lnTo>
                    <a:pt x="6715125" y="3441"/>
                  </a:lnTo>
                  <a:lnTo>
                    <a:pt x="6715125" y="6070"/>
                  </a:lnTo>
                  <a:lnTo>
                    <a:pt x="6715595" y="7200"/>
                  </a:lnTo>
                  <a:lnTo>
                    <a:pt x="6717449" y="9055"/>
                  </a:lnTo>
                  <a:lnTo>
                    <a:pt x="6718579" y="9525"/>
                  </a:lnTo>
                  <a:lnTo>
                    <a:pt x="6721208" y="9525"/>
                  </a:lnTo>
                  <a:lnTo>
                    <a:pt x="6722326" y="9055"/>
                  </a:lnTo>
                  <a:lnTo>
                    <a:pt x="6724193" y="7200"/>
                  </a:lnTo>
                  <a:lnTo>
                    <a:pt x="6724650" y="6070"/>
                  </a:lnTo>
                  <a:lnTo>
                    <a:pt x="6724650" y="3441"/>
                  </a:lnTo>
                  <a:close/>
                </a:path>
                <a:path w="9008110" h="1427479">
                  <a:moveTo>
                    <a:pt x="6772275" y="1421307"/>
                  </a:moveTo>
                  <a:lnTo>
                    <a:pt x="6771818" y="1420190"/>
                  </a:lnTo>
                  <a:lnTo>
                    <a:pt x="6769951" y="1418323"/>
                  </a:lnTo>
                  <a:lnTo>
                    <a:pt x="6768833" y="1417853"/>
                  </a:lnTo>
                  <a:lnTo>
                    <a:pt x="6766204" y="1417853"/>
                  </a:lnTo>
                  <a:lnTo>
                    <a:pt x="6765074" y="1418323"/>
                  </a:lnTo>
                  <a:lnTo>
                    <a:pt x="6763220" y="1420190"/>
                  </a:lnTo>
                  <a:lnTo>
                    <a:pt x="6762750" y="1421307"/>
                  </a:lnTo>
                  <a:lnTo>
                    <a:pt x="6762750" y="1423936"/>
                  </a:lnTo>
                  <a:lnTo>
                    <a:pt x="6763220" y="1425054"/>
                  </a:lnTo>
                  <a:lnTo>
                    <a:pt x="6765074" y="1426921"/>
                  </a:lnTo>
                  <a:lnTo>
                    <a:pt x="6766204" y="1427378"/>
                  </a:lnTo>
                  <a:lnTo>
                    <a:pt x="6768833" y="1427378"/>
                  </a:lnTo>
                  <a:lnTo>
                    <a:pt x="6769951" y="1426921"/>
                  </a:lnTo>
                  <a:lnTo>
                    <a:pt x="6771818" y="1425054"/>
                  </a:lnTo>
                  <a:lnTo>
                    <a:pt x="6772275" y="1423936"/>
                  </a:lnTo>
                  <a:lnTo>
                    <a:pt x="6772275" y="1421307"/>
                  </a:lnTo>
                  <a:close/>
                </a:path>
                <a:path w="9008110" h="1427479">
                  <a:moveTo>
                    <a:pt x="6772275" y="948690"/>
                  </a:moveTo>
                  <a:lnTo>
                    <a:pt x="6771818" y="947559"/>
                  </a:lnTo>
                  <a:lnTo>
                    <a:pt x="6769951" y="945705"/>
                  </a:lnTo>
                  <a:lnTo>
                    <a:pt x="6768833" y="945235"/>
                  </a:lnTo>
                  <a:lnTo>
                    <a:pt x="6766204" y="945235"/>
                  </a:lnTo>
                  <a:lnTo>
                    <a:pt x="6765074" y="945705"/>
                  </a:lnTo>
                  <a:lnTo>
                    <a:pt x="6763220" y="947559"/>
                  </a:lnTo>
                  <a:lnTo>
                    <a:pt x="6762750" y="948690"/>
                  </a:lnTo>
                  <a:lnTo>
                    <a:pt x="6762750" y="951318"/>
                  </a:lnTo>
                  <a:lnTo>
                    <a:pt x="6763220" y="952436"/>
                  </a:lnTo>
                  <a:lnTo>
                    <a:pt x="6765074" y="954303"/>
                  </a:lnTo>
                  <a:lnTo>
                    <a:pt x="6766204" y="954760"/>
                  </a:lnTo>
                  <a:lnTo>
                    <a:pt x="6768833" y="954760"/>
                  </a:lnTo>
                  <a:lnTo>
                    <a:pt x="6769951" y="954303"/>
                  </a:lnTo>
                  <a:lnTo>
                    <a:pt x="6771818" y="952436"/>
                  </a:lnTo>
                  <a:lnTo>
                    <a:pt x="6772275" y="951318"/>
                  </a:lnTo>
                  <a:lnTo>
                    <a:pt x="6772275" y="948690"/>
                  </a:lnTo>
                  <a:close/>
                </a:path>
                <a:path w="9008110" h="1427479">
                  <a:moveTo>
                    <a:pt x="6772275" y="476059"/>
                  </a:moveTo>
                  <a:lnTo>
                    <a:pt x="6771818" y="474941"/>
                  </a:lnTo>
                  <a:lnTo>
                    <a:pt x="6769951" y="473087"/>
                  </a:lnTo>
                  <a:lnTo>
                    <a:pt x="6768833" y="472617"/>
                  </a:lnTo>
                  <a:lnTo>
                    <a:pt x="6766204" y="472617"/>
                  </a:lnTo>
                  <a:lnTo>
                    <a:pt x="6765074" y="473087"/>
                  </a:lnTo>
                  <a:lnTo>
                    <a:pt x="6763220" y="474941"/>
                  </a:lnTo>
                  <a:lnTo>
                    <a:pt x="6762750" y="476059"/>
                  </a:lnTo>
                  <a:lnTo>
                    <a:pt x="6762750" y="478688"/>
                  </a:lnTo>
                  <a:lnTo>
                    <a:pt x="6763220" y="479818"/>
                  </a:lnTo>
                  <a:lnTo>
                    <a:pt x="6765074" y="481672"/>
                  </a:lnTo>
                  <a:lnTo>
                    <a:pt x="6766204" y="482142"/>
                  </a:lnTo>
                  <a:lnTo>
                    <a:pt x="6768833" y="482142"/>
                  </a:lnTo>
                  <a:lnTo>
                    <a:pt x="6769951" y="481672"/>
                  </a:lnTo>
                  <a:lnTo>
                    <a:pt x="6771818" y="479818"/>
                  </a:lnTo>
                  <a:lnTo>
                    <a:pt x="6772275" y="478688"/>
                  </a:lnTo>
                  <a:lnTo>
                    <a:pt x="6772275" y="476059"/>
                  </a:lnTo>
                  <a:close/>
                </a:path>
                <a:path w="9008110" h="1427479">
                  <a:moveTo>
                    <a:pt x="6772275" y="3441"/>
                  </a:moveTo>
                  <a:lnTo>
                    <a:pt x="6771818" y="2324"/>
                  </a:lnTo>
                  <a:lnTo>
                    <a:pt x="6769951" y="457"/>
                  </a:lnTo>
                  <a:lnTo>
                    <a:pt x="6768833" y="0"/>
                  </a:lnTo>
                  <a:lnTo>
                    <a:pt x="6766204" y="0"/>
                  </a:lnTo>
                  <a:lnTo>
                    <a:pt x="6765074" y="457"/>
                  </a:lnTo>
                  <a:lnTo>
                    <a:pt x="6763220" y="2324"/>
                  </a:lnTo>
                  <a:lnTo>
                    <a:pt x="6762750" y="3441"/>
                  </a:lnTo>
                  <a:lnTo>
                    <a:pt x="6762750" y="6070"/>
                  </a:lnTo>
                  <a:lnTo>
                    <a:pt x="6763220" y="7200"/>
                  </a:lnTo>
                  <a:lnTo>
                    <a:pt x="6765074" y="9055"/>
                  </a:lnTo>
                  <a:lnTo>
                    <a:pt x="6766204" y="9525"/>
                  </a:lnTo>
                  <a:lnTo>
                    <a:pt x="6768833" y="9525"/>
                  </a:lnTo>
                  <a:lnTo>
                    <a:pt x="6769951" y="9055"/>
                  </a:lnTo>
                  <a:lnTo>
                    <a:pt x="6771818" y="7200"/>
                  </a:lnTo>
                  <a:lnTo>
                    <a:pt x="6772275" y="6070"/>
                  </a:lnTo>
                  <a:lnTo>
                    <a:pt x="6772275" y="3441"/>
                  </a:lnTo>
                  <a:close/>
                </a:path>
                <a:path w="9008110" h="1427479">
                  <a:moveTo>
                    <a:pt x="6819900" y="1421307"/>
                  </a:moveTo>
                  <a:lnTo>
                    <a:pt x="6819443" y="1420190"/>
                  </a:lnTo>
                  <a:lnTo>
                    <a:pt x="6817576" y="1418323"/>
                  </a:lnTo>
                  <a:lnTo>
                    <a:pt x="6816458" y="1417853"/>
                  </a:lnTo>
                  <a:lnTo>
                    <a:pt x="6813829" y="1417853"/>
                  </a:lnTo>
                  <a:lnTo>
                    <a:pt x="6812699" y="1418323"/>
                  </a:lnTo>
                  <a:lnTo>
                    <a:pt x="6810845" y="1420190"/>
                  </a:lnTo>
                  <a:lnTo>
                    <a:pt x="6810375" y="1421307"/>
                  </a:lnTo>
                  <a:lnTo>
                    <a:pt x="6810375" y="1423936"/>
                  </a:lnTo>
                  <a:lnTo>
                    <a:pt x="6810845" y="1425054"/>
                  </a:lnTo>
                  <a:lnTo>
                    <a:pt x="6812699" y="1426921"/>
                  </a:lnTo>
                  <a:lnTo>
                    <a:pt x="6813829" y="1427378"/>
                  </a:lnTo>
                  <a:lnTo>
                    <a:pt x="6816458" y="1427378"/>
                  </a:lnTo>
                  <a:lnTo>
                    <a:pt x="6817576" y="1426921"/>
                  </a:lnTo>
                  <a:lnTo>
                    <a:pt x="6819443" y="1425054"/>
                  </a:lnTo>
                  <a:lnTo>
                    <a:pt x="6819900" y="1423936"/>
                  </a:lnTo>
                  <a:lnTo>
                    <a:pt x="6819900" y="1421307"/>
                  </a:lnTo>
                  <a:close/>
                </a:path>
                <a:path w="9008110" h="1427479">
                  <a:moveTo>
                    <a:pt x="6819900" y="948690"/>
                  </a:moveTo>
                  <a:lnTo>
                    <a:pt x="6819443" y="947559"/>
                  </a:lnTo>
                  <a:lnTo>
                    <a:pt x="6817576" y="945705"/>
                  </a:lnTo>
                  <a:lnTo>
                    <a:pt x="6816458" y="945235"/>
                  </a:lnTo>
                  <a:lnTo>
                    <a:pt x="6813829" y="945235"/>
                  </a:lnTo>
                  <a:lnTo>
                    <a:pt x="6812699" y="945705"/>
                  </a:lnTo>
                  <a:lnTo>
                    <a:pt x="6810845" y="947559"/>
                  </a:lnTo>
                  <a:lnTo>
                    <a:pt x="6810375" y="948690"/>
                  </a:lnTo>
                  <a:lnTo>
                    <a:pt x="6810375" y="951318"/>
                  </a:lnTo>
                  <a:lnTo>
                    <a:pt x="6810845" y="952436"/>
                  </a:lnTo>
                  <a:lnTo>
                    <a:pt x="6812699" y="954303"/>
                  </a:lnTo>
                  <a:lnTo>
                    <a:pt x="6813829" y="954760"/>
                  </a:lnTo>
                  <a:lnTo>
                    <a:pt x="6816458" y="954760"/>
                  </a:lnTo>
                  <a:lnTo>
                    <a:pt x="6817576" y="954303"/>
                  </a:lnTo>
                  <a:lnTo>
                    <a:pt x="6819443" y="952436"/>
                  </a:lnTo>
                  <a:lnTo>
                    <a:pt x="6819900" y="951318"/>
                  </a:lnTo>
                  <a:lnTo>
                    <a:pt x="6819900" y="948690"/>
                  </a:lnTo>
                  <a:close/>
                </a:path>
                <a:path w="9008110" h="1427479">
                  <a:moveTo>
                    <a:pt x="6819900" y="476059"/>
                  </a:moveTo>
                  <a:lnTo>
                    <a:pt x="6819443" y="474941"/>
                  </a:lnTo>
                  <a:lnTo>
                    <a:pt x="6817576" y="473087"/>
                  </a:lnTo>
                  <a:lnTo>
                    <a:pt x="6816458" y="472617"/>
                  </a:lnTo>
                  <a:lnTo>
                    <a:pt x="6813829" y="472617"/>
                  </a:lnTo>
                  <a:lnTo>
                    <a:pt x="6812699" y="473087"/>
                  </a:lnTo>
                  <a:lnTo>
                    <a:pt x="6810845" y="474941"/>
                  </a:lnTo>
                  <a:lnTo>
                    <a:pt x="6810375" y="476059"/>
                  </a:lnTo>
                  <a:lnTo>
                    <a:pt x="6810375" y="478688"/>
                  </a:lnTo>
                  <a:lnTo>
                    <a:pt x="6810845" y="479818"/>
                  </a:lnTo>
                  <a:lnTo>
                    <a:pt x="6812699" y="481672"/>
                  </a:lnTo>
                  <a:lnTo>
                    <a:pt x="6813829" y="482142"/>
                  </a:lnTo>
                  <a:lnTo>
                    <a:pt x="6816458" y="482142"/>
                  </a:lnTo>
                  <a:lnTo>
                    <a:pt x="6817576" y="481672"/>
                  </a:lnTo>
                  <a:lnTo>
                    <a:pt x="6819443" y="479818"/>
                  </a:lnTo>
                  <a:lnTo>
                    <a:pt x="6819900" y="478688"/>
                  </a:lnTo>
                  <a:lnTo>
                    <a:pt x="6819900" y="476059"/>
                  </a:lnTo>
                  <a:close/>
                </a:path>
                <a:path w="9008110" h="1427479">
                  <a:moveTo>
                    <a:pt x="6819900" y="3441"/>
                  </a:moveTo>
                  <a:lnTo>
                    <a:pt x="6819443" y="2324"/>
                  </a:lnTo>
                  <a:lnTo>
                    <a:pt x="6817576" y="457"/>
                  </a:lnTo>
                  <a:lnTo>
                    <a:pt x="6816458" y="0"/>
                  </a:lnTo>
                  <a:lnTo>
                    <a:pt x="6813829" y="0"/>
                  </a:lnTo>
                  <a:lnTo>
                    <a:pt x="6812699" y="457"/>
                  </a:lnTo>
                  <a:lnTo>
                    <a:pt x="6810845" y="2324"/>
                  </a:lnTo>
                  <a:lnTo>
                    <a:pt x="6810375" y="3441"/>
                  </a:lnTo>
                  <a:lnTo>
                    <a:pt x="6810375" y="6070"/>
                  </a:lnTo>
                  <a:lnTo>
                    <a:pt x="6810845" y="7200"/>
                  </a:lnTo>
                  <a:lnTo>
                    <a:pt x="6812699" y="9055"/>
                  </a:lnTo>
                  <a:lnTo>
                    <a:pt x="6813829" y="9525"/>
                  </a:lnTo>
                  <a:lnTo>
                    <a:pt x="6816458" y="9525"/>
                  </a:lnTo>
                  <a:lnTo>
                    <a:pt x="6817576" y="9055"/>
                  </a:lnTo>
                  <a:lnTo>
                    <a:pt x="6819443" y="7200"/>
                  </a:lnTo>
                  <a:lnTo>
                    <a:pt x="6819900" y="6070"/>
                  </a:lnTo>
                  <a:lnTo>
                    <a:pt x="6819900" y="3441"/>
                  </a:lnTo>
                  <a:close/>
                </a:path>
                <a:path w="9008110" h="1427479">
                  <a:moveTo>
                    <a:pt x="6867525" y="1421307"/>
                  </a:moveTo>
                  <a:lnTo>
                    <a:pt x="6867068" y="1420190"/>
                  </a:lnTo>
                  <a:lnTo>
                    <a:pt x="6865201" y="1418323"/>
                  </a:lnTo>
                  <a:lnTo>
                    <a:pt x="6864083" y="1417853"/>
                  </a:lnTo>
                  <a:lnTo>
                    <a:pt x="6861454" y="1417853"/>
                  </a:lnTo>
                  <a:lnTo>
                    <a:pt x="6860324" y="1418323"/>
                  </a:lnTo>
                  <a:lnTo>
                    <a:pt x="6858470" y="1420190"/>
                  </a:lnTo>
                  <a:lnTo>
                    <a:pt x="6858000" y="1421307"/>
                  </a:lnTo>
                  <a:lnTo>
                    <a:pt x="6858000" y="1423936"/>
                  </a:lnTo>
                  <a:lnTo>
                    <a:pt x="6858470" y="1425054"/>
                  </a:lnTo>
                  <a:lnTo>
                    <a:pt x="6860324" y="1426921"/>
                  </a:lnTo>
                  <a:lnTo>
                    <a:pt x="6861454" y="1427378"/>
                  </a:lnTo>
                  <a:lnTo>
                    <a:pt x="6864083" y="1427378"/>
                  </a:lnTo>
                  <a:lnTo>
                    <a:pt x="6865201" y="1426921"/>
                  </a:lnTo>
                  <a:lnTo>
                    <a:pt x="6867068" y="1425054"/>
                  </a:lnTo>
                  <a:lnTo>
                    <a:pt x="6867525" y="1423936"/>
                  </a:lnTo>
                  <a:lnTo>
                    <a:pt x="6867525" y="1421307"/>
                  </a:lnTo>
                  <a:close/>
                </a:path>
                <a:path w="9008110" h="1427479">
                  <a:moveTo>
                    <a:pt x="6867525" y="948690"/>
                  </a:moveTo>
                  <a:lnTo>
                    <a:pt x="6867068" y="947559"/>
                  </a:lnTo>
                  <a:lnTo>
                    <a:pt x="6865201" y="945705"/>
                  </a:lnTo>
                  <a:lnTo>
                    <a:pt x="6864083" y="945235"/>
                  </a:lnTo>
                  <a:lnTo>
                    <a:pt x="6861454" y="945235"/>
                  </a:lnTo>
                  <a:lnTo>
                    <a:pt x="6860324" y="945705"/>
                  </a:lnTo>
                  <a:lnTo>
                    <a:pt x="6858470" y="947559"/>
                  </a:lnTo>
                  <a:lnTo>
                    <a:pt x="6858000" y="948690"/>
                  </a:lnTo>
                  <a:lnTo>
                    <a:pt x="6858000" y="951318"/>
                  </a:lnTo>
                  <a:lnTo>
                    <a:pt x="6858470" y="952436"/>
                  </a:lnTo>
                  <a:lnTo>
                    <a:pt x="6860324" y="954303"/>
                  </a:lnTo>
                  <a:lnTo>
                    <a:pt x="6861454" y="954760"/>
                  </a:lnTo>
                  <a:lnTo>
                    <a:pt x="6864083" y="954760"/>
                  </a:lnTo>
                  <a:lnTo>
                    <a:pt x="6865201" y="954303"/>
                  </a:lnTo>
                  <a:lnTo>
                    <a:pt x="6867068" y="952436"/>
                  </a:lnTo>
                  <a:lnTo>
                    <a:pt x="6867525" y="951318"/>
                  </a:lnTo>
                  <a:lnTo>
                    <a:pt x="6867525" y="948690"/>
                  </a:lnTo>
                  <a:close/>
                </a:path>
                <a:path w="9008110" h="1427479">
                  <a:moveTo>
                    <a:pt x="6867525" y="476059"/>
                  </a:moveTo>
                  <a:lnTo>
                    <a:pt x="6867068" y="474941"/>
                  </a:lnTo>
                  <a:lnTo>
                    <a:pt x="6865201" y="473087"/>
                  </a:lnTo>
                  <a:lnTo>
                    <a:pt x="6864083" y="472617"/>
                  </a:lnTo>
                  <a:lnTo>
                    <a:pt x="6861454" y="472617"/>
                  </a:lnTo>
                  <a:lnTo>
                    <a:pt x="6860324" y="473087"/>
                  </a:lnTo>
                  <a:lnTo>
                    <a:pt x="6858470" y="474941"/>
                  </a:lnTo>
                  <a:lnTo>
                    <a:pt x="6858000" y="476059"/>
                  </a:lnTo>
                  <a:lnTo>
                    <a:pt x="6858000" y="478688"/>
                  </a:lnTo>
                  <a:lnTo>
                    <a:pt x="6858470" y="479818"/>
                  </a:lnTo>
                  <a:lnTo>
                    <a:pt x="6860324" y="481672"/>
                  </a:lnTo>
                  <a:lnTo>
                    <a:pt x="6861454" y="482142"/>
                  </a:lnTo>
                  <a:lnTo>
                    <a:pt x="6864083" y="482142"/>
                  </a:lnTo>
                  <a:lnTo>
                    <a:pt x="6865201" y="481672"/>
                  </a:lnTo>
                  <a:lnTo>
                    <a:pt x="6867068" y="479818"/>
                  </a:lnTo>
                  <a:lnTo>
                    <a:pt x="6867525" y="478688"/>
                  </a:lnTo>
                  <a:lnTo>
                    <a:pt x="6867525" y="476059"/>
                  </a:lnTo>
                  <a:close/>
                </a:path>
                <a:path w="9008110" h="1427479">
                  <a:moveTo>
                    <a:pt x="6867525" y="3441"/>
                  </a:moveTo>
                  <a:lnTo>
                    <a:pt x="6867068" y="2324"/>
                  </a:lnTo>
                  <a:lnTo>
                    <a:pt x="6865201" y="457"/>
                  </a:lnTo>
                  <a:lnTo>
                    <a:pt x="6864083" y="0"/>
                  </a:lnTo>
                  <a:lnTo>
                    <a:pt x="6861454" y="0"/>
                  </a:lnTo>
                  <a:lnTo>
                    <a:pt x="6860324" y="457"/>
                  </a:lnTo>
                  <a:lnTo>
                    <a:pt x="6858470" y="2324"/>
                  </a:lnTo>
                  <a:lnTo>
                    <a:pt x="6858000" y="3441"/>
                  </a:lnTo>
                  <a:lnTo>
                    <a:pt x="6858000" y="6070"/>
                  </a:lnTo>
                  <a:lnTo>
                    <a:pt x="6858470" y="7200"/>
                  </a:lnTo>
                  <a:lnTo>
                    <a:pt x="6860324" y="9055"/>
                  </a:lnTo>
                  <a:lnTo>
                    <a:pt x="6861454" y="9525"/>
                  </a:lnTo>
                  <a:lnTo>
                    <a:pt x="6864083" y="9525"/>
                  </a:lnTo>
                  <a:lnTo>
                    <a:pt x="6865201" y="9055"/>
                  </a:lnTo>
                  <a:lnTo>
                    <a:pt x="6867068" y="7200"/>
                  </a:lnTo>
                  <a:lnTo>
                    <a:pt x="6867525" y="6070"/>
                  </a:lnTo>
                  <a:lnTo>
                    <a:pt x="6867525" y="3441"/>
                  </a:lnTo>
                  <a:close/>
                </a:path>
                <a:path w="9008110" h="1427479">
                  <a:moveTo>
                    <a:pt x="6915150" y="1421307"/>
                  </a:moveTo>
                  <a:lnTo>
                    <a:pt x="6914693" y="1420190"/>
                  </a:lnTo>
                  <a:lnTo>
                    <a:pt x="6912826" y="1418323"/>
                  </a:lnTo>
                  <a:lnTo>
                    <a:pt x="6911708" y="1417853"/>
                  </a:lnTo>
                  <a:lnTo>
                    <a:pt x="6909079" y="1417853"/>
                  </a:lnTo>
                  <a:lnTo>
                    <a:pt x="6907949" y="1418323"/>
                  </a:lnTo>
                  <a:lnTo>
                    <a:pt x="6906095" y="1420190"/>
                  </a:lnTo>
                  <a:lnTo>
                    <a:pt x="6905625" y="1421307"/>
                  </a:lnTo>
                  <a:lnTo>
                    <a:pt x="6905625" y="1423936"/>
                  </a:lnTo>
                  <a:lnTo>
                    <a:pt x="6906095" y="1425054"/>
                  </a:lnTo>
                  <a:lnTo>
                    <a:pt x="6907949" y="1426921"/>
                  </a:lnTo>
                  <a:lnTo>
                    <a:pt x="6909079" y="1427378"/>
                  </a:lnTo>
                  <a:lnTo>
                    <a:pt x="6911708" y="1427378"/>
                  </a:lnTo>
                  <a:lnTo>
                    <a:pt x="6912826" y="1426921"/>
                  </a:lnTo>
                  <a:lnTo>
                    <a:pt x="6914693" y="1425054"/>
                  </a:lnTo>
                  <a:lnTo>
                    <a:pt x="6915150" y="1423936"/>
                  </a:lnTo>
                  <a:lnTo>
                    <a:pt x="6915150" y="1421307"/>
                  </a:lnTo>
                  <a:close/>
                </a:path>
                <a:path w="9008110" h="1427479">
                  <a:moveTo>
                    <a:pt x="6915150" y="948690"/>
                  </a:moveTo>
                  <a:lnTo>
                    <a:pt x="6914693" y="947559"/>
                  </a:lnTo>
                  <a:lnTo>
                    <a:pt x="6912826" y="945705"/>
                  </a:lnTo>
                  <a:lnTo>
                    <a:pt x="6911708" y="945235"/>
                  </a:lnTo>
                  <a:lnTo>
                    <a:pt x="6909079" y="945235"/>
                  </a:lnTo>
                  <a:lnTo>
                    <a:pt x="6907949" y="945705"/>
                  </a:lnTo>
                  <a:lnTo>
                    <a:pt x="6906095" y="947559"/>
                  </a:lnTo>
                  <a:lnTo>
                    <a:pt x="6905625" y="948690"/>
                  </a:lnTo>
                  <a:lnTo>
                    <a:pt x="6905625" y="951318"/>
                  </a:lnTo>
                  <a:lnTo>
                    <a:pt x="6906095" y="952436"/>
                  </a:lnTo>
                  <a:lnTo>
                    <a:pt x="6907949" y="954303"/>
                  </a:lnTo>
                  <a:lnTo>
                    <a:pt x="6909079" y="954760"/>
                  </a:lnTo>
                  <a:lnTo>
                    <a:pt x="6911708" y="954760"/>
                  </a:lnTo>
                  <a:lnTo>
                    <a:pt x="6912826" y="954303"/>
                  </a:lnTo>
                  <a:lnTo>
                    <a:pt x="6914693" y="952436"/>
                  </a:lnTo>
                  <a:lnTo>
                    <a:pt x="6915150" y="951318"/>
                  </a:lnTo>
                  <a:lnTo>
                    <a:pt x="6915150" y="948690"/>
                  </a:lnTo>
                  <a:close/>
                </a:path>
                <a:path w="9008110" h="1427479">
                  <a:moveTo>
                    <a:pt x="6915150" y="476059"/>
                  </a:moveTo>
                  <a:lnTo>
                    <a:pt x="6914693" y="474941"/>
                  </a:lnTo>
                  <a:lnTo>
                    <a:pt x="6912826" y="473087"/>
                  </a:lnTo>
                  <a:lnTo>
                    <a:pt x="6911708" y="472617"/>
                  </a:lnTo>
                  <a:lnTo>
                    <a:pt x="6909079" y="472617"/>
                  </a:lnTo>
                  <a:lnTo>
                    <a:pt x="6907949" y="473087"/>
                  </a:lnTo>
                  <a:lnTo>
                    <a:pt x="6906095" y="474941"/>
                  </a:lnTo>
                  <a:lnTo>
                    <a:pt x="6905625" y="476059"/>
                  </a:lnTo>
                  <a:lnTo>
                    <a:pt x="6905625" y="478688"/>
                  </a:lnTo>
                  <a:lnTo>
                    <a:pt x="6906095" y="479818"/>
                  </a:lnTo>
                  <a:lnTo>
                    <a:pt x="6907949" y="481672"/>
                  </a:lnTo>
                  <a:lnTo>
                    <a:pt x="6909079" y="482142"/>
                  </a:lnTo>
                  <a:lnTo>
                    <a:pt x="6911708" y="482142"/>
                  </a:lnTo>
                  <a:lnTo>
                    <a:pt x="6912826" y="481672"/>
                  </a:lnTo>
                  <a:lnTo>
                    <a:pt x="6914693" y="479818"/>
                  </a:lnTo>
                  <a:lnTo>
                    <a:pt x="6915150" y="478688"/>
                  </a:lnTo>
                  <a:lnTo>
                    <a:pt x="6915150" y="476059"/>
                  </a:lnTo>
                  <a:close/>
                </a:path>
                <a:path w="9008110" h="1427479">
                  <a:moveTo>
                    <a:pt x="6915150" y="3441"/>
                  </a:moveTo>
                  <a:lnTo>
                    <a:pt x="6914693" y="2324"/>
                  </a:lnTo>
                  <a:lnTo>
                    <a:pt x="6912826" y="457"/>
                  </a:lnTo>
                  <a:lnTo>
                    <a:pt x="6911708" y="0"/>
                  </a:lnTo>
                  <a:lnTo>
                    <a:pt x="6909079" y="0"/>
                  </a:lnTo>
                  <a:lnTo>
                    <a:pt x="6907949" y="457"/>
                  </a:lnTo>
                  <a:lnTo>
                    <a:pt x="6906095" y="2324"/>
                  </a:lnTo>
                  <a:lnTo>
                    <a:pt x="6905625" y="3441"/>
                  </a:lnTo>
                  <a:lnTo>
                    <a:pt x="6905625" y="6070"/>
                  </a:lnTo>
                  <a:lnTo>
                    <a:pt x="6906095" y="7200"/>
                  </a:lnTo>
                  <a:lnTo>
                    <a:pt x="6907949" y="9055"/>
                  </a:lnTo>
                  <a:lnTo>
                    <a:pt x="6909079" y="9525"/>
                  </a:lnTo>
                  <a:lnTo>
                    <a:pt x="6911708" y="9525"/>
                  </a:lnTo>
                  <a:lnTo>
                    <a:pt x="6912826" y="9055"/>
                  </a:lnTo>
                  <a:lnTo>
                    <a:pt x="6914693" y="7200"/>
                  </a:lnTo>
                  <a:lnTo>
                    <a:pt x="6915150" y="6070"/>
                  </a:lnTo>
                  <a:lnTo>
                    <a:pt x="6915150" y="3441"/>
                  </a:lnTo>
                  <a:close/>
                </a:path>
                <a:path w="9008110" h="1427479">
                  <a:moveTo>
                    <a:pt x="6962775" y="1421307"/>
                  </a:moveTo>
                  <a:lnTo>
                    <a:pt x="6962318" y="1420190"/>
                  </a:lnTo>
                  <a:lnTo>
                    <a:pt x="6960451" y="1418323"/>
                  </a:lnTo>
                  <a:lnTo>
                    <a:pt x="6959333" y="1417853"/>
                  </a:lnTo>
                  <a:lnTo>
                    <a:pt x="6956704" y="1417853"/>
                  </a:lnTo>
                  <a:lnTo>
                    <a:pt x="6955574" y="1418323"/>
                  </a:lnTo>
                  <a:lnTo>
                    <a:pt x="6953720" y="1420190"/>
                  </a:lnTo>
                  <a:lnTo>
                    <a:pt x="6953250" y="1421307"/>
                  </a:lnTo>
                  <a:lnTo>
                    <a:pt x="6953250" y="1423936"/>
                  </a:lnTo>
                  <a:lnTo>
                    <a:pt x="6953720" y="1425054"/>
                  </a:lnTo>
                  <a:lnTo>
                    <a:pt x="6955574" y="1426921"/>
                  </a:lnTo>
                  <a:lnTo>
                    <a:pt x="6956704" y="1427378"/>
                  </a:lnTo>
                  <a:lnTo>
                    <a:pt x="6959333" y="1427378"/>
                  </a:lnTo>
                  <a:lnTo>
                    <a:pt x="6960451" y="1426921"/>
                  </a:lnTo>
                  <a:lnTo>
                    <a:pt x="6962318" y="1425054"/>
                  </a:lnTo>
                  <a:lnTo>
                    <a:pt x="6962775" y="1423936"/>
                  </a:lnTo>
                  <a:lnTo>
                    <a:pt x="6962775" y="1421307"/>
                  </a:lnTo>
                  <a:close/>
                </a:path>
                <a:path w="9008110" h="1427479">
                  <a:moveTo>
                    <a:pt x="6962775" y="948690"/>
                  </a:moveTo>
                  <a:lnTo>
                    <a:pt x="6962318" y="947559"/>
                  </a:lnTo>
                  <a:lnTo>
                    <a:pt x="6960451" y="945705"/>
                  </a:lnTo>
                  <a:lnTo>
                    <a:pt x="6959333" y="945235"/>
                  </a:lnTo>
                  <a:lnTo>
                    <a:pt x="6956704" y="945235"/>
                  </a:lnTo>
                  <a:lnTo>
                    <a:pt x="6955574" y="945705"/>
                  </a:lnTo>
                  <a:lnTo>
                    <a:pt x="6953720" y="947559"/>
                  </a:lnTo>
                  <a:lnTo>
                    <a:pt x="6953250" y="948690"/>
                  </a:lnTo>
                  <a:lnTo>
                    <a:pt x="6953250" y="951318"/>
                  </a:lnTo>
                  <a:lnTo>
                    <a:pt x="6953720" y="952436"/>
                  </a:lnTo>
                  <a:lnTo>
                    <a:pt x="6955574" y="954303"/>
                  </a:lnTo>
                  <a:lnTo>
                    <a:pt x="6956704" y="954760"/>
                  </a:lnTo>
                  <a:lnTo>
                    <a:pt x="6959333" y="954760"/>
                  </a:lnTo>
                  <a:lnTo>
                    <a:pt x="6960451" y="954303"/>
                  </a:lnTo>
                  <a:lnTo>
                    <a:pt x="6962318" y="952436"/>
                  </a:lnTo>
                  <a:lnTo>
                    <a:pt x="6962775" y="951318"/>
                  </a:lnTo>
                  <a:lnTo>
                    <a:pt x="6962775" y="948690"/>
                  </a:lnTo>
                  <a:close/>
                </a:path>
                <a:path w="9008110" h="1427479">
                  <a:moveTo>
                    <a:pt x="6962775" y="476059"/>
                  </a:moveTo>
                  <a:lnTo>
                    <a:pt x="6962318" y="474941"/>
                  </a:lnTo>
                  <a:lnTo>
                    <a:pt x="6960451" y="473087"/>
                  </a:lnTo>
                  <a:lnTo>
                    <a:pt x="6959333" y="472617"/>
                  </a:lnTo>
                  <a:lnTo>
                    <a:pt x="6956704" y="472617"/>
                  </a:lnTo>
                  <a:lnTo>
                    <a:pt x="6955574" y="473087"/>
                  </a:lnTo>
                  <a:lnTo>
                    <a:pt x="6953720" y="474941"/>
                  </a:lnTo>
                  <a:lnTo>
                    <a:pt x="6953250" y="476059"/>
                  </a:lnTo>
                  <a:lnTo>
                    <a:pt x="6953250" y="478688"/>
                  </a:lnTo>
                  <a:lnTo>
                    <a:pt x="6953720" y="479818"/>
                  </a:lnTo>
                  <a:lnTo>
                    <a:pt x="6955574" y="481672"/>
                  </a:lnTo>
                  <a:lnTo>
                    <a:pt x="6956704" y="482142"/>
                  </a:lnTo>
                  <a:lnTo>
                    <a:pt x="6959333" y="482142"/>
                  </a:lnTo>
                  <a:lnTo>
                    <a:pt x="6960451" y="481672"/>
                  </a:lnTo>
                  <a:lnTo>
                    <a:pt x="6962318" y="479818"/>
                  </a:lnTo>
                  <a:lnTo>
                    <a:pt x="6962775" y="478688"/>
                  </a:lnTo>
                  <a:lnTo>
                    <a:pt x="6962775" y="476059"/>
                  </a:lnTo>
                  <a:close/>
                </a:path>
                <a:path w="9008110" h="1427479">
                  <a:moveTo>
                    <a:pt x="6962775" y="3441"/>
                  </a:moveTo>
                  <a:lnTo>
                    <a:pt x="6962318" y="2324"/>
                  </a:lnTo>
                  <a:lnTo>
                    <a:pt x="6960451" y="457"/>
                  </a:lnTo>
                  <a:lnTo>
                    <a:pt x="6959333" y="0"/>
                  </a:lnTo>
                  <a:lnTo>
                    <a:pt x="6956704" y="0"/>
                  </a:lnTo>
                  <a:lnTo>
                    <a:pt x="6955574" y="457"/>
                  </a:lnTo>
                  <a:lnTo>
                    <a:pt x="6953720" y="2324"/>
                  </a:lnTo>
                  <a:lnTo>
                    <a:pt x="6953250" y="3441"/>
                  </a:lnTo>
                  <a:lnTo>
                    <a:pt x="6953250" y="6070"/>
                  </a:lnTo>
                  <a:lnTo>
                    <a:pt x="6953720" y="7200"/>
                  </a:lnTo>
                  <a:lnTo>
                    <a:pt x="6955574" y="9055"/>
                  </a:lnTo>
                  <a:lnTo>
                    <a:pt x="6956704" y="9525"/>
                  </a:lnTo>
                  <a:lnTo>
                    <a:pt x="6959333" y="9525"/>
                  </a:lnTo>
                  <a:lnTo>
                    <a:pt x="6960451" y="9055"/>
                  </a:lnTo>
                  <a:lnTo>
                    <a:pt x="6962318" y="7200"/>
                  </a:lnTo>
                  <a:lnTo>
                    <a:pt x="6962775" y="6070"/>
                  </a:lnTo>
                  <a:lnTo>
                    <a:pt x="6962775" y="3441"/>
                  </a:lnTo>
                  <a:close/>
                </a:path>
                <a:path w="9008110" h="1427479">
                  <a:moveTo>
                    <a:pt x="7010400" y="1421307"/>
                  </a:moveTo>
                  <a:lnTo>
                    <a:pt x="7009943" y="1420190"/>
                  </a:lnTo>
                  <a:lnTo>
                    <a:pt x="7008076" y="1418323"/>
                  </a:lnTo>
                  <a:lnTo>
                    <a:pt x="7006958" y="1417853"/>
                  </a:lnTo>
                  <a:lnTo>
                    <a:pt x="7004329" y="1417853"/>
                  </a:lnTo>
                  <a:lnTo>
                    <a:pt x="7003199" y="1418323"/>
                  </a:lnTo>
                  <a:lnTo>
                    <a:pt x="7001345" y="1420190"/>
                  </a:lnTo>
                  <a:lnTo>
                    <a:pt x="7000875" y="1421307"/>
                  </a:lnTo>
                  <a:lnTo>
                    <a:pt x="7000875" y="1423936"/>
                  </a:lnTo>
                  <a:lnTo>
                    <a:pt x="7001345" y="1425054"/>
                  </a:lnTo>
                  <a:lnTo>
                    <a:pt x="7003199" y="1426921"/>
                  </a:lnTo>
                  <a:lnTo>
                    <a:pt x="7004329" y="1427378"/>
                  </a:lnTo>
                  <a:lnTo>
                    <a:pt x="7006958" y="1427378"/>
                  </a:lnTo>
                  <a:lnTo>
                    <a:pt x="7008076" y="1426921"/>
                  </a:lnTo>
                  <a:lnTo>
                    <a:pt x="7009943" y="1425054"/>
                  </a:lnTo>
                  <a:lnTo>
                    <a:pt x="7010400" y="1423936"/>
                  </a:lnTo>
                  <a:lnTo>
                    <a:pt x="7010400" y="1421307"/>
                  </a:lnTo>
                  <a:close/>
                </a:path>
                <a:path w="9008110" h="1427479">
                  <a:moveTo>
                    <a:pt x="7010400" y="948690"/>
                  </a:moveTo>
                  <a:lnTo>
                    <a:pt x="7009943" y="947559"/>
                  </a:lnTo>
                  <a:lnTo>
                    <a:pt x="7008076" y="945705"/>
                  </a:lnTo>
                  <a:lnTo>
                    <a:pt x="7006958" y="945235"/>
                  </a:lnTo>
                  <a:lnTo>
                    <a:pt x="7004329" y="945235"/>
                  </a:lnTo>
                  <a:lnTo>
                    <a:pt x="7003199" y="945705"/>
                  </a:lnTo>
                  <a:lnTo>
                    <a:pt x="7001345" y="947559"/>
                  </a:lnTo>
                  <a:lnTo>
                    <a:pt x="7000875" y="948690"/>
                  </a:lnTo>
                  <a:lnTo>
                    <a:pt x="7000875" y="951318"/>
                  </a:lnTo>
                  <a:lnTo>
                    <a:pt x="7001345" y="952436"/>
                  </a:lnTo>
                  <a:lnTo>
                    <a:pt x="7003199" y="954303"/>
                  </a:lnTo>
                  <a:lnTo>
                    <a:pt x="7004329" y="954760"/>
                  </a:lnTo>
                  <a:lnTo>
                    <a:pt x="7006958" y="954760"/>
                  </a:lnTo>
                  <a:lnTo>
                    <a:pt x="7008076" y="954303"/>
                  </a:lnTo>
                  <a:lnTo>
                    <a:pt x="7009943" y="952436"/>
                  </a:lnTo>
                  <a:lnTo>
                    <a:pt x="7010400" y="951318"/>
                  </a:lnTo>
                  <a:lnTo>
                    <a:pt x="7010400" y="948690"/>
                  </a:lnTo>
                  <a:close/>
                </a:path>
                <a:path w="9008110" h="1427479">
                  <a:moveTo>
                    <a:pt x="7010400" y="476059"/>
                  </a:moveTo>
                  <a:lnTo>
                    <a:pt x="7009943" y="474941"/>
                  </a:lnTo>
                  <a:lnTo>
                    <a:pt x="7008076" y="473087"/>
                  </a:lnTo>
                  <a:lnTo>
                    <a:pt x="7006958" y="472617"/>
                  </a:lnTo>
                  <a:lnTo>
                    <a:pt x="7004329" y="472617"/>
                  </a:lnTo>
                  <a:lnTo>
                    <a:pt x="7003199" y="473087"/>
                  </a:lnTo>
                  <a:lnTo>
                    <a:pt x="7001345" y="474941"/>
                  </a:lnTo>
                  <a:lnTo>
                    <a:pt x="7000875" y="476059"/>
                  </a:lnTo>
                  <a:lnTo>
                    <a:pt x="7000875" y="478688"/>
                  </a:lnTo>
                  <a:lnTo>
                    <a:pt x="7001345" y="479818"/>
                  </a:lnTo>
                  <a:lnTo>
                    <a:pt x="7003199" y="481672"/>
                  </a:lnTo>
                  <a:lnTo>
                    <a:pt x="7004329" y="482142"/>
                  </a:lnTo>
                  <a:lnTo>
                    <a:pt x="7006958" y="482142"/>
                  </a:lnTo>
                  <a:lnTo>
                    <a:pt x="7008076" y="481672"/>
                  </a:lnTo>
                  <a:lnTo>
                    <a:pt x="7009943" y="479818"/>
                  </a:lnTo>
                  <a:lnTo>
                    <a:pt x="7010400" y="478688"/>
                  </a:lnTo>
                  <a:lnTo>
                    <a:pt x="7010400" y="476059"/>
                  </a:lnTo>
                  <a:close/>
                </a:path>
                <a:path w="9008110" h="1427479">
                  <a:moveTo>
                    <a:pt x="7010400" y="3441"/>
                  </a:moveTo>
                  <a:lnTo>
                    <a:pt x="7009943" y="2324"/>
                  </a:lnTo>
                  <a:lnTo>
                    <a:pt x="7008076" y="457"/>
                  </a:lnTo>
                  <a:lnTo>
                    <a:pt x="7006958" y="0"/>
                  </a:lnTo>
                  <a:lnTo>
                    <a:pt x="7004329" y="0"/>
                  </a:lnTo>
                  <a:lnTo>
                    <a:pt x="7003199" y="457"/>
                  </a:lnTo>
                  <a:lnTo>
                    <a:pt x="7001345" y="2324"/>
                  </a:lnTo>
                  <a:lnTo>
                    <a:pt x="7000875" y="3441"/>
                  </a:lnTo>
                  <a:lnTo>
                    <a:pt x="7000875" y="6070"/>
                  </a:lnTo>
                  <a:lnTo>
                    <a:pt x="7001345" y="7200"/>
                  </a:lnTo>
                  <a:lnTo>
                    <a:pt x="7003199" y="9055"/>
                  </a:lnTo>
                  <a:lnTo>
                    <a:pt x="7004329" y="9525"/>
                  </a:lnTo>
                  <a:lnTo>
                    <a:pt x="7006958" y="9525"/>
                  </a:lnTo>
                  <a:lnTo>
                    <a:pt x="7008076" y="9055"/>
                  </a:lnTo>
                  <a:lnTo>
                    <a:pt x="7009943" y="7200"/>
                  </a:lnTo>
                  <a:lnTo>
                    <a:pt x="7010400" y="6070"/>
                  </a:lnTo>
                  <a:lnTo>
                    <a:pt x="7010400" y="3441"/>
                  </a:lnTo>
                  <a:close/>
                </a:path>
                <a:path w="9008110" h="1427479">
                  <a:moveTo>
                    <a:pt x="7058025" y="1421307"/>
                  </a:moveTo>
                  <a:lnTo>
                    <a:pt x="7057568" y="1420190"/>
                  </a:lnTo>
                  <a:lnTo>
                    <a:pt x="7055701" y="1418323"/>
                  </a:lnTo>
                  <a:lnTo>
                    <a:pt x="7054583" y="1417853"/>
                  </a:lnTo>
                  <a:lnTo>
                    <a:pt x="7051954" y="1417853"/>
                  </a:lnTo>
                  <a:lnTo>
                    <a:pt x="7050824" y="1418323"/>
                  </a:lnTo>
                  <a:lnTo>
                    <a:pt x="7048970" y="1420190"/>
                  </a:lnTo>
                  <a:lnTo>
                    <a:pt x="7048500" y="1421307"/>
                  </a:lnTo>
                  <a:lnTo>
                    <a:pt x="7048500" y="1423936"/>
                  </a:lnTo>
                  <a:lnTo>
                    <a:pt x="7048970" y="1425054"/>
                  </a:lnTo>
                  <a:lnTo>
                    <a:pt x="7050824" y="1426921"/>
                  </a:lnTo>
                  <a:lnTo>
                    <a:pt x="7051954" y="1427378"/>
                  </a:lnTo>
                  <a:lnTo>
                    <a:pt x="7054583" y="1427378"/>
                  </a:lnTo>
                  <a:lnTo>
                    <a:pt x="7055701" y="1426921"/>
                  </a:lnTo>
                  <a:lnTo>
                    <a:pt x="7057568" y="1425054"/>
                  </a:lnTo>
                  <a:lnTo>
                    <a:pt x="7058025" y="1423936"/>
                  </a:lnTo>
                  <a:lnTo>
                    <a:pt x="7058025" y="1421307"/>
                  </a:lnTo>
                  <a:close/>
                </a:path>
                <a:path w="9008110" h="1427479">
                  <a:moveTo>
                    <a:pt x="7058025" y="948690"/>
                  </a:moveTo>
                  <a:lnTo>
                    <a:pt x="7057568" y="947559"/>
                  </a:lnTo>
                  <a:lnTo>
                    <a:pt x="7055701" y="945705"/>
                  </a:lnTo>
                  <a:lnTo>
                    <a:pt x="7054583" y="945235"/>
                  </a:lnTo>
                  <a:lnTo>
                    <a:pt x="7051954" y="945235"/>
                  </a:lnTo>
                  <a:lnTo>
                    <a:pt x="7050824" y="945705"/>
                  </a:lnTo>
                  <a:lnTo>
                    <a:pt x="7048970" y="947559"/>
                  </a:lnTo>
                  <a:lnTo>
                    <a:pt x="7048500" y="948690"/>
                  </a:lnTo>
                  <a:lnTo>
                    <a:pt x="7048500" y="951318"/>
                  </a:lnTo>
                  <a:lnTo>
                    <a:pt x="7048970" y="952436"/>
                  </a:lnTo>
                  <a:lnTo>
                    <a:pt x="7050824" y="954303"/>
                  </a:lnTo>
                  <a:lnTo>
                    <a:pt x="7051954" y="954760"/>
                  </a:lnTo>
                  <a:lnTo>
                    <a:pt x="7054583" y="954760"/>
                  </a:lnTo>
                  <a:lnTo>
                    <a:pt x="7055701" y="954303"/>
                  </a:lnTo>
                  <a:lnTo>
                    <a:pt x="7057568" y="952436"/>
                  </a:lnTo>
                  <a:lnTo>
                    <a:pt x="7058025" y="951318"/>
                  </a:lnTo>
                  <a:lnTo>
                    <a:pt x="7058025" y="948690"/>
                  </a:lnTo>
                  <a:close/>
                </a:path>
                <a:path w="9008110" h="1427479">
                  <a:moveTo>
                    <a:pt x="7058025" y="476059"/>
                  </a:moveTo>
                  <a:lnTo>
                    <a:pt x="7057568" y="474941"/>
                  </a:lnTo>
                  <a:lnTo>
                    <a:pt x="7055701" y="473087"/>
                  </a:lnTo>
                  <a:lnTo>
                    <a:pt x="7054583" y="472617"/>
                  </a:lnTo>
                  <a:lnTo>
                    <a:pt x="7051954" y="472617"/>
                  </a:lnTo>
                  <a:lnTo>
                    <a:pt x="7050824" y="473087"/>
                  </a:lnTo>
                  <a:lnTo>
                    <a:pt x="7048970" y="474941"/>
                  </a:lnTo>
                  <a:lnTo>
                    <a:pt x="7048500" y="476059"/>
                  </a:lnTo>
                  <a:lnTo>
                    <a:pt x="7048500" y="478688"/>
                  </a:lnTo>
                  <a:lnTo>
                    <a:pt x="7048970" y="479818"/>
                  </a:lnTo>
                  <a:lnTo>
                    <a:pt x="7050824" y="481672"/>
                  </a:lnTo>
                  <a:lnTo>
                    <a:pt x="7051954" y="482142"/>
                  </a:lnTo>
                  <a:lnTo>
                    <a:pt x="7054583" y="482142"/>
                  </a:lnTo>
                  <a:lnTo>
                    <a:pt x="7055701" y="481672"/>
                  </a:lnTo>
                  <a:lnTo>
                    <a:pt x="7057568" y="479818"/>
                  </a:lnTo>
                  <a:lnTo>
                    <a:pt x="7058025" y="478688"/>
                  </a:lnTo>
                  <a:lnTo>
                    <a:pt x="7058025" y="476059"/>
                  </a:lnTo>
                  <a:close/>
                </a:path>
                <a:path w="9008110" h="1427479">
                  <a:moveTo>
                    <a:pt x="7058025" y="3441"/>
                  </a:moveTo>
                  <a:lnTo>
                    <a:pt x="7057568" y="2324"/>
                  </a:lnTo>
                  <a:lnTo>
                    <a:pt x="7055701" y="457"/>
                  </a:lnTo>
                  <a:lnTo>
                    <a:pt x="7054583" y="0"/>
                  </a:lnTo>
                  <a:lnTo>
                    <a:pt x="7051954" y="0"/>
                  </a:lnTo>
                  <a:lnTo>
                    <a:pt x="7050824" y="457"/>
                  </a:lnTo>
                  <a:lnTo>
                    <a:pt x="7048970" y="2324"/>
                  </a:lnTo>
                  <a:lnTo>
                    <a:pt x="7048500" y="3441"/>
                  </a:lnTo>
                  <a:lnTo>
                    <a:pt x="7048500" y="6070"/>
                  </a:lnTo>
                  <a:lnTo>
                    <a:pt x="7048970" y="7200"/>
                  </a:lnTo>
                  <a:lnTo>
                    <a:pt x="7050824" y="9055"/>
                  </a:lnTo>
                  <a:lnTo>
                    <a:pt x="7051954" y="9525"/>
                  </a:lnTo>
                  <a:lnTo>
                    <a:pt x="7054583" y="9525"/>
                  </a:lnTo>
                  <a:lnTo>
                    <a:pt x="7055701" y="9055"/>
                  </a:lnTo>
                  <a:lnTo>
                    <a:pt x="7057568" y="7200"/>
                  </a:lnTo>
                  <a:lnTo>
                    <a:pt x="7058025" y="6070"/>
                  </a:lnTo>
                  <a:lnTo>
                    <a:pt x="7058025" y="3441"/>
                  </a:lnTo>
                  <a:close/>
                </a:path>
                <a:path w="9008110" h="1427479">
                  <a:moveTo>
                    <a:pt x="7105650" y="1421307"/>
                  </a:moveTo>
                  <a:lnTo>
                    <a:pt x="7105193" y="1420190"/>
                  </a:lnTo>
                  <a:lnTo>
                    <a:pt x="7103326" y="1418323"/>
                  </a:lnTo>
                  <a:lnTo>
                    <a:pt x="7102208" y="1417853"/>
                  </a:lnTo>
                  <a:lnTo>
                    <a:pt x="7099579" y="1417853"/>
                  </a:lnTo>
                  <a:lnTo>
                    <a:pt x="7098449" y="1418323"/>
                  </a:lnTo>
                  <a:lnTo>
                    <a:pt x="7096595" y="1420190"/>
                  </a:lnTo>
                  <a:lnTo>
                    <a:pt x="7096125" y="1421307"/>
                  </a:lnTo>
                  <a:lnTo>
                    <a:pt x="7096125" y="1423936"/>
                  </a:lnTo>
                  <a:lnTo>
                    <a:pt x="7096595" y="1425054"/>
                  </a:lnTo>
                  <a:lnTo>
                    <a:pt x="7098449" y="1426921"/>
                  </a:lnTo>
                  <a:lnTo>
                    <a:pt x="7099579" y="1427378"/>
                  </a:lnTo>
                  <a:lnTo>
                    <a:pt x="7102208" y="1427378"/>
                  </a:lnTo>
                  <a:lnTo>
                    <a:pt x="7103326" y="1426921"/>
                  </a:lnTo>
                  <a:lnTo>
                    <a:pt x="7105193" y="1425054"/>
                  </a:lnTo>
                  <a:lnTo>
                    <a:pt x="7105650" y="1423936"/>
                  </a:lnTo>
                  <a:lnTo>
                    <a:pt x="7105650" y="1421307"/>
                  </a:lnTo>
                  <a:close/>
                </a:path>
                <a:path w="9008110" h="1427479">
                  <a:moveTo>
                    <a:pt x="7105650" y="948690"/>
                  </a:moveTo>
                  <a:lnTo>
                    <a:pt x="7105193" y="947559"/>
                  </a:lnTo>
                  <a:lnTo>
                    <a:pt x="7103326" y="945705"/>
                  </a:lnTo>
                  <a:lnTo>
                    <a:pt x="7102208" y="945235"/>
                  </a:lnTo>
                  <a:lnTo>
                    <a:pt x="7099579" y="945235"/>
                  </a:lnTo>
                  <a:lnTo>
                    <a:pt x="7098449" y="945705"/>
                  </a:lnTo>
                  <a:lnTo>
                    <a:pt x="7096595" y="947559"/>
                  </a:lnTo>
                  <a:lnTo>
                    <a:pt x="7096125" y="948690"/>
                  </a:lnTo>
                  <a:lnTo>
                    <a:pt x="7096125" y="951318"/>
                  </a:lnTo>
                  <a:lnTo>
                    <a:pt x="7096595" y="952436"/>
                  </a:lnTo>
                  <a:lnTo>
                    <a:pt x="7098449" y="954303"/>
                  </a:lnTo>
                  <a:lnTo>
                    <a:pt x="7099579" y="954760"/>
                  </a:lnTo>
                  <a:lnTo>
                    <a:pt x="7102208" y="954760"/>
                  </a:lnTo>
                  <a:lnTo>
                    <a:pt x="7103326" y="954303"/>
                  </a:lnTo>
                  <a:lnTo>
                    <a:pt x="7105193" y="952436"/>
                  </a:lnTo>
                  <a:lnTo>
                    <a:pt x="7105650" y="951318"/>
                  </a:lnTo>
                  <a:lnTo>
                    <a:pt x="7105650" y="948690"/>
                  </a:lnTo>
                  <a:close/>
                </a:path>
                <a:path w="9008110" h="1427479">
                  <a:moveTo>
                    <a:pt x="7105650" y="476059"/>
                  </a:moveTo>
                  <a:lnTo>
                    <a:pt x="7105193" y="474941"/>
                  </a:lnTo>
                  <a:lnTo>
                    <a:pt x="7103326" y="473087"/>
                  </a:lnTo>
                  <a:lnTo>
                    <a:pt x="7102208" y="472617"/>
                  </a:lnTo>
                  <a:lnTo>
                    <a:pt x="7099579" y="472617"/>
                  </a:lnTo>
                  <a:lnTo>
                    <a:pt x="7098449" y="473087"/>
                  </a:lnTo>
                  <a:lnTo>
                    <a:pt x="7096595" y="474941"/>
                  </a:lnTo>
                  <a:lnTo>
                    <a:pt x="7096125" y="476059"/>
                  </a:lnTo>
                  <a:lnTo>
                    <a:pt x="7096125" y="478688"/>
                  </a:lnTo>
                  <a:lnTo>
                    <a:pt x="7096595" y="479818"/>
                  </a:lnTo>
                  <a:lnTo>
                    <a:pt x="7098449" y="481672"/>
                  </a:lnTo>
                  <a:lnTo>
                    <a:pt x="7099579" y="482142"/>
                  </a:lnTo>
                  <a:lnTo>
                    <a:pt x="7102208" y="482142"/>
                  </a:lnTo>
                  <a:lnTo>
                    <a:pt x="7103326" y="481672"/>
                  </a:lnTo>
                  <a:lnTo>
                    <a:pt x="7105193" y="479818"/>
                  </a:lnTo>
                  <a:lnTo>
                    <a:pt x="7105650" y="478688"/>
                  </a:lnTo>
                  <a:lnTo>
                    <a:pt x="7105650" y="476059"/>
                  </a:lnTo>
                  <a:close/>
                </a:path>
                <a:path w="9008110" h="1427479">
                  <a:moveTo>
                    <a:pt x="7105650" y="3441"/>
                  </a:moveTo>
                  <a:lnTo>
                    <a:pt x="7105193" y="2324"/>
                  </a:lnTo>
                  <a:lnTo>
                    <a:pt x="7103326" y="457"/>
                  </a:lnTo>
                  <a:lnTo>
                    <a:pt x="7102208" y="0"/>
                  </a:lnTo>
                  <a:lnTo>
                    <a:pt x="7099579" y="0"/>
                  </a:lnTo>
                  <a:lnTo>
                    <a:pt x="7098449" y="457"/>
                  </a:lnTo>
                  <a:lnTo>
                    <a:pt x="7096595" y="2324"/>
                  </a:lnTo>
                  <a:lnTo>
                    <a:pt x="7096125" y="3441"/>
                  </a:lnTo>
                  <a:lnTo>
                    <a:pt x="7096125" y="6070"/>
                  </a:lnTo>
                  <a:lnTo>
                    <a:pt x="7096595" y="7200"/>
                  </a:lnTo>
                  <a:lnTo>
                    <a:pt x="7098449" y="9055"/>
                  </a:lnTo>
                  <a:lnTo>
                    <a:pt x="7099579" y="9525"/>
                  </a:lnTo>
                  <a:lnTo>
                    <a:pt x="7102208" y="9525"/>
                  </a:lnTo>
                  <a:lnTo>
                    <a:pt x="7103326" y="9055"/>
                  </a:lnTo>
                  <a:lnTo>
                    <a:pt x="7105193" y="7200"/>
                  </a:lnTo>
                  <a:lnTo>
                    <a:pt x="7105650" y="6070"/>
                  </a:lnTo>
                  <a:lnTo>
                    <a:pt x="7105650" y="3441"/>
                  </a:lnTo>
                  <a:close/>
                </a:path>
                <a:path w="9008110" h="1427479">
                  <a:moveTo>
                    <a:pt x="7153275" y="1421307"/>
                  </a:moveTo>
                  <a:lnTo>
                    <a:pt x="7152818" y="1420190"/>
                  </a:lnTo>
                  <a:lnTo>
                    <a:pt x="7150951" y="1418323"/>
                  </a:lnTo>
                  <a:lnTo>
                    <a:pt x="7149833" y="1417853"/>
                  </a:lnTo>
                  <a:lnTo>
                    <a:pt x="7147204" y="1417853"/>
                  </a:lnTo>
                  <a:lnTo>
                    <a:pt x="7146074" y="1418323"/>
                  </a:lnTo>
                  <a:lnTo>
                    <a:pt x="7144220" y="1420190"/>
                  </a:lnTo>
                  <a:lnTo>
                    <a:pt x="7143750" y="1421307"/>
                  </a:lnTo>
                  <a:lnTo>
                    <a:pt x="7143750" y="1423936"/>
                  </a:lnTo>
                  <a:lnTo>
                    <a:pt x="7144220" y="1425054"/>
                  </a:lnTo>
                  <a:lnTo>
                    <a:pt x="7146074" y="1426921"/>
                  </a:lnTo>
                  <a:lnTo>
                    <a:pt x="7147204" y="1427378"/>
                  </a:lnTo>
                  <a:lnTo>
                    <a:pt x="7149833" y="1427378"/>
                  </a:lnTo>
                  <a:lnTo>
                    <a:pt x="7150951" y="1426921"/>
                  </a:lnTo>
                  <a:lnTo>
                    <a:pt x="7152818" y="1425054"/>
                  </a:lnTo>
                  <a:lnTo>
                    <a:pt x="7153275" y="1423936"/>
                  </a:lnTo>
                  <a:lnTo>
                    <a:pt x="7153275" y="1421307"/>
                  </a:lnTo>
                  <a:close/>
                </a:path>
                <a:path w="9008110" h="1427479">
                  <a:moveTo>
                    <a:pt x="7153275" y="948690"/>
                  </a:moveTo>
                  <a:lnTo>
                    <a:pt x="7152818" y="947559"/>
                  </a:lnTo>
                  <a:lnTo>
                    <a:pt x="7150951" y="945705"/>
                  </a:lnTo>
                  <a:lnTo>
                    <a:pt x="7149833" y="945235"/>
                  </a:lnTo>
                  <a:lnTo>
                    <a:pt x="7147204" y="945235"/>
                  </a:lnTo>
                  <a:lnTo>
                    <a:pt x="7146074" y="945705"/>
                  </a:lnTo>
                  <a:lnTo>
                    <a:pt x="7144220" y="947559"/>
                  </a:lnTo>
                  <a:lnTo>
                    <a:pt x="7143750" y="948690"/>
                  </a:lnTo>
                  <a:lnTo>
                    <a:pt x="7143750" y="951318"/>
                  </a:lnTo>
                  <a:lnTo>
                    <a:pt x="7144220" y="952436"/>
                  </a:lnTo>
                  <a:lnTo>
                    <a:pt x="7146074" y="954303"/>
                  </a:lnTo>
                  <a:lnTo>
                    <a:pt x="7147204" y="954760"/>
                  </a:lnTo>
                  <a:lnTo>
                    <a:pt x="7149833" y="954760"/>
                  </a:lnTo>
                  <a:lnTo>
                    <a:pt x="7150951" y="954303"/>
                  </a:lnTo>
                  <a:lnTo>
                    <a:pt x="7152818" y="952436"/>
                  </a:lnTo>
                  <a:lnTo>
                    <a:pt x="7153275" y="951318"/>
                  </a:lnTo>
                  <a:lnTo>
                    <a:pt x="7153275" y="948690"/>
                  </a:lnTo>
                  <a:close/>
                </a:path>
                <a:path w="9008110" h="1427479">
                  <a:moveTo>
                    <a:pt x="7153275" y="476059"/>
                  </a:moveTo>
                  <a:lnTo>
                    <a:pt x="7152818" y="474941"/>
                  </a:lnTo>
                  <a:lnTo>
                    <a:pt x="7150951" y="473087"/>
                  </a:lnTo>
                  <a:lnTo>
                    <a:pt x="7149833" y="472617"/>
                  </a:lnTo>
                  <a:lnTo>
                    <a:pt x="7147204" y="472617"/>
                  </a:lnTo>
                  <a:lnTo>
                    <a:pt x="7146074" y="473087"/>
                  </a:lnTo>
                  <a:lnTo>
                    <a:pt x="7144220" y="474941"/>
                  </a:lnTo>
                  <a:lnTo>
                    <a:pt x="7143750" y="476059"/>
                  </a:lnTo>
                  <a:lnTo>
                    <a:pt x="7143750" y="478688"/>
                  </a:lnTo>
                  <a:lnTo>
                    <a:pt x="7144220" y="479818"/>
                  </a:lnTo>
                  <a:lnTo>
                    <a:pt x="7146074" y="481672"/>
                  </a:lnTo>
                  <a:lnTo>
                    <a:pt x="7147204" y="482142"/>
                  </a:lnTo>
                  <a:lnTo>
                    <a:pt x="7149833" y="482142"/>
                  </a:lnTo>
                  <a:lnTo>
                    <a:pt x="7150951" y="481672"/>
                  </a:lnTo>
                  <a:lnTo>
                    <a:pt x="7152818" y="479818"/>
                  </a:lnTo>
                  <a:lnTo>
                    <a:pt x="7153275" y="478688"/>
                  </a:lnTo>
                  <a:lnTo>
                    <a:pt x="7153275" y="476059"/>
                  </a:lnTo>
                  <a:close/>
                </a:path>
                <a:path w="9008110" h="1427479">
                  <a:moveTo>
                    <a:pt x="7153275" y="3441"/>
                  </a:moveTo>
                  <a:lnTo>
                    <a:pt x="7152818" y="2324"/>
                  </a:lnTo>
                  <a:lnTo>
                    <a:pt x="7150951" y="457"/>
                  </a:lnTo>
                  <a:lnTo>
                    <a:pt x="7149833" y="0"/>
                  </a:lnTo>
                  <a:lnTo>
                    <a:pt x="7147204" y="0"/>
                  </a:lnTo>
                  <a:lnTo>
                    <a:pt x="7146074" y="457"/>
                  </a:lnTo>
                  <a:lnTo>
                    <a:pt x="7144220" y="2324"/>
                  </a:lnTo>
                  <a:lnTo>
                    <a:pt x="7143750" y="3441"/>
                  </a:lnTo>
                  <a:lnTo>
                    <a:pt x="7143750" y="6070"/>
                  </a:lnTo>
                  <a:lnTo>
                    <a:pt x="7144220" y="7200"/>
                  </a:lnTo>
                  <a:lnTo>
                    <a:pt x="7146074" y="9055"/>
                  </a:lnTo>
                  <a:lnTo>
                    <a:pt x="7147204" y="9525"/>
                  </a:lnTo>
                  <a:lnTo>
                    <a:pt x="7149833" y="9525"/>
                  </a:lnTo>
                  <a:lnTo>
                    <a:pt x="7150951" y="9055"/>
                  </a:lnTo>
                  <a:lnTo>
                    <a:pt x="7152818" y="7200"/>
                  </a:lnTo>
                  <a:lnTo>
                    <a:pt x="7153275" y="6070"/>
                  </a:lnTo>
                  <a:lnTo>
                    <a:pt x="7153275" y="3441"/>
                  </a:lnTo>
                  <a:close/>
                </a:path>
                <a:path w="9008110" h="1427479">
                  <a:moveTo>
                    <a:pt x="7200900" y="1421307"/>
                  </a:moveTo>
                  <a:lnTo>
                    <a:pt x="7200443" y="1420190"/>
                  </a:lnTo>
                  <a:lnTo>
                    <a:pt x="7198576" y="1418323"/>
                  </a:lnTo>
                  <a:lnTo>
                    <a:pt x="7197458" y="1417853"/>
                  </a:lnTo>
                  <a:lnTo>
                    <a:pt x="7194829" y="1417853"/>
                  </a:lnTo>
                  <a:lnTo>
                    <a:pt x="7193699" y="1418323"/>
                  </a:lnTo>
                  <a:lnTo>
                    <a:pt x="7191845" y="1420190"/>
                  </a:lnTo>
                  <a:lnTo>
                    <a:pt x="7191375" y="1421307"/>
                  </a:lnTo>
                  <a:lnTo>
                    <a:pt x="7191375" y="1423936"/>
                  </a:lnTo>
                  <a:lnTo>
                    <a:pt x="7191845" y="1425054"/>
                  </a:lnTo>
                  <a:lnTo>
                    <a:pt x="7193699" y="1426921"/>
                  </a:lnTo>
                  <a:lnTo>
                    <a:pt x="7194829" y="1427378"/>
                  </a:lnTo>
                  <a:lnTo>
                    <a:pt x="7197458" y="1427378"/>
                  </a:lnTo>
                  <a:lnTo>
                    <a:pt x="7198576" y="1426921"/>
                  </a:lnTo>
                  <a:lnTo>
                    <a:pt x="7200443" y="1425054"/>
                  </a:lnTo>
                  <a:lnTo>
                    <a:pt x="7200900" y="1423936"/>
                  </a:lnTo>
                  <a:lnTo>
                    <a:pt x="7200900" y="1421307"/>
                  </a:lnTo>
                  <a:close/>
                </a:path>
                <a:path w="9008110" h="1427479">
                  <a:moveTo>
                    <a:pt x="7200900" y="948690"/>
                  </a:moveTo>
                  <a:lnTo>
                    <a:pt x="7200443" y="947559"/>
                  </a:lnTo>
                  <a:lnTo>
                    <a:pt x="7198576" y="945705"/>
                  </a:lnTo>
                  <a:lnTo>
                    <a:pt x="7197458" y="945235"/>
                  </a:lnTo>
                  <a:lnTo>
                    <a:pt x="7194829" y="945235"/>
                  </a:lnTo>
                  <a:lnTo>
                    <a:pt x="7193699" y="945705"/>
                  </a:lnTo>
                  <a:lnTo>
                    <a:pt x="7191845" y="947559"/>
                  </a:lnTo>
                  <a:lnTo>
                    <a:pt x="7191375" y="948690"/>
                  </a:lnTo>
                  <a:lnTo>
                    <a:pt x="7191375" y="951318"/>
                  </a:lnTo>
                  <a:lnTo>
                    <a:pt x="7191845" y="952436"/>
                  </a:lnTo>
                  <a:lnTo>
                    <a:pt x="7193699" y="954303"/>
                  </a:lnTo>
                  <a:lnTo>
                    <a:pt x="7194829" y="954760"/>
                  </a:lnTo>
                  <a:lnTo>
                    <a:pt x="7197458" y="954760"/>
                  </a:lnTo>
                  <a:lnTo>
                    <a:pt x="7198576" y="954303"/>
                  </a:lnTo>
                  <a:lnTo>
                    <a:pt x="7200443" y="952436"/>
                  </a:lnTo>
                  <a:lnTo>
                    <a:pt x="7200900" y="951318"/>
                  </a:lnTo>
                  <a:lnTo>
                    <a:pt x="7200900" y="948690"/>
                  </a:lnTo>
                  <a:close/>
                </a:path>
                <a:path w="9008110" h="1427479">
                  <a:moveTo>
                    <a:pt x="7200900" y="476059"/>
                  </a:moveTo>
                  <a:lnTo>
                    <a:pt x="7200443" y="474941"/>
                  </a:lnTo>
                  <a:lnTo>
                    <a:pt x="7198576" y="473087"/>
                  </a:lnTo>
                  <a:lnTo>
                    <a:pt x="7197458" y="472617"/>
                  </a:lnTo>
                  <a:lnTo>
                    <a:pt x="7194829" y="472617"/>
                  </a:lnTo>
                  <a:lnTo>
                    <a:pt x="7193699" y="473087"/>
                  </a:lnTo>
                  <a:lnTo>
                    <a:pt x="7191845" y="474941"/>
                  </a:lnTo>
                  <a:lnTo>
                    <a:pt x="7191375" y="476059"/>
                  </a:lnTo>
                  <a:lnTo>
                    <a:pt x="7191375" y="478688"/>
                  </a:lnTo>
                  <a:lnTo>
                    <a:pt x="7191845" y="479818"/>
                  </a:lnTo>
                  <a:lnTo>
                    <a:pt x="7193699" y="481672"/>
                  </a:lnTo>
                  <a:lnTo>
                    <a:pt x="7194829" y="482142"/>
                  </a:lnTo>
                  <a:lnTo>
                    <a:pt x="7197458" y="482142"/>
                  </a:lnTo>
                  <a:lnTo>
                    <a:pt x="7198576" y="481672"/>
                  </a:lnTo>
                  <a:lnTo>
                    <a:pt x="7200443" y="479818"/>
                  </a:lnTo>
                  <a:lnTo>
                    <a:pt x="7200900" y="478688"/>
                  </a:lnTo>
                  <a:lnTo>
                    <a:pt x="7200900" y="476059"/>
                  </a:lnTo>
                  <a:close/>
                </a:path>
                <a:path w="9008110" h="1427479">
                  <a:moveTo>
                    <a:pt x="7200900" y="3441"/>
                  </a:moveTo>
                  <a:lnTo>
                    <a:pt x="7200443" y="2324"/>
                  </a:lnTo>
                  <a:lnTo>
                    <a:pt x="7198576" y="457"/>
                  </a:lnTo>
                  <a:lnTo>
                    <a:pt x="7197458" y="0"/>
                  </a:lnTo>
                  <a:lnTo>
                    <a:pt x="7194829" y="0"/>
                  </a:lnTo>
                  <a:lnTo>
                    <a:pt x="7193699" y="457"/>
                  </a:lnTo>
                  <a:lnTo>
                    <a:pt x="7191845" y="2324"/>
                  </a:lnTo>
                  <a:lnTo>
                    <a:pt x="7191375" y="3441"/>
                  </a:lnTo>
                  <a:lnTo>
                    <a:pt x="7191375" y="6070"/>
                  </a:lnTo>
                  <a:lnTo>
                    <a:pt x="7191845" y="7200"/>
                  </a:lnTo>
                  <a:lnTo>
                    <a:pt x="7193699" y="9055"/>
                  </a:lnTo>
                  <a:lnTo>
                    <a:pt x="7194829" y="9525"/>
                  </a:lnTo>
                  <a:lnTo>
                    <a:pt x="7197458" y="9525"/>
                  </a:lnTo>
                  <a:lnTo>
                    <a:pt x="7198576" y="9055"/>
                  </a:lnTo>
                  <a:lnTo>
                    <a:pt x="7200443" y="7200"/>
                  </a:lnTo>
                  <a:lnTo>
                    <a:pt x="7200900" y="6070"/>
                  </a:lnTo>
                  <a:lnTo>
                    <a:pt x="7200900" y="3441"/>
                  </a:lnTo>
                  <a:close/>
                </a:path>
                <a:path w="9008110" h="1427479">
                  <a:moveTo>
                    <a:pt x="7248525" y="1421307"/>
                  </a:moveTo>
                  <a:lnTo>
                    <a:pt x="7248068" y="1420190"/>
                  </a:lnTo>
                  <a:lnTo>
                    <a:pt x="7246201" y="1418323"/>
                  </a:lnTo>
                  <a:lnTo>
                    <a:pt x="7245083" y="1417853"/>
                  </a:lnTo>
                  <a:lnTo>
                    <a:pt x="7242454" y="1417853"/>
                  </a:lnTo>
                  <a:lnTo>
                    <a:pt x="7241324" y="1418323"/>
                  </a:lnTo>
                  <a:lnTo>
                    <a:pt x="7239470" y="1420190"/>
                  </a:lnTo>
                  <a:lnTo>
                    <a:pt x="7239000" y="1421307"/>
                  </a:lnTo>
                  <a:lnTo>
                    <a:pt x="7239000" y="1423936"/>
                  </a:lnTo>
                  <a:lnTo>
                    <a:pt x="7239470" y="1425054"/>
                  </a:lnTo>
                  <a:lnTo>
                    <a:pt x="7241324" y="1426921"/>
                  </a:lnTo>
                  <a:lnTo>
                    <a:pt x="7242454" y="1427378"/>
                  </a:lnTo>
                  <a:lnTo>
                    <a:pt x="7245083" y="1427378"/>
                  </a:lnTo>
                  <a:lnTo>
                    <a:pt x="7246201" y="1426921"/>
                  </a:lnTo>
                  <a:lnTo>
                    <a:pt x="7248068" y="1425054"/>
                  </a:lnTo>
                  <a:lnTo>
                    <a:pt x="7248525" y="1423936"/>
                  </a:lnTo>
                  <a:lnTo>
                    <a:pt x="7248525" y="1421307"/>
                  </a:lnTo>
                  <a:close/>
                </a:path>
                <a:path w="9008110" h="1427479">
                  <a:moveTo>
                    <a:pt x="7248525" y="948690"/>
                  </a:moveTo>
                  <a:lnTo>
                    <a:pt x="7248068" y="947559"/>
                  </a:lnTo>
                  <a:lnTo>
                    <a:pt x="7246201" y="945705"/>
                  </a:lnTo>
                  <a:lnTo>
                    <a:pt x="7245083" y="945235"/>
                  </a:lnTo>
                  <a:lnTo>
                    <a:pt x="7242454" y="945235"/>
                  </a:lnTo>
                  <a:lnTo>
                    <a:pt x="7241324" y="945705"/>
                  </a:lnTo>
                  <a:lnTo>
                    <a:pt x="7239470" y="947559"/>
                  </a:lnTo>
                  <a:lnTo>
                    <a:pt x="7239000" y="948690"/>
                  </a:lnTo>
                  <a:lnTo>
                    <a:pt x="7239000" y="951318"/>
                  </a:lnTo>
                  <a:lnTo>
                    <a:pt x="7239470" y="952436"/>
                  </a:lnTo>
                  <a:lnTo>
                    <a:pt x="7241324" y="954303"/>
                  </a:lnTo>
                  <a:lnTo>
                    <a:pt x="7242454" y="954760"/>
                  </a:lnTo>
                  <a:lnTo>
                    <a:pt x="7245083" y="954760"/>
                  </a:lnTo>
                  <a:lnTo>
                    <a:pt x="7246201" y="954303"/>
                  </a:lnTo>
                  <a:lnTo>
                    <a:pt x="7248068" y="952436"/>
                  </a:lnTo>
                  <a:lnTo>
                    <a:pt x="7248525" y="951318"/>
                  </a:lnTo>
                  <a:lnTo>
                    <a:pt x="7248525" y="948690"/>
                  </a:lnTo>
                  <a:close/>
                </a:path>
                <a:path w="9008110" h="1427479">
                  <a:moveTo>
                    <a:pt x="7248525" y="476059"/>
                  </a:moveTo>
                  <a:lnTo>
                    <a:pt x="7248068" y="474941"/>
                  </a:lnTo>
                  <a:lnTo>
                    <a:pt x="7246201" y="473087"/>
                  </a:lnTo>
                  <a:lnTo>
                    <a:pt x="7245083" y="472617"/>
                  </a:lnTo>
                  <a:lnTo>
                    <a:pt x="7242454" y="472617"/>
                  </a:lnTo>
                  <a:lnTo>
                    <a:pt x="7241324" y="473087"/>
                  </a:lnTo>
                  <a:lnTo>
                    <a:pt x="7239470" y="474941"/>
                  </a:lnTo>
                  <a:lnTo>
                    <a:pt x="7239000" y="476059"/>
                  </a:lnTo>
                  <a:lnTo>
                    <a:pt x="7239000" y="478688"/>
                  </a:lnTo>
                  <a:lnTo>
                    <a:pt x="7239470" y="479818"/>
                  </a:lnTo>
                  <a:lnTo>
                    <a:pt x="7241324" y="481672"/>
                  </a:lnTo>
                  <a:lnTo>
                    <a:pt x="7242454" y="482142"/>
                  </a:lnTo>
                  <a:lnTo>
                    <a:pt x="7245083" y="482142"/>
                  </a:lnTo>
                  <a:lnTo>
                    <a:pt x="7246201" y="481672"/>
                  </a:lnTo>
                  <a:lnTo>
                    <a:pt x="7248068" y="479818"/>
                  </a:lnTo>
                  <a:lnTo>
                    <a:pt x="7248525" y="478688"/>
                  </a:lnTo>
                  <a:lnTo>
                    <a:pt x="7248525" y="476059"/>
                  </a:lnTo>
                  <a:close/>
                </a:path>
                <a:path w="9008110" h="1427479">
                  <a:moveTo>
                    <a:pt x="7248525" y="3441"/>
                  </a:moveTo>
                  <a:lnTo>
                    <a:pt x="7248068" y="2324"/>
                  </a:lnTo>
                  <a:lnTo>
                    <a:pt x="7246201" y="457"/>
                  </a:lnTo>
                  <a:lnTo>
                    <a:pt x="7245083" y="0"/>
                  </a:lnTo>
                  <a:lnTo>
                    <a:pt x="7242454" y="0"/>
                  </a:lnTo>
                  <a:lnTo>
                    <a:pt x="7241324" y="457"/>
                  </a:lnTo>
                  <a:lnTo>
                    <a:pt x="7239470" y="2324"/>
                  </a:lnTo>
                  <a:lnTo>
                    <a:pt x="7239000" y="3441"/>
                  </a:lnTo>
                  <a:lnTo>
                    <a:pt x="7239000" y="6070"/>
                  </a:lnTo>
                  <a:lnTo>
                    <a:pt x="7239470" y="7200"/>
                  </a:lnTo>
                  <a:lnTo>
                    <a:pt x="7241324" y="9055"/>
                  </a:lnTo>
                  <a:lnTo>
                    <a:pt x="7242454" y="9525"/>
                  </a:lnTo>
                  <a:lnTo>
                    <a:pt x="7245083" y="9525"/>
                  </a:lnTo>
                  <a:lnTo>
                    <a:pt x="7246201" y="9055"/>
                  </a:lnTo>
                  <a:lnTo>
                    <a:pt x="7248068" y="7200"/>
                  </a:lnTo>
                  <a:lnTo>
                    <a:pt x="7248525" y="6070"/>
                  </a:lnTo>
                  <a:lnTo>
                    <a:pt x="7248525" y="3441"/>
                  </a:lnTo>
                  <a:close/>
                </a:path>
                <a:path w="9008110" h="1427479">
                  <a:moveTo>
                    <a:pt x="7296150" y="1421307"/>
                  </a:moveTo>
                  <a:lnTo>
                    <a:pt x="7295693" y="1420190"/>
                  </a:lnTo>
                  <a:lnTo>
                    <a:pt x="7293826" y="1418323"/>
                  </a:lnTo>
                  <a:lnTo>
                    <a:pt x="7292708" y="1417853"/>
                  </a:lnTo>
                  <a:lnTo>
                    <a:pt x="7290079" y="1417853"/>
                  </a:lnTo>
                  <a:lnTo>
                    <a:pt x="7288949" y="1418323"/>
                  </a:lnTo>
                  <a:lnTo>
                    <a:pt x="7287095" y="1420190"/>
                  </a:lnTo>
                  <a:lnTo>
                    <a:pt x="7286625" y="1421307"/>
                  </a:lnTo>
                  <a:lnTo>
                    <a:pt x="7286625" y="1423936"/>
                  </a:lnTo>
                  <a:lnTo>
                    <a:pt x="7287095" y="1425054"/>
                  </a:lnTo>
                  <a:lnTo>
                    <a:pt x="7288949" y="1426921"/>
                  </a:lnTo>
                  <a:lnTo>
                    <a:pt x="7290079" y="1427378"/>
                  </a:lnTo>
                  <a:lnTo>
                    <a:pt x="7292708" y="1427378"/>
                  </a:lnTo>
                  <a:lnTo>
                    <a:pt x="7293826" y="1426921"/>
                  </a:lnTo>
                  <a:lnTo>
                    <a:pt x="7295693" y="1425054"/>
                  </a:lnTo>
                  <a:lnTo>
                    <a:pt x="7296150" y="1423936"/>
                  </a:lnTo>
                  <a:lnTo>
                    <a:pt x="7296150" y="1421307"/>
                  </a:lnTo>
                  <a:close/>
                </a:path>
                <a:path w="9008110" h="1427479">
                  <a:moveTo>
                    <a:pt x="7296150" y="948690"/>
                  </a:moveTo>
                  <a:lnTo>
                    <a:pt x="7295693" y="947559"/>
                  </a:lnTo>
                  <a:lnTo>
                    <a:pt x="7293826" y="945705"/>
                  </a:lnTo>
                  <a:lnTo>
                    <a:pt x="7292708" y="945235"/>
                  </a:lnTo>
                  <a:lnTo>
                    <a:pt x="7290079" y="945235"/>
                  </a:lnTo>
                  <a:lnTo>
                    <a:pt x="7288949" y="945705"/>
                  </a:lnTo>
                  <a:lnTo>
                    <a:pt x="7287095" y="947559"/>
                  </a:lnTo>
                  <a:lnTo>
                    <a:pt x="7286625" y="948690"/>
                  </a:lnTo>
                  <a:lnTo>
                    <a:pt x="7286625" y="951318"/>
                  </a:lnTo>
                  <a:lnTo>
                    <a:pt x="7287095" y="952436"/>
                  </a:lnTo>
                  <a:lnTo>
                    <a:pt x="7288949" y="954303"/>
                  </a:lnTo>
                  <a:lnTo>
                    <a:pt x="7290079" y="954760"/>
                  </a:lnTo>
                  <a:lnTo>
                    <a:pt x="7292708" y="954760"/>
                  </a:lnTo>
                  <a:lnTo>
                    <a:pt x="7293826" y="954303"/>
                  </a:lnTo>
                  <a:lnTo>
                    <a:pt x="7295693" y="952436"/>
                  </a:lnTo>
                  <a:lnTo>
                    <a:pt x="7296150" y="951318"/>
                  </a:lnTo>
                  <a:lnTo>
                    <a:pt x="7296150" y="948690"/>
                  </a:lnTo>
                  <a:close/>
                </a:path>
                <a:path w="9008110" h="1427479">
                  <a:moveTo>
                    <a:pt x="7296150" y="476059"/>
                  </a:moveTo>
                  <a:lnTo>
                    <a:pt x="7295693" y="474941"/>
                  </a:lnTo>
                  <a:lnTo>
                    <a:pt x="7293826" y="473087"/>
                  </a:lnTo>
                  <a:lnTo>
                    <a:pt x="7292708" y="472617"/>
                  </a:lnTo>
                  <a:lnTo>
                    <a:pt x="7290079" y="472617"/>
                  </a:lnTo>
                  <a:lnTo>
                    <a:pt x="7288949" y="473087"/>
                  </a:lnTo>
                  <a:lnTo>
                    <a:pt x="7287095" y="474941"/>
                  </a:lnTo>
                  <a:lnTo>
                    <a:pt x="7286625" y="476059"/>
                  </a:lnTo>
                  <a:lnTo>
                    <a:pt x="7286625" y="478688"/>
                  </a:lnTo>
                  <a:lnTo>
                    <a:pt x="7287095" y="479818"/>
                  </a:lnTo>
                  <a:lnTo>
                    <a:pt x="7288949" y="481672"/>
                  </a:lnTo>
                  <a:lnTo>
                    <a:pt x="7290079" y="482142"/>
                  </a:lnTo>
                  <a:lnTo>
                    <a:pt x="7292708" y="482142"/>
                  </a:lnTo>
                  <a:lnTo>
                    <a:pt x="7293826" y="481672"/>
                  </a:lnTo>
                  <a:lnTo>
                    <a:pt x="7295693" y="479818"/>
                  </a:lnTo>
                  <a:lnTo>
                    <a:pt x="7296150" y="478688"/>
                  </a:lnTo>
                  <a:lnTo>
                    <a:pt x="7296150" y="476059"/>
                  </a:lnTo>
                  <a:close/>
                </a:path>
                <a:path w="9008110" h="1427479">
                  <a:moveTo>
                    <a:pt x="7296150" y="3441"/>
                  </a:moveTo>
                  <a:lnTo>
                    <a:pt x="7295693" y="2324"/>
                  </a:lnTo>
                  <a:lnTo>
                    <a:pt x="7293826" y="457"/>
                  </a:lnTo>
                  <a:lnTo>
                    <a:pt x="7292708" y="0"/>
                  </a:lnTo>
                  <a:lnTo>
                    <a:pt x="7290079" y="0"/>
                  </a:lnTo>
                  <a:lnTo>
                    <a:pt x="7288949" y="457"/>
                  </a:lnTo>
                  <a:lnTo>
                    <a:pt x="7287095" y="2324"/>
                  </a:lnTo>
                  <a:lnTo>
                    <a:pt x="7286625" y="3441"/>
                  </a:lnTo>
                  <a:lnTo>
                    <a:pt x="7286625" y="6070"/>
                  </a:lnTo>
                  <a:lnTo>
                    <a:pt x="7287095" y="7200"/>
                  </a:lnTo>
                  <a:lnTo>
                    <a:pt x="7288949" y="9055"/>
                  </a:lnTo>
                  <a:lnTo>
                    <a:pt x="7290079" y="9525"/>
                  </a:lnTo>
                  <a:lnTo>
                    <a:pt x="7292708" y="9525"/>
                  </a:lnTo>
                  <a:lnTo>
                    <a:pt x="7293826" y="9055"/>
                  </a:lnTo>
                  <a:lnTo>
                    <a:pt x="7295693" y="7200"/>
                  </a:lnTo>
                  <a:lnTo>
                    <a:pt x="7296150" y="6070"/>
                  </a:lnTo>
                  <a:lnTo>
                    <a:pt x="7296150" y="3441"/>
                  </a:lnTo>
                  <a:close/>
                </a:path>
                <a:path w="9008110" h="1427479">
                  <a:moveTo>
                    <a:pt x="7343775" y="1421307"/>
                  </a:moveTo>
                  <a:lnTo>
                    <a:pt x="7343318" y="1420190"/>
                  </a:lnTo>
                  <a:lnTo>
                    <a:pt x="7341451" y="1418323"/>
                  </a:lnTo>
                  <a:lnTo>
                    <a:pt x="7340333" y="1417853"/>
                  </a:lnTo>
                  <a:lnTo>
                    <a:pt x="7337704" y="1417853"/>
                  </a:lnTo>
                  <a:lnTo>
                    <a:pt x="7336574" y="1418323"/>
                  </a:lnTo>
                  <a:lnTo>
                    <a:pt x="7334720" y="1420190"/>
                  </a:lnTo>
                  <a:lnTo>
                    <a:pt x="7334250" y="1421307"/>
                  </a:lnTo>
                  <a:lnTo>
                    <a:pt x="7334250" y="1423936"/>
                  </a:lnTo>
                  <a:lnTo>
                    <a:pt x="7334720" y="1425054"/>
                  </a:lnTo>
                  <a:lnTo>
                    <a:pt x="7336574" y="1426921"/>
                  </a:lnTo>
                  <a:lnTo>
                    <a:pt x="7337704" y="1427378"/>
                  </a:lnTo>
                  <a:lnTo>
                    <a:pt x="7340333" y="1427378"/>
                  </a:lnTo>
                  <a:lnTo>
                    <a:pt x="7341451" y="1426921"/>
                  </a:lnTo>
                  <a:lnTo>
                    <a:pt x="7343318" y="1425054"/>
                  </a:lnTo>
                  <a:lnTo>
                    <a:pt x="7343775" y="1423936"/>
                  </a:lnTo>
                  <a:lnTo>
                    <a:pt x="7343775" y="1421307"/>
                  </a:lnTo>
                  <a:close/>
                </a:path>
                <a:path w="9008110" h="1427479">
                  <a:moveTo>
                    <a:pt x="7343775" y="948690"/>
                  </a:moveTo>
                  <a:lnTo>
                    <a:pt x="7343318" y="947559"/>
                  </a:lnTo>
                  <a:lnTo>
                    <a:pt x="7341451" y="945705"/>
                  </a:lnTo>
                  <a:lnTo>
                    <a:pt x="7340333" y="945235"/>
                  </a:lnTo>
                  <a:lnTo>
                    <a:pt x="7337704" y="945235"/>
                  </a:lnTo>
                  <a:lnTo>
                    <a:pt x="7336574" y="945705"/>
                  </a:lnTo>
                  <a:lnTo>
                    <a:pt x="7334720" y="947559"/>
                  </a:lnTo>
                  <a:lnTo>
                    <a:pt x="7334250" y="948690"/>
                  </a:lnTo>
                  <a:lnTo>
                    <a:pt x="7334250" y="951318"/>
                  </a:lnTo>
                  <a:lnTo>
                    <a:pt x="7334720" y="952436"/>
                  </a:lnTo>
                  <a:lnTo>
                    <a:pt x="7336574" y="954303"/>
                  </a:lnTo>
                  <a:lnTo>
                    <a:pt x="7337704" y="954760"/>
                  </a:lnTo>
                  <a:lnTo>
                    <a:pt x="7340333" y="954760"/>
                  </a:lnTo>
                  <a:lnTo>
                    <a:pt x="7341451" y="954303"/>
                  </a:lnTo>
                  <a:lnTo>
                    <a:pt x="7343318" y="952436"/>
                  </a:lnTo>
                  <a:lnTo>
                    <a:pt x="7343775" y="951318"/>
                  </a:lnTo>
                  <a:lnTo>
                    <a:pt x="7343775" y="948690"/>
                  </a:lnTo>
                  <a:close/>
                </a:path>
                <a:path w="9008110" h="1427479">
                  <a:moveTo>
                    <a:pt x="7343775" y="476059"/>
                  </a:moveTo>
                  <a:lnTo>
                    <a:pt x="7343318" y="474941"/>
                  </a:lnTo>
                  <a:lnTo>
                    <a:pt x="7341451" y="473087"/>
                  </a:lnTo>
                  <a:lnTo>
                    <a:pt x="7340333" y="472617"/>
                  </a:lnTo>
                  <a:lnTo>
                    <a:pt x="7337704" y="472617"/>
                  </a:lnTo>
                  <a:lnTo>
                    <a:pt x="7336574" y="473087"/>
                  </a:lnTo>
                  <a:lnTo>
                    <a:pt x="7334720" y="474941"/>
                  </a:lnTo>
                  <a:lnTo>
                    <a:pt x="7334250" y="476059"/>
                  </a:lnTo>
                  <a:lnTo>
                    <a:pt x="7334250" y="478688"/>
                  </a:lnTo>
                  <a:lnTo>
                    <a:pt x="7334720" y="479818"/>
                  </a:lnTo>
                  <a:lnTo>
                    <a:pt x="7336574" y="481672"/>
                  </a:lnTo>
                  <a:lnTo>
                    <a:pt x="7337704" y="482142"/>
                  </a:lnTo>
                  <a:lnTo>
                    <a:pt x="7340333" y="482142"/>
                  </a:lnTo>
                  <a:lnTo>
                    <a:pt x="7341451" y="481672"/>
                  </a:lnTo>
                  <a:lnTo>
                    <a:pt x="7343318" y="479818"/>
                  </a:lnTo>
                  <a:lnTo>
                    <a:pt x="7343775" y="478688"/>
                  </a:lnTo>
                  <a:lnTo>
                    <a:pt x="7343775" y="476059"/>
                  </a:lnTo>
                  <a:close/>
                </a:path>
                <a:path w="9008110" h="1427479">
                  <a:moveTo>
                    <a:pt x="7343775" y="3441"/>
                  </a:moveTo>
                  <a:lnTo>
                    <a:pt x="7343318" y="2324"/>
                  </a:lnTo>
                  <a:lnTo>
                    <a:pt x="7341451" y="457"/>
                  </a:lnTo>
                  <a:lnTo>
                    <a:pt x="7340333" y="0"/>
                  </a:lnTo>
                  <a:lnTo>
                    <a:pt x="7337704" y="0"/>
                  </a:lnTo>
                  <a:lnTo>
                    <a:pt x="7336574" y="457"/>
                  </a:lnTo>
                  <a:lnTo>
                    <a:pt x="7334720" y="2324"/>
                  </a:lnTo>
                  <a:lnTo>
                    <a:pt x="7334250" y="3441"/>
                  </a:lnTo>
                  <a:lnTo>
                    <a:pt x="7334250" y="6070"/>
                  </a:lnTo>
                  <a:lnTo>
                    <a:pt x="7334720" y="7200"/>
                  </a:lnTo>
                  <a:lnTo>
                    <a:pt x="7336574" y="9055"/>
                  </a:lnTo>
                  <a:lnTo>
                    <a:pt x="7337704" y="9525"/>
                  </a:lnTo>
                  <a:lnTo>
                    <a:pt x="7340333" y="9525"/>
                  </a:lnTo>
                  <a:lnTo>
                    <a:pt x="7341451" y="9055"/>
                  </a:lnTo>
                  <a:lnTo>
                    <a:pt x="7343318" y="7200"/>
                  </a:lnTo>
                  <a:lnTo>
                    <a:pt x="7343775" y="6070"/>
                  </a:lnTo>
                  <a:lnTo>
                    <a:pt x="7343775" y="3441"/>
                  </a:lnTo>
                  <a:close/>
                </a:path>
                <a:path w="9008110" h="1427479">
                  <a:moveTo>
                    <a:pt x="7391400" y="1421307"/>
                  </a:moveTo>
                  <a:lnTo>
                    <a:pt x="7390943" y="1420190"/>
                  </a:lnTo>
                  <a:lnTo>
                    <a:pt x="7389076" y="1418323"/>
                  </a:lnTo>
                  <a:lnTo>
                    <a:pt x="7387958" y="1417853"/>
                  </a:lnTo>
                  <a:lnTo>
                    <a:pt x="7385329" y="1417853"/>
                  </a:lnTo>
                  <a:lnTo>
                    <a:pt x="7384199" y="1418323"/>
                  </a:lnTo>
                  <a:lnTo>
                    <a:pt x="7382345" y="1420190"/>
                  </a:lnTo>
                  <a:lnTo>
                    <a:pt x="7381875" y="1421307"/>
                  </a:lnTo>
                  <a:lnTo>
                    <a:pt x="7381875" y="1423936"/>
                  </a:lnTo>
                  <a:lnTo>
                    <a:pt x="7382345" y="1425054"/>
                  </a:lnTo>
                  <a:lnTo>
                    <a:pt x="7384199" y="1426921"/>
                  </a:lnTo>
                  <a:lnTo>
                    <a:pt x="7385329" y="1427378"/>
                  </a:lnTo>
                  <a:lnTo>
                    <a:pt x="7387958" y="1427378"/>
                  </a:lnTo>
                  <a:lnTo>
                    <a:pt x="7389076" y="1426921"/>
                  </a:lnTo>
                  <a:lnTo>
                    <a:pt x="7390943" y="1425054"/>
                  </a:lnTo>
                  <a:lnTo>
                    <a:pt x="7391400" y="1423936"/>
                  </a:lnTo>
                  <a:lnTo>
                    <a:pt x="7391400" y="1421307"/>
                  </a:lnTo>
                  <a:close/>
                </a:path>
                <a:path w="9008110" h="1427479">
                  <a:moveTo>
                    <a:pt x="7391400" y="948690"/>
                  </a:moveTo>
                  <a:lnTo>
                    <a:pt x="7390943" y="947559"/>
                  </a:lnTo>
                  <a:lnTo>
                    <a:pt x="7389076" y="945705"/>
                  </a:lnTo>
                  <a:lnTo>
                    <a:pt x="7387958" y="945235"/>
                  </a:lnTo>
                  <a:lnTo>
                    <a:pt x="7385329" y="945235"/>
                  </a:lnTo>
                  <a:lnTo>
                    <a:pt x="7384199" y="945705"/>
                  </a:lnTo>
                  <a:lnTo>
                    <a:pt x="7382345" y="947559"/>
                  </a:lnTo>
                  <a:lnTo>
                    <a:pt x="7381875" y="948690"/>
                  </a:lnTo>
                  <a:lnTo>
                    <a:pt x="7381875" y="951318"/>
                  </a:lnTo>
                  <a:lnTo>
                    <a:pt x="7382345" y="952436"/>
                  </a:lnTo>
                  <a:lnTo>
                    <a:pt x="7384199" y="954303"/>
                  </a:lnTo>
                  <a:lnTo>
                    <a:pt x="7385329" y="954760"/>
                  </a:lnTo>
                  <a:lnTo>
                    <a:pt x="7387958" y="954760"/>
                  </a:lnTo>
                  <a:lnTo>
                    <a:pt x="7389076" y="954303"/>
                  </a:lnTo>
                  <a:lnTo>
                    <a:pt x="7390943" y="952436"/>
                  </a:lnTo>
                  <a:lnTo>
                    <a:pt x="7391400" y="951318"/>
                  </a:lnTo>
                  <a:lnTo>
                    <a:pt x="7391400" y="948690"/>
                  </a:lnTo>
                  <a:close/>
                </a:path>
                <a:path w="9008110" h="1427479">
                  <a:moveTo>
                    <a:pt x="7391400" y="476059"/>
                  </a:moveTo>
                  <a:lnTo>
                    <a:pt x="7390943" y="474941"/>
                  </a:lnTo>
                  <a:lnTo>
                    <a:pt x="7389076" y="473087"/>
                  </a:lnTo>
                  <a:lnTo>
                    <a:pt x="7387958" y="472617"/>
                  </a:lnTo>
                  <a:lnTo>
                    <a:pt x="7385329" y="472617"/>
                  </a:lnTo>
                  <a:lnTo>
                    <a:pt x="7384199" y="473087"/>
                  </a:lnTo>
                  <a:lnTo>
                    <a:pt x="7382345" y="474941"/>
                  </a:lnTo>
                  <a:lnTo>
                    <a:pt x="7381875" y="476059"/>
                  </a:lnTo>
                  <a:lnTo>
                    <a:pt x="7381875" y="478688"/>
                  </a:lnTo>
                  <a:lnTo>
                    <a:pt x="7382345" y="479818"/>
                  </a:lnTo>
                  <a:lnTo>
                    <a:pt x="7384199" y="481672"/>
                  </a:lnTo>
                  <a:lnTo>
                    <a:pt x="7385329" y="482142"/>
                  </a:lnTo>
                  <a:lnTo>
                    <a:pt x="7387958" y="482142"/>
                  </a:lnTo>
                  <a:lnTo>
                    <a:pt x="7389076" y="481672"/>
                  </a:lnTo>
                  <a:lnTo>
                    <a:pt x="7390943" y="479818"/>
                  </a:lnTo>
                  <a:lnTo>
                    <a:pt x="7391400" y="478688"/>
                  </a:lnTo>
                  <a:lnTo>
                    <a:pt x="7391400" y="476059"/>
                  </a:lnTo>
                  <a:close/>
                </a:path>
                <a:path w="9008110" h="1427479">
                  <a:moveTo>
                    <a:pt x="7391400" y="3441"/>
                  </a:moveTo>
                  <a:lnTo>
                    <a:pt x="7390943" y="2324"/>
                  </a:lnTo>
                  <a:lnTo>
                    <a:pt x="7389076" y="457"/>
                  </a:lnTo>
                  <a:lnTo>
                    <a:pt x="7387958" y="0"/>
                  </a:lnTo>
                  <a:lnTo>
                    <a:pt x="7385329" y="0"/>
                  </a:lnTo>
                  <a:lnTo>
                    <a:pt x="7384199" y="457"/>
                  </a:lnTo>
                  <a:lnTo>
                    <a:pt x="7382345" y="2324"/>
                  </a:lnTo>
                  <a:lnTo>
                    <a:pt x="7381875" y="3441"/>
                  </a:lnTo>
                  <a:lnTo>
                    <a:pt x="7381875" y="6070"/>
                  </a:lnTo>
                  <a:lnTo>
                    <a:pt x="7382345" y="7200"/>
                  </a:lnTo>
                  <a:lnTo>
                    <a:pt x="7384199" y="9055"/>
                  </a:lnTo>
                  <a:lnTo>
                    <a:pt x="7385329" y="9525"/>
                  </a:lnTo>
                  <a:lnTo>
                    <a:pt x="7387958" y="9525"/>
                  </a:lnTo>
                  <a:lnTo>
                    <a:pt x="7389076" y="9055"/>
                  </a:lnTo>
                  <a:lnTo>
                    <a:pt x="7390943" y="7200"/>
                  </a:lnTo>
                  <a:lnTo>
                    <a:pt x="7391400" y="6070"/>
                  </a:lnTo>
                  <a:lnTo>
                    <a:pt x="7391400" y="3441"/>
                  </a:lnTo>
                  <a:close/>
                </a:path>
                <a:path w="9008110" h="1427479">
                  <a:moveTo>
                    <a:pt x="7439025" y="1421307"/>
                  </a:moveTo>
                  <a:lnTo>
                    <a:pt x="7438568" y="1420190"/>
                  </a:lnTo>
                  <a:lnTo>
                    <a:pt x="7436701" y="1418323"/>
                  </a:lnTo>
                  <a:lnTo>
                    <a:pt x="7435583" y="1417853"/>
                  </a:lnTo>
                  <a:lnTo>
                    <a:pt x="7432954" y="1417853"/>
                  </a:lnTo>
                  <a:lnTo>
                    <a:pt x="7431824" y="1418323"/>
                  </a:lnTo>
                  <a:lnTo>
                    <a:pt x="7429970" y="1420190"/>
                  </a:lnTo>
                  <a:lnTo>
                    <a:pt x="7429500" y="1421307"/>
                  </a:lnTo>
                  <a:lnTo>
                    <a:pt x="7429500" y="1423936"/>
                  </a:lnTo>
                  <a:lnTo>
                    <a:pt x="7429970" y="1425054"/>
                  </a:lnTo>
                  <a:lnTo>
                    <a:pt x="7431824" y="1426921"/>
                  </a:lnTo>
                  <a:lnTo>
                    <a:pt x="7432954" y="1427378"/>
                  </a:lnTo>
                  <a:lnTo>
                    <a:pt x="7435583" y="1427378"/>
                  </a:lnTo>
                  <a:lnTo>
                    <a:pt x="7436701" y="1426921"/>
                  </a:lnTo>
                  <a:lnTo>
                    <a:pt x="7438568" y="1425054"/>
                  </a:lnTo>
                  <a:lnTo>
                    <a:pt x="7439025" y="1423936"/>
                  </a:lnTo>
                  <a:lnTo>
                    <a:pt x="7439025" y="1421307"/>
                  </a:lnTo>
                  <a:close/>
                </a:path>
                <a:path w="9008110" h="1427479">
                  <a:moveTo>
                    <a:pt x="7439025" y="948690"/>
                  </a:moveTo>
                  <a:lnTo>
                    <a:pt x="7438568" y="947559"/>
                  </a:lnTo>
                  <a:lnTo>
                    <a:pt x="7436701" y="945705"/>
                  </a:lnTo>
                  <a:lnTo>
                    <a:pt x="7435583" y="945235"/>
                  </a:lnTo>
                  <a:lnTo>
                    <a:pt x="7432954" y="945235"/>
                  </a:lnTo>
                  <a:lnTo>
                    <a:pt x="7431824" y="945705"/>
                  </a:lnTo>
                  <a:lnTo>
                    <a:pt x="7429970" y="947559"/>
                  </a:lnTo>
                  <a:lnTo>
                    <a:pt x="7429500" y="948690"/>
                  </a:lnTo>
                  <a:lnTo>
                    <a:pt x="7429500" y="951318"/>
                  </a:lnTo>
                  <a:lnTo>
                    <a:pt x="7429970" y="952436"/>
                  </a:lnTo>
                  <a:lnTo>
                    <a:pt x="7431824" y="954303"/>
                  </a:lnTo>
                  <a:lnTo>
                    <a:pt x="7432954" y="954760"/>
                  </a:lnTo>
                  <a:lnTo>
                    <a:pt x="7435583" y="954760"/>
                  </a:lnTo>
                  <a:lnTo>
                    <a:pt x="7436701" y="954303"/>
                  </a:lnTo>
                  <a:lnTo>
                    <a:pt x="7438568" y="952436"/>
                  </a:lnTo>
                  <a:lnTo>
                    <a:pt x="7439025" y="951318"/>
                  </a:lnTo>
                  <a:lnTo>
                    <a:pt x="7439025" y="948690"/>
                  </a:lnTo>
                  <a:close/>
                </a:path>
                <a:path w="9008110" h="1427479">
                  <a:moveTo>
                    <a:pt x="7439025" y="476059"/>
                  </a:moveTo>
                  <a:lnTo>
                    <a:pt x="7438568" y="474941"/>
                  </a:lnTo>
                  <a:lnTo>
                    <a:pt x="7436701" y="473087"/>
                  </a:lnTo>
                  <a:lnTo>
                    <a:pt x="7435583" y="472617"/>
                  </a:lnTo>
                  <a:lnTo>
                    <a:pt x="7432954" y="472617"/>
                  </a:lnTo>
                  <a:lnTo>
                    <a:pt x="7431824" y="473087"/>
                  </a:lnTo>
                  <a:lnTo>
                    <a:pt x="7429970" y="474941"/>
                  </a:lnTo>
                  <a:lnTo>
                    <a:pt x="7429500" y="476059"/>
                  </a:lnTo>
                  <a:lnTo>
                    <a:pt x="7429500" y="478688"/>
                  </a:lnTo>
                  <a:lnTo>
                    <a:pt x="7429970" y="479818"/>
                  </a:lnTo>
                  <a:lnTo>
                    <a:pt x="7431824" y="481672"/>
                  </a:lnTo>
                  <a:lnTo>
                    <a:pt x="7432954" y="482142"/>
                  </a:lnTo>
                  <a:lnTo>
                    <a:pt x="7435583" y="482142"/>
                  </a:lnTo>
                  <a:lnTo>
                    <a:pt x="7436701" y="481672"/>
                  </a:lnTo>
                  <a:lnTo>
                    <a:pt x="7438568" y="479818"/>
                  </a:lnTo>
                  <a:lnTo>
                    <a:pt x="7439025" y="478688"/>
                  </a:lnTo>
                  <a:lnTo>
                    <a:pt x="7439025" y="476059"/>
                  </a:lnTo>
                  <a:close/>
                </a:path>
                <a:path w="9008110" h="1427479">
                  <a:moveTo>
                    <a:pt x="7439025" y="3441"/>
                  </a:moveTo>
                  <a:lnTo>
                    <a:pt x="7438568" y="2324"/>
                  </a:lnTo>
                  <a:lnTo>
                    <a:pt x="7436701" y="457"/>
                  </a:lnTo>
                  <a:lnTo>
                    <a:pt x="7435583" y="0"/>
                  </a:lnTo>
                  <a:lnTo>
                    <a:pt x="7432954" y="0"/>
                  </a:lnTo>
                  <a:lnTo>
                    <a:pt x="7431824" y="457"/>
                  </a:lnTo>
                  <a:lnTo>
                    <a:pt x="7429970" y="2324"/>
                  </a:lnTo>
                  <a:lnTo>
                    <a:pt x="7429500" y="3441"/>
                  </a:lnTo>
                  <a:lnTo>
                    <a:pt x="7429500" y="6070"/>
                  </a:lnTo>
                  <a:lnTo>
                    <a:pt x="7429970" y="7200"/>
                  </a:lnTo>
                  <a:lnTo>
                    <a:pt x="7431824" y="9055"/>
                  </a:lnTo>
                  <a:lnTo>
                    <a:pt x="7432954" y="9525"/>
                  </a:lnTo>
                  <a:lnTo>
                    <a:pt x="7435583" y="9525"/>
                  </a:lnTo>
                  <a:lnTo>
                    <a:pt x="7436701" y="9055"/>
                  </a:lnTo>
                  <a:lnTo>
                    <a:pt x="7438568" y="7200"/>
                  </a:lnTo>
                  <a:lnTo>
                    <a:pt x="7439025" y="6070"/>
                  </a:lnTo>
                  <a:lnTo>
                    <a:pt x="7439025" y="3441"/>
                  </a:lnTo>
                  <a:close/>
                </a:path>
                <a:path w="9008110" h="1427479">
                  <a:moveTo>
                    <a:pt x="7486650" y="1421307"/>
                  </a:moveTo>
                  <a:lnTo>
                    <a:pt x="7486193" y="1420190"/>
                  </a:lnTo>
                  <a:lnTo>
                    <a:pt x="7484326" y="1418323"/>
                  </a:lnTo>
                  <a:lnTo>
                    <a:pt x="7483208" y="1417853"/>
                  </a:lnTo>
                  <a:lnTo>
                    <a:pt x="7480579" y="1417853"/>
                  </a:lnTo>
                  <a:lnTo>
                    <a:pt x="7479449" y="1418323"/>
                  </a:lnTo>
                  <a:lnTo>
                    <a:pt x="7477595" y="1420190"/>
                  </a:lnTo>
                  <a:lnTo>
                    <a:pt x="7477125" y="1421307"/>
                  </a:lnTo>
                  <a:lnTo>
                    <a:pt x="7477125" y="1423936"/>
                  </a:lnTo>
                  <a:lnTo>
                    <a:pt x="7477595" y="1425054"/>
                  </a:lnTo>
                  <a:lnTo>
                    <a:pt x="7479449" y="1426921"/>
                  </a:lnTo>
                  <a:lnTo>
                    <a:pt x="7480579" y="1427378"/>
                  </a:lnTo>
                  <a:lnTo>
                    <a:pt x="7483208" y="1427378"/>
                  </a:lnTo>
                  <a:lnTo>
                    <a:pt x="7484326" y="1426921"/>
                  </a:lnTo>
                  <a:lnTo>
                    <a:pt x="7486193" y="1425054"/>
                  </a:lnTo>
                  <a:lnTo>
                    <a:pt x="7486650" y="1423936"/>
                  </a:lnTo>
                  <a:lnTo>
                    <a:pt x="7486650" y="1421307"/>
                  </a:lnTo>
                  <a:close/>
                </a:path>
                <a:path w="9008110" h="1427479">
                  <a:moveTo>
                    <a:pt x="7486650" y="948690"/>
                  </a:moveTo>
                  <a:lnTo>
                    <a:pt x="7486193" y="947559"/>
                  </a:lnTo>
                  <a:lnTo>
                    <a:pt x="7484326" y="945705"/>
                  </a:lnTo>
                  <a:lnTo>
                    <a:pt x="7483208" y="945235"/>
                  </a:lnTo>
                  <a:lnTo>
                    <a:pt x="7480579" y="945235"/>
                  </a:lnTo>
                  <a:lnTo>
                    <a:pt x="7479449" y="945705"/>
                  </a:lnTo>
                  <a:lnTo>
                    <a:pt x="7477595" y="947559"/>
                  </a:lnTo>
                  <a:lnTo>
                    <a:pt x="7477125" y="948690"/>
                  </a:lnTo>
                  <a:lnTo>
                    <a:pt x="7477125" y="951318"/>
                  </a:lnTo>
                  <a:lnTo>
                    <a:pt x="7477595" y="952436"/>
                  </a:lnTo>
                  <a:lnTo>
                    <a:pt x="7479449" y="954303"/>
                  </a:lnTo>
                  <a:lnTo>
                    <a:pt x="7480579" y="954760"/>
                  </a:lnTo>
                  <a:lnTo>
                    <a:pt x="7483208" y="954760"/>
                  </a:lnTo>
                  <a:lnTo>
                    <a:pt x="7484326" y="954303"/>
                  </a:lnTo>
                  <a:lnTo>
                    <a:pt x="7486193" y="952436"/>
                  </a:lnTo>
                  <a:lnTo>
                    <a:pt x="7486650" y="951318"/>
                  </a:lnTo>
                  <a:lnTo>
                    <a:pt x="7486650" y="948690"/>
                  </a:lnTo>
                  <a:close/>
                </a:path>
                <a:path w="9008110" h="1427479">
                  <a:moveTo>
                    <a:pt x="7486650" y="476059"/>
                  </a:moveTo>
                  <a:lnTo>
                    <a:pt x="7486193" y="474941"/>
                  </a:lnTo>
                  <a:lnTo>
                    <a:pt x="7484326" y="473087"/>
                  </a:lnTo>
                  <a:lnTo>
                    <a:pt x="7483208" y="472617"/>
                  </a:lnTo>
                  <a:lnTo>
                    <a:pt x="7480579" y="472617"/>
                  </a:lnTo>
                  <a:lnTo>
                    <a:pt x="7479449" y="473087"/>
                  </a:lnTo>
                  <a:lnTo>
                    <a:pt x="7477595" y="474941"/>
                  </a:lnTo>
                  <a:lnTo>
                    <a:pt x="7477125" y="476059"/>
                  </a:lnTo>
                  <a:lnTo>
                    <a:pt x="7477125" y="478688"/>
                  </a:lnTo>
                  <a:lnTo>
                    <a:pt x="7477595" y="479818"/>
                  </a:lnTo>
                  <a:lnTo>
                    <a:pt x="7479449" y="481672"/>
                  </a:lnTo>
                  <a:lnTo>
                    <a:pt x="7480579" y="482142"/>
                  </a:lnTo>
                  <a:lnTo>
                    <a:pt x="7483208" y="482142"/>
                  </a:lnTo>
                  <a:lnTo>
                    <a:pt x="7484326" y="481672"/>
                  </a:lnTo>
                  <a:lnTo>
                    <a:pt x="7486193" y="479818"/>
                  </a:lnTo>
                  <a:lnTo>
                    <a:pt x="7486650" y="478688"/>
                  </a:lnTo>
                  <a:lnTo>
                    <a:pt x="7486650" y="476059"/>
                  </a:lnTo>
                  <a:close/>
                </a:path>
                <a:path w="9008110" h="1427479">
                  <a:moveTo>
                    <a:pt x="7486650" y="3441"/>
                  </a:moveTo>
                  <a:lnTo>
                    <a:pt x="7486193" y="2324"/>
                  </a:lnTo>
                  <a:lnTo>
                    <a:pt x="7484326" y="457"/>
                  </a:lnTo>
                  <a:lnTo>
                    <a:pt x="7483208" y="0"/>
                  </a:lnTo>
                  <a:lnTo>
                    <a:pt x="7480579" y="0"/>
                  </a:lnTo>
                  <a:lnTo>
                    <a:pt x="7479449" y="457"/>
                  </a:lnTo>
                  <a:lnTo>
                    <a:pt x="7477595" y="2324"/>
                  </a:lnTo>
                  <a:lnTo>
                    <a:pt x="7477125" y="3441"/>
                  </a:lnTo>
                  <a:lnTo>
                    <a:pt x="7477125" y="6070"/>
                  </a:lnTo>
                  <a:lnTo>
                    <a:pt x="7477595" y="7200"/>
                  </a:lnTo>
                  <a:lnTo>
                    <a:pt x="7479449" y="9055"/>
                  </a:lnTo>
                  <a:lnTo>
                    <a:pt x="7480579" y="9525"/>
                  </a:lnTo>
                  <a:lnTo>
                    <a:pt x="7483208" y="9525"/>
                  </a:lnTo>
                  <a:lnTo>
                    <a:pt x="7484326" y="9055"/>
                  </a:lnTo>
                  <a:lnTo>
                    <a:pt x="7486193" y="7200"/>
                  </a:lnTo>
                  <a:lnTo>
                    <a:pt x="7486650" y="6070"/>
                  </a:lnTo>
                  <a:lnTo>
                    <a:pt x="7486650" y="3441"/>
                  </a:lnTo>
                  <a:close/>
                </a:path>
                <a:path w="9008110" h="1427479">
                  <a:moveTo>
                    <a:pt x="7534275" y="1421307"/>
                  </a:moveTo>
                  <a:lnTo>
                    <a:pt x="7533818" y="1420190"/>
                  </a:lnTo>
                  <a:lnTo>
                    <a:pt x="7531951" y="1418323"/>
                  </a:lnTo>
                  <a:lnTo>
                    <a:pt x="7530833" y="1417853"/>
                  </a:lnTo>
                  <a:lnTo>
                    <a:pt x="7528204" y="1417853"/>
                  </a:lnTo>
                  <a:lnTo>
                    <a:pt x="7527074" y="1418323"/>
                  </a:lnTo>
                  <a:lnTo>
                    <a:pt x="7525220" y="1420190"/>
                  </a:lnTo>
                  <a:lnTo>
                    <a:pt x="7524750" y="1421307"/>
                  </a:lnTo>
                  <a:lnTo>
                    <a:pt x="7524750" y="1423936"/>
                  </a:lnTo>
                  <a:lnTo>
                    <a:pt x="7525220" y="1425054"/>
                  </a:lnTo>
                  <a:lnTo>
                    <a:pt x="7527074" y="1426921"/>
                  </a:lnTo>
                  <a:lnTo>
                    <a:pt x="7528204" y="1427378"/>
                  </a:lnTo>
                  <a:lnTo>
                    <a:pt x="7530833" y="1427378"/>
                  </a:lnTo>
                  <a:lnTo>
                    <a:pt x="7531951" y="1426921"/>
                  </a:lnTo>
                  <a:lnTo>
                    <a:pt x="7533818" y="1425054"/>
                  </a:lnTo>
                  <a:lnTo>
                    <a:pt x="7534275" y="1423936"/>
                  </a:lnTo>
                  <a:lnTo>
                    <a:pt x="7534275" y="1421307"/>
                  </a:lnTo>
                  <a:close/>
                </a:path>
                <a:path w="9008110" h="1427479">
                  <a:moveTo>
                    <a:pt x="7534275" y="948690"/>
                  </a:moveTo>
                  <a:lnTo>
                    <a:pt x="7533818" y="947559"/>
                  </a:lnTo>
                  <a:lnTo>
                    <a:pt x="7531951" y="945705"/>
                  </a:lnTo>
                  <a:lnTo>
                    <a:pt x="7530833" y="945235"/>
                  </a:lnTo>
                  <a:lnTo>
                    <a:pt x="7528204" y="945235"/>
                  </a:lnTo>
                  <a:lnTo>
                    <a:pt x="7527074" y="945705"/>
                  </a:lnTo>
                  <a:lnTo>
                    <a:pt x="7525220" y="947559"/>
                  </a:lnTo>
                  <a:lnTo>
                    <a:pt x="7524750" y="948690"/>
                  </a:lnTo>
                  <a:lnTo>
                    <a:pt x="7524750" y="951318"/>
                  </a:lnTo>
                  <a:lnTo>
                    <a:pt x="7525220" y="952436"/>
                  </a:lnTo>
                  <a:lnTo>
                    <a:pt x="7527074" y="954303"/>
                  </a:lnTo>
                  <a:lnTo>
                    <a:pt x="7528204" y="954760"/>
                  </a:lnTo>
                  <a:lnTo>
                    <a:pt x="7530833" y="954760"/>
                  </a:lnTo>
                  <a:lnTo>
                    <a:pt x="7531951" y="954303"/>
                  </a:lnTo>
                  <a:lnTo>
                    <a:pt x="7533818" y="952436"/>
                  </a:lnTo>
                  <a:lnTo>
                    <a:pt x="7534275" y="951318"/>
                  </a:lnTo>
                  <a:lnTo>
                    <a:pt x="7534275" y="948690"/>
                  </a:lnTo>
                  <a:close/>
                </a:path>
                <a:path w="9008110" h="1427479">
                  <a:moveTo>
                    <a:pt x="7534275" y="476059"/>
                  </a:moveTo>
                  <a:lnTo>
                    <a:pt x="7533818" y="474941"/>
                  </a:lnTo>
                  <a:lnTo>
                    <a:pt x="7531951" y="473087"/>
                  </a:lnTo>
                  <a:lnTo>
                    <a:pt x="7530833" y="472617"/>
                  </a:lnTo>
                  <a:lnTo>
                    <a:pt x="7528204" y="472617"/>
                  </a:lnTo>
                  <a:lnTo>
                    <a:pt x="7527074" y="473087"/>
                  </a:lnTo>
                  <a:lnTo>
                    <a:pt x="7525220" y="474941"/>
                  </a:lnTo>
                  <a:lnTo>
                    <a:pt x="7524750" y="476059"/>
                  </a:lnTo>
                  <a:lnTo>
                    <a:pt x="7524750" y="478688"/>
                  </a:lnTo>
                  <a:lnTo>
                    <a:pt x="7525220" y="479818"/>
                  </a:lnTo>
                  <a:lnTo>
                    <a:pt x="7527074" y="481672"/>
                  </a:lnTo>
                  <a:lnTo>
                    <a:pt x="7528204" y="482142"/>
                  </a:lnTo>
                  <a:lnTo>
                    <a:pt x="7530833" y="482142"/>
                  </a:lnTo>
                  <a:lnTo>
                    <a:pt x="7531951" y="481672"/>
                  </a:lnTo>
                  <a:lnTo>
                    <a:pt x="7533818" y="479818"/>
                  </a:lnTo>
                  <a:lnTo>
                    <a:pt x="7534275" y="478688"/>
                  </a:lnTo>
                  <a:lnTo>
                    <a:pt x="7534275" y="476059"/>
                  </a:lnTo>
                  <a:close/>
                </a:path>
                <a:path w="9008110" h="1427479">
                  <a:moveTo>
                    <a:pt x="7534275" y="3441"/>
                  </a:moveTo>
                  <a:lnTo>
                    <a:pt x="7533818" y="2324"/>
                  </a:lnTo>
                  <a:lnTo>
                    <a:pt x="7531951" y="457"/>
                  </a:lnTo>
                  <a:lnTo>
                    <a:pt x="7530833" y="0"/>
                  </a:lnTo>
                  <a:lnTo>
                    <a:pt x="7528204" y="0"/>
                  </a:lnTo>
                  <a:lnTo>
                    <a:pt x="7527074" y="457"/>
                  </a:lnTo>
                  <a:lnTo>
                    <a:pt x="7525220" y="2324"/>
                  </a:lnTo>
                  <a:lnTo>
                    <a:pt x="7524750" y="3441"/>
                  </a:lnTo>
                  <a:lnTo>
                    <a:pt x="7524750" y="6070"/>
                  </a:lnTo>
                  <a:lnTo>
                    <a:pt x="7525220" y="7200"/>
                  </a:lnTo>
                  <a:lnTo>
                    <a:pt x="7527074" y="9055"/>
                  </a:lnTo>
                  <a:lnTo>
                    <a:pt x="7528204" y="9525"/>
                  </a:lnTo>
                  <a:lnTo>
                    <a:pt x="7530833" y="9525"/>
                  </a:lnTo>
                  <a:lnTo>
                    <a:pt x="7531951" y="9055"/>
                  </a:lnTo>
                  <a:lnTo>
                    <a:pt x="7533818" y="7200"/>
                  </a:lnTo>
                  <a:lnTo>
                    <a:pt x="7534275" y="6070"/>
                  </a:lnTo>
                  <a:lnTo>
                    <a:pt x="7534275" y="3441"/>
                  </a:lnTo>
                  <a:close/>
                </a:path>
                <a:path w="9008110" h="1427479">
                  <a:moveTo>
                    <a:pt x="7581900" y="1421307"/>
                  </a:moveTo>
                  <a:lnTo>
                    <a:pt x="7581443" y="1420190"/>
                  </a:lnTo>
                  <a:lnTo>
                    <a:pt x="7579576" y="1418323"/>
                  </a:lnTo>
                  <a:lnTo>
                    <a:pt x="7578458" y="1417853"/>
                  </a:lnTo>
                  <a:lnTo>
                    <a:pt x="7575829" y="1417853"/>
                  </a:lnTo>
                  <a:lnTo>
                    <a:pt x="7574699" y="1418323"/>
                  </a:lnTo>
                  <a:lnTo>
                    <a:pt x="7572845" y="1420190"/>
                  </a:lnTo>
                  <a:lnTo>
                    <a:pt x="7572375" y="1421307"/>
                  </a:lnTo>
                  <a:lnTo>
                    <a:pt x="7572375" y="1423936"/>
                  </a:lnTo>
                  <a:lnTo>
                    <a:pt x="7572845" y="1425054"/>
                  </a:lnTo>
                  <a:lnTo>
                    <a:pt x="7574699" y="1426921"/>
                  </a:lnTo>
                  <a:lnTo>
                    <a:pt x="7575829" y="1427378"/>
                  </a:lnTo>
                  <a:lnTo>
                    <a:pt x="7578458" y="1427378"/>
                  </a:lnTo>
                  <a:lnTo>
                    <a:pt x="7579576" y="1426921"/>
                  </a:lnTo>
                  <a:lnTo>
                    <a:pt x="7581443" y="1425054"/>
                  </a:lnTo>
                  <a:lnTo>
                    <a:pt x="7581900" y="1423936"/>
                  </a:lnTo>
                  <a:lnTo>
                    <a:pt x="7581900" y="1421307"/>
                  </a:lnTo>
                  <a:close/>
                </a:path>
                <a:path w="9008110" h="1427479">
                  <a:moveTo>
                    <a:pt x="7581900" y="948690"/>
                  </a:moveTo>
                  <a:lnTo>
                    <a:pt x="7581443" y="947559"/>
                  </a:lnTo>
                  <a:lnTo>
                    <a:pt x="7579576" y="945705"/>
                  </a:lnTo>
                  <a:lnTo>
                    <a:pt x="7578458" y="945235"/>
                  </a:lnTo>
                  <a:lnTo>
                    <a:pt x="7575829" y="945235"/>
                  </a:lnTo>
                  <a:lnTo>
                    <a:pt x="7574699" y="945705"/>
                  </a:lnTo>
                  <a:lnTo>
                    <a:pt x="7572845" y="947559"/>
                  </a:lnTo>
                  <a:lnTo>
                    <a:pt x="7572375" y="948690"/>
                  </a:lnTo>
                  <a:lnTo>
                    <a:pt x="7572375" y="951318"/>
                  </a:lnTo>
                  <a:lnTo>
                    <a:pt x="7572845" y="952436"/>
                  </a:lnTo>
                  <a:lnTo>
                    <a:pt x="7574699" y="954303"/>
                  </a:lnTo>
                  <a:lnTo>
                    <a:pt x="7575829" y="954760"/>
                  </a:lnTo>
                  <a:lnTo>
                    <a:pt x="7578458" y="954760"/>
                  </a:lnTo>
                  <a:lnTo>
                    <a:pt x="7579576" y="954303"/>
                  </a:lnTo>
                  <a:lnTo>
                    <a:pt x="7581443" y="952436"/>
                  </a:lnTo>
                  <a:lnTo>
                    <a:pt x="7581900" y="951318"/>
                  </a:lnTo>
                  <a:lnTo>
                    <a:pt x="7581900" y="948690"/>
                  </a:lnTo>
                  <a:close/>
                </a:path>
                <a:path w="9008110" h="1427479">
                  <a:moveTo>
                    <a:pt x="7581900" y="476059"/>
                  </a:moveTo>
                  <a:lnTo>
                    <a:pt x="7581443" y="474941"/>
                  </a:lnTo>
                  <a:lnTo>
                    <a:pt x="7579576" y="473087"/>
                  </a:lnTo>
                  <a:lnTo>
                    <a:pt x="7578458" y="472617"/>
                  </a:lnTo>
                  <a:lnTo>
                    <a:pt x="7575829" y="472617"/>
                  </a:lnTo>
                  <a:lnTo>
                    <a:pt x="7574699" y="473087"/>
                  </a:lnTo>
                  <a:lnTo>
                    <a:pt x="7572845" y="474941"/>
                  </a:lnTo>
                  <a:lnTo>
                    <a:pt x="7572375" y="476059"/>
                  </a:lnTo>
                  <a:lnTo>
                    <a:pt x="7572375" y="478688"/>
                  </a:lnTo>
                  <a:lnTo>
                    <a:pt x="7572845" y="479818"/>
                  </a:lnTo>
                  <a:lnTo>
                    <a:pt x="7574699" y="481672"/>
                  </a:lnTo>
                  <a:lnTo>
                    <a:pt x="7575829" y="482142"/>
                  </a:lnTo>
                  <a:lnTo>
                    <a:pt x="7578458" y="482142"/>
                  </a:lnTo>
                  <a:lnTo>
                    <a:pt x="7579576" y="481672"/>
                  </a:lnTo>
                  <a:lnTo>
                    <a:pt x="7581443" y="479818"/>
                  </a:lnTo>
                  <a:lnTo>
                    <a:pt x="7581900" y="478688"/>
                  </a:lnTo>
                  <a:lnTo>
                    <a:pt x="7581900" y="476059"/>
                  </a:lnTo>
                  <a:close/>
                </a:path>
                <a:path w="9008110" h="1427479">
                  <a:moveTo>
                    <a:pt x="7581900" y="3441"/>
                  </a:moveTo>
                  <a:lnTo>
                    <a:pt x="7581443" y="2324"/>
                  </a:lnTo>
                  <a:lnTo>
                    <a:pt x="7579576" y="457"/>
                  </a:lnTo>
                  <a:lnTo>
                    <a:pt x="7578458" y="0"/>
                  </a:lnTo>
                  <a:lnTo>
                    <a:pt x="7575829" y="0"/>
                  </a:lnTo>
                  <a:lnTo>
                    <a:pt x="7574699" y="457"/>
                  </a:lnTo>
                  <a:lnTo>
                    <a:pt x="7572845" y="2324"/>
                  </a:lnTo>
                  <a:lnTo>
                    <a:pt x="7572375" y="3441"/>
                  </a:lnTo>
                  <a:lnTo>
                    <a:pt x="7572375" y="6070"/>
                  </a:lnTo>
                  <a:lnTo>
                    <a:pt x="7572845" y="7200"/>
                  </a:lnTo>
                  <a:lnTo>
                    <a:pt x="7574699" y="9055"/>
                  </a:lnTo>
                  <a:lnTo>
                    <a:pt x="7575829" y="9525"/>
                  </a:lnTo>
                  <a:lnTo>
                    <a:pt x="7578458" y="9525"/>
                  </a:lnTo>
                  <a:lnTo>
                    <a:pt x="7579576" y="9055"/>
                  </a:lnTo>
                  <a:lnTo>
                    <a:pt x="7581443" y="7200"/>
                  </a:lnTo>
                  <a:lnTo>
                    <a:pt x="7581900" y="6070"/>
                  </a:lnTo>
                  <a:lnTo>
                    <a:pt x="7581900" y="3441"/>
                  </a:lnTo>
                  <a:close/>
                </a:path>
                <a:path w="9008110" h="1427479">
                  <a:moveTo>
                    <a:pt x="7629525" y="1421307"/>
                  </a:moveTo>
                  <a:lnTo>
                    <a:pt x="7629068" y="1420190"/>
                  </a:lnTo>
                  <a:lnTo>
                    <a:pt x="7627201" y="1418323"/>
                  </a:lnTo>
                  <a:lnTo>
                    <a:pt x="7626083" y="1417853"/>
                  </a:lnTo>
                  <a:lnTo>
                    <a:pt x="7623454" y="1417853"/>
                  </a:lnTo>
                  <a:lnTo>
                    <a:pt x="7622324" y="1418323"/>
                  </a:lnTo>
                  <a:lnTo>
                    <a:pt x="7620470" y="1420190"/>
                  </a:lnTo>
                  <a:lnTo>
                    <a:pt x="7620000" y="1421307"/>
                  </a:lnTo>
                  <a:lnTo>
                    <a:pt x="7620000" y="1423936"/>
                  </a:lnTo>
                  <a:lnTo>
                    <a:pt x="7620470" y="1425054"/>
                  </a:lnTo>
                  <a:lnTo>
                    <a:pt x="7622324" y="1426921"/>
                  </a:lnTo>
                  <a:lnTo>
                    <a:pt x="7623454" y="1427378"/>
                  </a:lnTo>
                  <a:lnTo>
                    <a:pt x="7626083" y="1427378"/>
                  </a:lnTo>
                  <a:lnTo>
                    <a:pt x="7627201" y="1426921"/>
                  </a:lnTo>
                  <a:lnTo>
                    <a:pt x="7629068" y="1425054"/>
                  </a:lnTo>
                  <a:lnTo>
                    <a:pt x="7629525" y="1423936"/>
                  </a:lnTo>
                  <a:lnTo>
                    <a:pt x="7629525" y="1421307"/>
                  </a:lnTo>
                  <a:close/>
                </a:path>
                <a:path w="9008110" h="1427479">
                  <a:moveTo>
                    <a:pt x="7629525" y="948690"/>
                  </a:moveTo>
                  <a:lnTo>
                    <a:pt x="7629068" y="947559"/>
                  </a:lnTo>
                  <a:lnTo>
                    <a:pt x="7627201" y="945705"/>
                  </a:lnTo>
                  <a:lnTo>
                    <a:pt x="7626083" y="945235"/>
                  </a:lnTo>
                  <a:lnTo>
                    <a:pt x="7623454" y="945235"/>
                  </a:lnTo>
                  <a:lnTo>
                    <a:pt x="7622324" y="945705"/>
                  </a:lnTo>
                  <a:lnTo>
                    <a:pt x="7620470" y="947559"/>
                  </a:lnTo>
                  <a:lnTo>
                    <a:pt x="7620000" y="948690"/>
                  </a:lnTo>
                  <a:lnTo>
                    <a:pt x="7620000" y="951318"/>
                  </a:lnTo>
                  <a:lnTo>
                    <a:pt x="7620470" y="952436"/>
                  </a:lnTo>
                  <a:lnTo>
                    <a:pt x="7622324" y="954303"/>
                  </a:lnTo>
                  <a:lnTo>
                    <a:pt x="7623454" y="954760"/>
                  </a:lnTo>
                  <a:lnTo>
                    <a:pt x="7626083" y="954760"/>
                  </a:lnTo>
                  <a:lnTo>
                    <a:pt x="7627201" y="954303"/>
                  </a:lnTo>
                  <a:lnTo>
                    <a:pt x="7629068" y="952436"/>
                  </a:lnTo>
                  <a:lnTo>
                    <a:pt x="7629525" y="951318"/>
                  </a:lnTo>
                  <a:lnTo>
                    <a:pt x="7629525" y="948690"/>
                  </a:lnTo>
                  <a:close/>
                </a:path>
                <a:path w="9008110" h="1427479">
                  <a:moveTo>
                    <a:pt x="7629525" y="476059"/>
                  </a:moveTo>
                  <a:lnTo>
                    <a:pt x="7629068" y="474941"/>
                  </a:lnTo>
                  <a:lnTo>
                    <a:pt x="7627201" y="473087"/>
                  </a:lnTo>
                  <a:lnTo>
                    <a:pt x="7626083" y="472617"/>
                  </a:lnTo>
                  <a:lnTo>
                    <a:pt x="7623454" y="472617"/>
                  </a:lnTo>
                  <a:lnTo>
                    <a:pt x="7622324" y="473087"/>
                  </a:lnTo>
                  <a:lnTo>
                    <a:pt x="7620470" y="474941"/>
                  </a:lnTo>
                  <a:lnTo>
                    <a:pt x="7620000" y="476059"/>
                  </a:lnTo>
                  <a:lnTo>
                    <a:pt x="7620000" y="478688"/>
                  </a:lnTo>
                  <a:lnTo>
                    <a:pt x="7620470" y="479818"/>
                  </a:lnTo>
                  <a:lnTo>
                    <a:pt x="7622324" y="481672"/>
                  </a:lnTo>
                  <a:lnTo>
                    <a:pt x="7623454" y="482142"/>
                  </a:lnTo>
                  <a:lnTo>
                    <a:pt x="7626083" y="482142"/>
                  </a:lnTo>
                  <a:lnTo>
                    <a:pt x="7627201" y="481672"/>
                  </a:lnTo>
                  <a:lnTo>
                    <a:pt x="7629068" y="479818"/>
                  </a:lnTo>
                  <a:lnTo>
                    <a:pt x="7629525" y="478688"/>
                  </a:lnTo>
                  <a:lnTo>
                    <a:pt x="7629525" y="476059"/>
                  </a:lnTo>
                  <a:close/>
                </a:path>
                <a:path w="9008110" h="1427479">
                  <a:moveTo>
                    <a:pt x="7629525" y="3441"/>
                  </a:moveTo>
                  <a:lnTo>
                    <a:pt x="7629068" y="2324"/>
                  </a:lnTo>
                  <a:lnTo>
                    <a:pt x="7627201" y="457"/>
                  </a:lnTo>
                  <a:lnTo>
                    <a:pt x="7626083" y="0"/>
                  </a:lnTo>
                  <a:lnTo>
                    <a:pt x="7623454" y="0"/>
                  </a:lnTo>
                  <a:lnTo>
                    <a:pt x="7622324" y="457"/>
                  </a:lnTo>
                  <a:lnTo>
                    <a:pt x="7620470" y="2324"/>
                  </a:lnTo>
                  <a:lnTo>
                    <a:pt x="7620000" y="3441"/>
                  </a:lnTo>
                  <a:lnTo>
                    <a:pt x="7620000" y="6070"/>
                  </a:lnTo>
                  <a:lnTo>
                    <a:pt x="7620470" y="7200"/>
                  </a:lnTo>
                  <a:lnTo>
                    <a:pt x="7622324" y="9055"/>
                  </a:lnTo>
                  <a:lnTo>
                    <a:pt x="7623454" y="9525"/>
                  </a:lnTo>
                  <a:lnTo>
                    <a:pt x="7626083" y="9525"/>
                  </a:lnTo>
                  <a:lnTo>
                    <a:pt x="7627201" y="9055"/>
                  </a:lnTo>
                  <a:lnTo>
                    <a:pt x="7629068" y="7200"/>
                  </a:lnTo>
                  <a:lnTo>
                    <a:pt x="7629525" y="6070"/>
                  </a:lnTo>
                  <a:lnTo>
                    <a:pt x="7629525" y="3441"/>
                  </a:lnTo>
                  <a:close/>
                </a:path>
                <a:path w="9008110" h="1427479">
                  <a:moveTo>
                    <a:pt x="7677150" y="1421307"/>
                  </a:moveTo>
                  <a:lnTo>
                    <a:pt x="7676693" y="1420190"/>
                  </a:lnTo>
                  <a:lnTo>
                    <a:pt x="7674826" y="1418323"/>
                  </a:lnTo>
                  <a:lnTo>
                    <a:pt x="7673708" y="1417853"/>
                  </a:lnTo>
                  <a:lnTo>
                    <a:pt x="7671079" y="1417853"/>
                  </a:lnTo>
                  <a:lnTo>
                    <a:pt x="7669949" y="1418323"/>
                  </a:lnTo>
                  <a:lnTo>
                    <a:pt x="7668095" y="1420190"/>
                  </a:lnTo>
                  <a:lnTo>
                    <a:pt x="7667625" y="1421307"/>
                  </a:lnTo>
                  <a:lnTo>
                    <a:pt x="7667625" y="1423936"/>
                  </a:lnTo>
                  <a:lnTo>
                    <a:pt x="7668095" y="1425054"/>
                  </a:lnTo>
                  <a:lnTo>
                    <a:pt x="7669949" y="1426921"/>
                  </a:lnTo>
                  <a:lnTo>
                    <a:pt x="7671079" y="1427378"/>
                  </a:lnTo>
                  <a:lnTo>
                    <a:pt x="7673708" y="1427378"/>
                  </a:lnTo>
                  <a:lnTo>
                    <a:pt x="7674826" y="1426921"/>
                  </a:lnTo>
                  <a:lnTo>
                    <a:pt x="7676693" y="1425054"/>
                  </a:lnTo>
                  <a:lnTo>
                    <a:pt x="7677150" y="1423936"/>
                  </a:lnTo>
                  <a:lnTo>
                    <a:pt x="7677150" y="1421307"/>
                  </a:lnTo>
                  <a:close/>
                </a:path>
                <a:path w="9008110" h="1427479">
                  <a:moveTo>
                    <a:pt x="7677150" y="948690"/>
                  </a:moveTo>
                  <a:lnTo>
                    <a:pt x="7676693" y="947559"/>
                  </a:lnTo>
                  <a:lnTo>
                    <a:pt x="7674826" y="945705"/>
                  </a:lnTo>
                  <a:lnTo>
                    <a:pt x="7673708" y="945235"/>
                  </a:lnTo>
                  <a:lnTo>
                    <a:pt x="7671079" y="945235"/>
                  </a:lnTo>
                  <a:lnTo>
                    <a:pt x="7669949" y="945705"/>
                  </a:lnTo>
                  <a:lnTo>
                    <a:pt x="7668095" y="947559"/>
                  </a:lnTo>
                  <a:lnTo>
                    <a:pt x="7667625" y="948690"/>
                  </a:lnTo>
                  <a:lnTo>
                    <a:pt x="7667625" y="951318"/>
                  </a:lnTo>
                  <a:lnTo>
                    <a:pt x="7668095" y="952436"/>
                  </a:lnTo>
                  <a:lnTo>
                    <a:pt x="7669949" y="954303"/>
                  </a:lnTo>
                  <a:lnTo>
                    <a:pt x="7671079" y="954760"/>
                  </a:lnTo>
                  <a:lnTo>
                    <a:pt x="7673708" y="954760"/>
                  </a:lnTo>
                  <a:lnTo>
                    <a:pt x="7674826" y="954303"/>
                  </a:lnTo>
                  <a:lnTo>
                    <a:pt x="7676693" y="952436"/>
                  </a:lnTo>
                  <a:lnTo>
                    <a:pt x="7677150" y="951318"/>
                  </a:lnTo>
                  <a:lnTo>
                    <a:pt x="7677150" y="948690"/>
                  </a:lnTo>
                  <a:close/>
                </a:path>
                <a:path w="9008110" h="1427479">
                  <a:moveTo>
                    <a:pt x="7677150" y="476059"/>
                  </a:moveTo>
                  <a:lnTo>
                    <a:pt x="7676693" y="474941"/>
                  </a:lnTo>
                  <a:lnTo>
                    <a:pt x="7674826" y="473087"/>
                  </a:lnTo>
                  <a:lnTo>
                    <a:pt x="7673708" y="472617"/>
                  </a:lnTo>
                  <a:lnTo>
                    <a:pt x="7671079" y="472617"/>
                  </a:lnTo>
                  <a:lnTo>
                    <a:pt x="7669949" y="473087"/>
                  </a:lnTo>
                  <a:lnTo>
                    <a:pt x="7668095" y="474941"/>
                  </a:lnTo>
                  <a:lnTo>
                    <a:pt x="7667625" y="476059"/>
                  </a:lnTo>
                  <a:lnTo>
                    <a:pt x="7667625" y="478688"/>
                  </a:lnTo>
                  <a:lnTo>
                    <a:pt x="7668095" y="479818"/>
                  </a:lnTo>
                  <a:lnTo>
                    <a:pt x="7669949" y="481672"/>
                  </a:lnTo>
                  <a:lnTo>
                    <a:pt x="7671079" y="482142"/>
                  </a:lnTo>
                  <a:lnTo>
                    <a:pt x="7673708" y="482142"/>
                  </a:lnTo>
                  <a:lnTo>
                    <a:pt x="7674826" y="481672"/>
                  </a:lnTo>
                  <a:lnTo>
                    <a:pt x="7676693" y="479818"/>
                  </a:lnTo>
                  <a:lnTo>
                    <a:pt x="7677150" y="478688"/>
                  </a:lnTo>
                  <a:lnTo>
                    <a:pt x="7677150" y="476059"/>
                  </a:lnTo>
                  <a:close/>
                </a:path>
                <a:path w="9008110" h="1427479">
                  <a:moveTo>
                    <a:pt x="7677150" y="3441"/>
                  </a:moveTo>
                  <a:lnTo>
                    <a:pt x="7676693" y="2324"/>
                  </a:lnTo>
                  <a:lnTo>
                    <a:pt x="7674826" y="457"/>
                  </a:lnTo>
                  <a:lnTo>
                    <a:pt x="7673708" y="0"/>
                  </a:lnTo>
                  <a:lnTo>
                    <a:pt x="7671079" y="0"/>
                  </a:lnTo>
                  <a:lnTo>
                    <a:pt x="7669949" y="457"/>
                  </a:lnTo>
                  <a:lnTo>
                    <a:pt x="7668095" y="2324"/>
                  </a:lnTo>
                  <a:lnTo>
                    <a:pt x="7667625" y="3441"/>
                  </a:lnTo>
                  <a:lnTo>
                    <a:pt x="7667625" y="6070"/>
                  </a:lnTo>
                  <a:lnTo>
                    <a:pt x="7668095" y="7200"/>
                  </a:lnTo>
                  <a:lnTo>
                    <a:pt x="7669949" y="9055"/>
                  </a:lnTo>
                  <a:lnTo>
                    <a:pt x="7671079" y="9525"/>
                  </a:lnTo>
                  <a:lnTo>
                    <a:pt x="7673708" y="9525"/>
                  </a:lnTo>
                  <a:lnTo>
                    <a:pt x="7674826" y="9055"/>
                  </a:lnTo>
                  <a:lnTo>
                    <a:pt x="7676693" y="7200"/>
                  </a:lnTo>
                  <a:lnTo>
                    <a:pt x="7677150" y="6070"/>
                  </a:lnTo>
                  <a:lnTo>
                    <a:pt x="7677150" y="3441"/>
                  </a:lnTo>
                  <a:close/>
                </a:path>
                <a:path w="9008110" h="1427479">
                  <a:moveTo>
                    <a:pt x="7724775" y="1421307"/>
                  </a:moveTo>
                  <a:lnTo>
                    <a:pt x="7724318" y="1420190"/>
                  </a:lnTo>
                  <a:lnTo>
                    <a:pt x="7722451" y="1418323"/>
                  </a:lnTo>
                  <a:lnTo>
                    <a:pt x="7721333" y="1417853"/>
                  </a:lnTo>
                  <a:lnTo>
                    <a:pt x="7718704" y="1417853"/>
                  </a:lnTo>
                  <a:lnTo>
                    <a:pt x="7717574" y="1418323"/>
                  </a:lnTo>
                  <a:lnTo>
                    <a:pt x="7715720" y="1420190"/>
                  </a:lnTo>
                  <a:lnTo>
                    <a:pt x="7715250" y="1421307"/>
                  </a:lnTo>
                  <a:lnTo>
                    <a:pt x="7715250" y="1423936"/>
                  </a:lnTo>
                  <a:lnTo>
                    <a:pt x="7715720" y="1425054"/>
                  </a:lnTo>
                  <a:lnTo>
                    <a:pt x="7717574" y="1426921"/>
                  </a:lnTo>
                  <a:lnTo>
                    <a:pt x="7718704" y="1427378"/>
                  </a:lnTo>
                  <a:lnTo>
                    <a:pt x="7721333" y="1427378"/>
                  </a:lnTo>
                  <a:lnTo>
                    <a:pt x="7722451" y="1426921"/>
                  </a:lnTo>
                  <a:lnTo>
                    <a:pt x="7724318" y="1425054"/>
                  </a:lnTo>
                  <a:lnTo>
                    <a:pt x="7724775" y="1423936"/>
                  </a:lnTo>
                  <a:lnTo>
                    <a:pt x="7724775" y="1421307"/>
                  </a:lnTo>
                  <a:close/>
                </a:path>
                <a:path w="9008110" h="1427479">
                  <a:moveTo>
                    <a:pt x="7724775" y="948690"/>
                  </a:moveTo>
                  <a:lnTo>
                    <a:pt x="7724318" y="947559"/>
                  </a:lnTo>
                  <a:lnTo>
                    <a:pt x="7722451" y="945705"/>
                  </a:lnTo>
                  <a:lnTo>
                    <a:pt x="7721333" y="945235"/>
                  </a:lnTo>
                  <a:lnTo>
                    <a:pt x="7718704" y="945235"/>
                  </a:lnTo>
                  <a:lnTo>
                    <a:pt x="7717574" y="945705"/>
                  </a:lnTo>
                  <a:lnTo>
                    <a:pt x="7715720" y="947559"/>
                  </a:lnTo>
                  <a:lnTo>
                    <a:pt x="7715250" y="948690"/>
                  </a:lnTo>
                  <a:lnTo>
                    <a:pt x="7715250" y="951318"/>
                  </a:lnTo>
                  <a:lnTo>
                    <a:pt x="7715720" y="952436"/>
                  </a:lnTo>
                  <a:lnTo>
                    <a:pt x="7717574" y="954303"/>
                  </a:lnTo>
                  <a:lnTo>
                    <a:pt x="7718704" y="954760"/>
                  </a:lnTo>
                  <a:lnTo>
                    <a:pt x="7721333" y="954760"/>
                  </a:lnTo>
                  <a:lnTo>
                    <a:pt x="7722451" y="954303"/>
                  </a:lnTo>
                  <a:lnTo>
                    <a:pt x="7724318" y="952436"/>
                  </a:lnTo>
                  <a:lnTo>
                    <a:pt x="7724775" y="951318"/>
                  </a:lnTo>
                  <a:lnTo>
                    <a:pt x="7724775" y="948690"/>
                  </a:lnTo>
                  <a:close/>
                </a:path>
                <a:path w="9008110" h="1427479">
                  <a:moveTo>
                    <a:pt x="7724775" y="476059"/>
                  </a:moveTo>
                  <a:lnTo>
                    <a:pt x="7724318" y="474941"/>
                  </a:lnTo>
                  <a:lnTo>
                    <a:pt x="7722451" y="473087"/>
                  </a:lnTo>
                  <a:lnTo>
                    <a:pt x="7721333" y="472617"/>
                  </a:lnTo>
                  <a:lnTo>
                    <a:pt x="7718704" y="472617"/>
                  </a:lnTo>
                  <a:lnTo>
                    <a:pt x="7717574" y="473087"/>
                  </a:lnTo>
                  <a:lnTo>
                    <a:pt x="7715720" y="474941"/>
                  </a:lnTo>
                  <a:lnTo>
                    <a:pt x="7715250" y="476059"/>
                  </a:lnTo>
                  <a:lnTo>
                    <a:pt x="7715250" y="478688"/>
                  </a:lnTo>
                  <a:lnTo>
                    <a:pt x="7715720" y="479818"/>
                  </a:lnTo>
                  <a:lnTo>
                    <a:pt x="7717574" y="481672"/>
                  </a:lnTo>
                  <a:lnTo>
                    <a:pt x="7718704" y="482142"/>
                  </a:lnTo>
                  <a:lnTo>
                    <a:pt x="7721333" y="482142"/>
                  </a:lnTo>
                  <a:lnTo>
                    <a:pt x="7722451" y="481672"/>
                  </a:lnTo>
                  <a:lnTo>
                    <a:pt x="7724318" y="479818"/>
                  </a:lnTo>
                  <a:lnTo>
                    <a:pt x="7724775" y="478688"/>
                  </a:lnTo>
                  <a:lnTo>
                    <a:pt x="7724775" y="476059"/>
                  </a:lnTo>
                  <a:close/>
                </a:path>
                <a:path w="9008110" h="1427479">
                  <a:moveTo>
                    <a:pt x="7724775" y="3441"/>
                  </a:moveTo>
                  <a:lnTo>
                    <a:pt x="7724318" y="2324"/>
                  </a:lnTo>
                  <a:lnTo>
                    <a:pt x="7722451" y="457"/>
                  </a:lnTo>
                  <a:lnTo>
                    <a:pt x="7721333" y="0"/>
                  </a:lnTo>
                  <a:lnTo>
                    <a:pt x="7718704" y="0"/>
                  </a:lnTo>
                  <a:lnTo>
                    <a:pt x="7717574" y="457"/>
                  </a:lnTo>
                  <a:lnTo>
                    <a:pt x="7715720" y="2324"/>
                  </a:lnTo>
                  <a:lnTo>
                    <a:pt x="7715250" y="3441"/>
                  </a:lnTo>
                  <a:lnTo>
                    <a:pt x="7715250" y="6070"/>
                  </a:lnTo>
                  <a:lnTo>
                    <a:pt x="7715720" y="7200"/>
                  </a:lnTo>
                  <a:lnTo>
                    <a:pt x="7717574" y="9055"/>
                  </a:lnTo>
                  <a:lnTo>
                    <a:pt x="7718704" y="9525"/>
                  </a:lnTo>
                  <a:lnTo>
                    <a:pt x="7721333" y="9525"/>
                  </a:lnTo>
                  <a:lnTo>
                    <a:pt x="7722451" y="9055"/>
                  </a:lnTo>
                  <a:lnTo>
                    <a:pt x="7724318" y="7200"/>
                  </a:lnTo>
                  <a:lnTo>
                    <a:pt x="7724775" y="6070"/>
                  </a:lnTo>
                  <a:lnTo>
                    <a:pt x="7724775" y="3441"/>
                  </a:lnTo>
                  <a:close/>
                </a:path>
                <a:path w="9008110" h="1427479">
                  <a:moveTo>
                    <a:pt x="7772400" y="1421307"/>
                  </a:moveTo>
                  <a:lnTo>
                    <a:pt x="7771943" y="1420190"/>
                  </a:lnTo>
                  <a:lnTo>
                    <a:pt x="7770076" y="1418323"/>
                  </a:lnTo>
                  <a:lnTo>
                    <a:pt x="7768958" y="1417853"/>
                  </a:lnTo>
                  <a:lnTo>
                    <a:pt x="7766329" y="1417853"/>
                  </a:lnTo>
                  <a:lnTo>
                    <a:pt x="7765199" y="1418323"/>
                  </a:lnTo>
                  <a:lnTo>
                    <a:pt x="7763345" y="1420190"/>
                  </a:lnTo>
                  <a:lnTo>
                    <a:pt x="7762875" y="1421307"/>
                  </a:lnTo>
                  <a:lnTo>
                    <a:pt x="7762875" y="1423936"/>
                  </a:lnTo>
                  <a:lnTo>
                    <a:pt x="7763345" y="1425054"/>
                  </a:lnTo>
                  <a:lnTo>
                    <a:pt x="7765199" y="1426921"/>
                  </a:lnTo>
                  <a:lnTo>
                    <a:pt x="7766329" y="1427378"/>
                  </a:lnTo>
                  <a:lnTo>
                    <a:pt x="7768958" y="1427378"/>
                  </a:lnTo>
                  <a:lnTo>
                    <a:pt x="7770076" y="1426921"/>
                  </a:lnTo>
                  <a:lnTo>
                    <a:pt x="7771943" y="1425054"/>
                  </a:lnTo>
                  <a:lnTo>
                    <a:pt x="7772400" y="1423936"/>
                  </a:lnTo>
                  <a:lnTo>
                    <a:pt x="7772400" y="1421307"/>
                  </a:lnTo>
                  <a:close/>
                </a:path>
                <a:path w="9008110" h="1427479">
                  <a:moveTo>
                    <a:pt x="7772400" y="948690"/>
                  </a:moveTo>
                  <a:lnTo>
                    <a:pt x="7771943" y="947559"/>
                  </a:lnTo>
                  <a:lnTo>
                    <a:pt x="7770076" y="945705"/>
                  </a:lnTo>
                  <a:lnTo>
                    <a:pt x="7768958" y="945235"/>
                  </a:lnTo>
                  <a:lnTo>
                    <a:pt x="7766329" y="945235"/>
                  </a:lnTo>
                  <a:lnTo>
                    <a:pt x="7765199" y="945705"/>
                  </a:lnTo>
                  <a:lnTo>
                    <a:pt x="7763345" y="947559"/>
                  </a:lnTo>
                  <a:lnTo>
                    <a:pt x="7762875" y="948690"/>
                  </a:lnTo>
                  <a:lnTo>
                    <a:pt x="7762875" y="951318"/>
                  </a:lnTo>
                  <a:lnTo>
                    <a:pt x="7763345" y="952436"/>
                  </a:lnTo>
                  <a:lnTo>
                    <a:pt x="7765199" y="954303"/>
                  </a:lnTo>
                  <a:lnTo>
                    <a:pt x="7766329" y="954760"/>
                  </a:lnTo>
                  <a:lnTo>
                    <a:pt x="7768958" y="954760"/>
                  </a:lnTo>
                  <a:lnTo>
                    <a:pt x="7770076" y="954303"/>
                  </a:lnTo>
                  <a:lnTo>
                    <a:pt x="7771943" y="952436"/>
                  </a:lnTo>
                  <a:lnTo>
                    <a:pt x="7772400" y="951318"/>
                  </a:lnTo>
                  <a:lnTo>
                    <a:pt x="7772400" y="948690"/>
                  </a:lnTo>
                  <a:close/>
                </a:path>
                <a:path w="9008110" h="1427479">
                  <a:moveTo>
                    <a:pt x="7772400" y="476059"/>
                  </a:moveTo>
                  <a:lnTo>
                    <a:pt x="7771943" y="474941"/>
                  </a:lnTo>
                  <a:lnTo>
                    <a:pt x="7770076" y="473087"/>
                  </a:lnTo>
                  <a:lnTo>
                    <a:pt x="7768958" y="472617"/>
                  </a:lnTo>
                  <a:lnTo>
                    <a:pt x="7766329" y="472617"/>
                  </a:lnTo>
                  <a:lnTo>
                    <a:pt x="7765199" y="473087"/>
                  </a:lnTo>
                  <a:lnTo>
                    <a:pt x="7763345" y="474941"/>
                  </a:lnTo>
                  <a:lnTo>
                    <a:pt x="7762875" y="476059"/>
                  </a:lnTo>
                  <a:lnTo>
                    <a:pt x="7762875" y="478688"/>
                  </a:lnTo>
                  <a:lnTo>
                    <a:pt x="7763345" y="479818"/>
                  </a:lnTo>
                  <a:lnTo>
                    <a:pt x="7765199" y="481672"/>
                  </a:lnTo>
                  <a:lnTo>
                    <a:pt x="7766329" y="482142"/>
                  </a:lnTo>
                  <a:lnTo>
                    <a:pt x="7768958" y="482142"/>
                  </a:lnTo>
                  <a:lnTo>
                    <a:pt x="7770076" y="481672"/>
                  </a:lnTo>
                  <a:lnTo>
                    <a:pt x="7771943" y="479818"/>
                  </a:lnTo>
                  <a:lnTo>
                    <a:pt x="7772400" y="478688"/>
                  </a:lnTo>
                  <a:lnTo>
                    <a:pt x="7772400" y="476059"/>
                  </a:lnTo>
                  <a:close/>
                </a:path>
                <a:path w="9008110" h="1427479">
                  <a:moveTo>
                    <a:pt x="7772400" y="3441"/>
                  </a:moveTo>
                  <a:lnTo>
                    <a:pt x="7771943" y="2324"/>
                  </a:lnTo>
                  <a:lnTo>
                    <a:pt x="7770076" y="457"/>
                  </a:lnTo>
                  <a:lnTo>
                    <a:pt x="7768958" y="0"/>
                  </a:lnTo>
                  <a:lnTo>
                    <a:pt x="7766329" y="0"/>
                  </a:lnTo>
                  <a:lnTo>
                    <a:pt x="7765199" y="457"/>
                  </a:lnTo>
                  <a:lnTo>
                    <a:pt x="7763345" y="2324"/>
                  </a:lnTo>
                  <a:lnTo>
                    <a:pt x="7762875" y="3441"/>
                  </a:lnTo>
                  <a:lnTo>
                    <a:pt x="7762875" y="6070"/>
                  </a:lnTo>
                  <a:lnTo>
                    <a:pt x="7763345" y="7200"/>
                  </a:lnTo>
                  <a:lnTo>
                    <a:pt x="7765199" y="9055"/>
                  </a:lnTo>
                  <a:lnTo>
                    <a:pt x="7766329" y="9525"/>
                  </a:lnTo>
                  <a:lnTo>
                    <a:pt x="7768958" y="9525"/>
                  </a:lnTo>
                  <a:lnTo>
                    <a:pt x="7770076" y="9055"/>
                  </a:lnTo>
                  <a:lnTo>
                    <a:pt x="7771943" y="7200"/>
                  </a:lnTo>
                  <a:lnTo>
                    <a:pt x="7772400" y="6070"/>
                  </a:lnTo>
                  <a:lnTo>
                    <a:pt x="7772400" y="3441"/>
                  </a:lnTo>
                  <a:close/>
                </a:path>
                <a:path w="9008110" h="1427479">
                  <a:moveTo>
                    <a:pt x="7820025" y="1421307"/>
                  </a:moveTo>
                  <a:lnTo>
                    <a:pt x="7819568" y="1420190"/>
                  </a:lnTo>
                  <a:lnTo>
                    <a:pt x="7817701" y="1418323"/>
                  </a:lnTo>
                  <a:lnTo>
                    <a:pt x="7816583" y="1417853"/>
                  </a:lnTo>
                  <a:lnTo>
                    <a:pt x="7813954" y="1417853"/>
                  </a:lnTo>
                  <a:lnTo>
                    <a:pt x="7812824" y="1418323"/>
                  </a:lnTo>
                  <a:lnTo>
                    <a:pt x="7810970" y="1420190"/>
                  </a:lnTo>
                  <a:lnTo>
                    <a:pt x="7810500" y="1421307"/>
                  </a:lnTo>
                  <a:lnTo>
                    <a:pt x="7810500" y="1423936"/>
                  </a:lnTo>
                  <a:lnTo>
                    <a:pt x="7810970" y="1425054"/>
                  </a:lnTo>
                  <a:lnTo>
                    <a:pt x="7812824" y="1426921"/>
                  </a:lnTo>
                  <a:lnTo>
                    <a:pt x="7813954" y="1427378"/>
                  </a:lnTo>
                  <a:lnTo>
                    <a:pt x="7816583" y="1427378"/>
                  </a:lnTo>
                  <a:lnTo>
                    <a:pt x="7817701" y="1426921"/>
                  </a:lnTo>
                  <a:lnTo>
                    <a:pt x="7819568" y="1425054"/>
                  </a:lnTo>
                  <a:lnTo>
                    <a:pt x="7820025" y="1423936"/>
                  </a:lnTo>
                  <a:lnTo>
                    <a:pt x="7820025" y="1421307"/>
                  </a:lnTo>
                  <a:close/>
                </a:path>
                <a:path w="9008110" h="1427479">
                  <a:moveTo>
                    <a:pt x="7820025" y="948690"/>
                  </a:moveTo>
                  <a:lnTo>
                    <a:pt x="7819568" y="947559"/>
                  </a:lnTo>
                  <a:lnTo>
                    <a:pt x="7817701" y="945705"/>
                  </a:lnTo>
                  <a:lnTo>
                    <a:pt x="7816583" y="945235"/>
                  </a:lnTo>
                  <a:lnTo>
                    <a:pt x="7813954" y="945235"/>
                  </a:lnTo>
                  <a:lnTo>
                    <a:pt x="7812824" y="945705"/>
                  </a:lnTo>
                  <a:lnTo>
                    <a:pt x="7810970" y="947559"/>
                  </a:lnTo>
                  <a:lnTo>
                    <a:pt x="7810500" y="948690"/>
                  </a:lnTo>
                  <a:lnTo>
                    <a:pt x="7810500" y="951318"/>
                  </a:lnTo>
                  <a:lnTo>
                    <a:pt x="7810970" y="952436"/>
                  </a:lnTo>
                  <a:lnTo>
                    <a:pt x="7812824" y="954303"/>
                  </a:lnTo>
                  <a:lnTo>
                    <a:pt x="7813954" y="954760"/>
                  </a:lnTo>
                  <a:lnTo>
                    <a:pt x="7816583" y="954760"/>
                  </a:lnTo>
                  <a:lnTo>
                    <a:pt x="7817701" y="954303"/>
                  </a:lnTo>
                  <a:lnTo>
                    <a:pt x="7819568" y="952436"/>
                  </a:lnTo>
                  <a:lnTo>
                    <a:pt x="7820025" y="951318"/>
                  </a:lnTo>
                  <a:lnTo>
                    <a:pt x="7820025" y="948690"/>
                  </a:lnTo>
                  <a:close/>
                </a:path>
                <a:path w="9008110" h="1427479">
                  <a:moveTo>
                    <a:pt x="7820025" y="476059"/>
                  </a:moveTo>
                  <a:lnTo>
                    <a:pt x="7819568" y="474941"/>
                  </a:lnTo>
                  <a:lnTo>
                    <a:pt x="7817701" y="473087"/>
                  </a:lnTo>
                  <a:lnTo>
                    <a:pt x="7816583" y="472617"/>
                  </a:lnTo>
                  <a:lnTo>
                    <a:pt x="7813954" y="472617"/>
                  </a:lnTo>
                  <a:lnTo>
                    <a:pt x="7812824" y="473087"/>
                  </a:lnTo>
                  <a:lnTo>
                    <a:pt x="7810970" y="474941"/>
                  </a:lnTo>
                  <a:lnTo>
                    <a:pt x="7810500" y="476059"/>
                  </a:lnTo>
                  <a:lnTo>
                    <a:pt x="7810500" y="478688"/>
                  </a:lnTo>
                  <a:lnTo>
                    <a:pt x="7810970" y="479818"/>
                  </a:lnTo>
                  <a:lnTo>
                    <a:pt x="7812824" y="481672"/>
                  </a:lnTo>
                  <a:lnTo>
                    <a:pt x="7813954" y="482142"/>
                  </a:lnTo>
                  <a:lnTo>
                    <a:pt x="7816583" y="482142"/>
                  </a:lnTo>
                  <a:lnTo>
                    <a:pt x="7817701" y="481672"/>
                  </a:lnTo>
                  <a:lnTo>
                    <a:pt x="7819568" y="479818"/>
                  </a:lnTo>
                  <a:lnTo>
                    <a:pt x="7820025" y="478688"/>
                  </a:lnTo>
                  <a:lnTo>
                    <a:pt x="7820025" y="476059"/>
                  </a:lnTo>
                  <a:close/>
                </a:path>
                <a:path w="9008110" h="1427479">
                  <a:moveTo>
                    <a:pt x="7820025" y="3441"/>
                  </a:moveTo>
                  <a:lnTo>
                    <a:pt x="7819568" y="2324"/>
                  </a:lnTo>
                  <a:lnTo>
                    <a:pt x="7817701" y="457"/>
                  </a:lnTo>
                  <a:lnTo>
                    <a:pt x="7816583" y="0"/>
                  </a:lnTo>
                  <a:lnTo>
                    <a:pt x="7813954" y="0"/>
                  </a:lnTo>
                  <a:lnTo>
                    <a:pt x="7812824" y="457"/>
                  </a:lnTo>
                  <a:lnTo>
                    <a:pt x="7810970" y="2324"/>
                  </a:lnTo>
                  <a:lnTo>
                    <a:pt x="7810500" y="3441"/>
                  </a:lnTo>
                  <a:lnTo>
                    <a:pt x="7810500" y="6070"/>
                  </a:lnTo>
                  <a:lnTo>
                    <a:pt x="7810970" y="7200"/>
                  </a:lnTo>
                  <a:lnTo>
                    <a:pt x="7812824" y="9055"/>
                  </a:lnTo>
                  <a:lnTo>
                    <a:pt x="7813954" y="9525"/>
                  </a:lnTo>
                  <a:lnTo>
                    <a:pt x="7816583" y="9525"/>
                  </a:lnTo>
                  <a:lnTo>
                    <a:pt x="7817701" y="9055"/>
                  </a:lnTo>
                  <a:lnTo>
                    <a:pt x="7819568" y="7200"/>
                  </a:lnTo>
                  <a:lnTo>
                    <a:pt x="7820025" y="6070"/>
                  </a:lnTo>
                  <a:lnTo>
                    <a:pt x="7820025" y="3441"/>
                  </a:lnTo>
                  <a:close/>
                </a:path>
                <a:path w="9008110" h="1427479">
                  <a:moveTo>
                    <a:pt x="7867650" y="1421307"/>
                  </a:moveTo>
                  <a:lnTo>
                    <a:pt x="7867193" y="1420190"/>
                  </a:lnTo>
                  <a:lnTo>
                    <a:pt x="7865326" y="1418323"/>
                  </a:lnTo>
                  <a:lnTo>
                    <a:pt x="7864208" y="1417853"/>
                  </a:lnTo>
                  <a:lnTo>
                    <a:pt x="7861579" y="1417853"/>
                  </a:lnTo>
                  <a:lnTo>
                    <a:pt x="7860449" y="1418323"/>
                  </a:lnTo>
                  <a:lnTo>
                    <a:pt x="7858595" y="1420190"/>
                  </a:lnTo>
                  <a:lnTo>
                    <a:pt x="7858125" y="1421307"/>
                  </a:lnTo>
                  <a:lnTo>
                    <a:pt x="7858125" y="1423936"/>
                  </a:lnTo>
                  <a:lnTo>
                    <a:pt x="7858595" y="1425054"/>
                  </a:lnTo>
                  <a:lnTo>
                    <a:pt x="7860449" y="1426921"/>
                  </a:lnTo>
                  <a:lnTo>
                    <a:pt x="7861579" y="1427378"/>
                  </a:lnTo>
                  <a:lnTo>
                    <a:pt x="7864208" y="1427378"/>
                  </a:lnTo>
                  <a:lnTo>
                    <a:pt x="7865326" y="1426921"/>
                  </a:lnTo>
                  <a:lnTo>
                    <a:pt x="7867193" y="1425054"/>
                  </a:lnTo>
                  <a:lnTo>
                    <a:pt x="7867650" y="1423936"/>
                  </a:lnTo>
                  <a:lnTo>
                    <a:pt x="7867650" y="1421307"/>
                  </a:lnTo>
                  <a:close/>
                </a:path>
                <a:path w="9008110" h="1427479">
                  <a:moveTo>
                    <a:pt x="7867650" y="948690"/>
                  </a:moveTo>
                  <a:lnTo>
                    <a:pt x="7867193" y="947559"/>
                  </a:lnTo>
                  <a:lnTo>
                    <a:pt x="7865326" y="945705"/>
                  </a:lnTo>
                  <a:lnTo>
                    <a:pt x="7864208" y="945235"/>
                  </a:lnTo>
                  <a:lnTo>
                    <a:pt x="7861579" y="945235"/>
                  </a:lnTo>
                  <a:lnTo>
                    <a:pt x="7860449" y="945705"/>
                  </a:lnTo>
                  <a:lnTo>
                    <a:pt x="7858595" y="947559"/>
                  </a:lnTo>
                  <a:lnTo>
                    <a:pt x="7858125" y="948690"/>
                  </a:lnTo>
                  <a:lnTo>
                    <a:pt x="7858125" y="951318"/>
                  </a:lnTo>
                  <a:lnTo>
                    <a:pt x="7858595" y="952436"/>
                  </a:lnTo>
                  <a:lnTo>
                    <a:pt x="7860449" y="954303"/>
                  </a:lnTo>
                  <a:lnTo>
                    <a:pt x="7861579" y="954760"/>
                  </a:lnTo>
                  <a:lnTo>
                    <a:pt x="7864208" y="954760"/>
                  </a:lnTo>
                  <a:lnTo>
                    <a:pt x="7865326" y="954303"/>
                  </a:lnTo>
                  <a:lnTo>
                    <a:pt x="7867193" y="952436"/>
                  </a:lnTo>
                  <a:lnTo>
                    <a:pt x="7867650" y="951318"/>
                  </a:lnTo>
                  <a:lnTo>
                    <a:pt x="7867650" y="948690"/>
                  </a:lnTo>
                  <a:close/>
                </a:path>
                <a:path w="9008110" h="1427479">
                  <a:moveTo>
                    <a:pt x="7867650" y="476059"/>
                  </a:moveTo>
                  <a:lnTo>
                    <a:pt x="7867193" y="474941"/>
                  </a:lnTo>
                  <a:lnTo>
                    <a:pt x="7865326" y="473087"/>
                  </a:lnTo>
                  <a:lnTo>
                    <a:pt x="7864208" y="472617"/>
                  </a:lnTo>
                  <a:lnTo>
                    <a:pt x="7861579" y="472617"/>
                  </a:lnTo>
                  <a:lnTo>
                    <a:pt x="7860449" y="473087"/>
                  </a:lnTo>
                  <a:lnTo>
                    <a:pt x="7858595" y="474941"/>
                  </a:lnTo>
                  <a:lnTo>
                    <a:pt x="7858125" y="476059"/>
                  </a:lnTo>
                  <a:lnTo>
                    <a:pt x="7858125" y="478688"/>
                  </a:lnTo>
                  <a:lnTo>
                    <a:pt x="7858595" y="479818"/>
                  </a:lnTo>
                  <a:lnTo>
                    <a:pt x="7860449" y="481672"/>
                  </a:lnTo>
                  <a:lnTo>
                    <a:pt x="7861579" y="482142"/>
                  </a:lnTo>
                  <a:lnTo>
                    <a:pt x="7864208" y="482142"/>
                  </a:lnTo>
                  <a:lnTo>
                    <a:pt x="7865326" y="481672"/>
                  </a:lnTo>
                  <a:lnTo>
                    <a:pt x="7867193" y="479818"/>
                  </a:lnTo>
                  <a:lnTo>
                    <a:pt x="7867650" y="478688"/>
                  </a:lnTo>
                  <a:lnTo>
                    <a:pt x="7867650" y="476059"/>
                  </a:lnTo>
                  <a:close/>
                </a:path>
                <a:path w="9008110" h="1427479">
                  <a:moveTo>
                    <a:pt x="7867650" y="3441"/>
                  </a:moveTo>
                  <a:lnTo>
                    <a:pt x="7867193" y="2324"/>
                  </a:lnTo>
                  <a:lnTo>
                    <a:pt x="7865326" y="457"/>
                  </a:lnTo>
                  <a:lnTo>
                    <a:pt x="7864208" y="0"/>
                  </a:lnTo>
                  <a:lnTo>
                    <a:pt x="7861579" y="0"/>
                  </a:lnTo>
                  <a:lnTo>
                    <a:pt x="7860449" y="457"/>
                  </a:lnTo>
                  <a:lnTo>
                    <a:pt x="7858595" y="2324"/>
                  </a:lnTo>
                  <a:lnTo>
                    <a:pt x="7858125" y="3441"/>
                  </a:lnTo>
                  <a:lnTo>
                    <a:pt x="7858125" y="6070"/>
                  </a:lnTo>
                  <a:lnTo>
                    <a:pt x="7858595" y="7200"/>
                  </a:lnTo>
                  <a:lnTo>
                    <a:pt x="7860449" y="9055"/>
                  </a:lnTo>
                  <a:lnTo>
                    <a:pt x="7861579" y="9525"/>
                  </a:lnTo>
                  <a:lnTo>
                    <a:pt x="7864208" y="9525"/>
                  </a:lnTo>
                  <a:lnTo>
                    <a:pt x="7865326" y="9055"/>
                  </a:lnTo>
                  <a:lnTo>
                    <a:pt x="7867193" y="7200"/>
                  </a:lnTo>
                  <a:lnTo>
                    <a:pt x="7867650" y="6070"/>
                  </a:lnTo>
                  <a:lnTo>
                    <a:pt x="7867650" y="3441"/>
                  </a:lnTo>
                  <a:close/>
                </a:path>
                <a:path w="9008110" h="1427479">
                  <a:moveTo>
                    <a:pt x="7915275" y="1421307"/>
                  </a:moveTo>
                  <a:lnTo>
                    <a:pt x="7914818" y="1420190"/>
                  </a:lnTo>
                  <a:lnTo>
                    <a:pt x="7912951" y="1418323"/>
                  </a:lnTo>
                  <a:lnTo>
                    <a:pt x="7911833" y="1417853"/>
                  </a:lnTo>
                  <a:lnTo>
                    <a:pt x="7909204" y="1417853"/>
                  </a:lnTo>
                  <a:lnTo>
                    <a:pt x="7908074" y="1418323"/>
                  </a:lnTo>
                  <a:lnTo>
                    <a:pt x="7906220" y="1420190"/>
                  </a:lnTo>
                  <a:lnTo>
                    <a:pt x="7905750" y="1421307"/>
                  </a:lnTo>
                  <a:lnTo>
                    <a:pt x="7905750" y="1423936"/>
                  </a:lnTo>
                  <a:lnTo>
                    <a:pt x="7906220" y="1425054"/>
                  </a:lnTo>
                  <a:lnTo>
                    <a:pt x="7908074" y="1426921"/>
                  </a:lnTo>
                  <a:lnTo>
                    <a:pt x="7909204" y="1427378"/>
                  </a:lnTo>
                  <a:lnTo>
                    <a:pt x="7911833" y="1427378"/>
                  </a:lnTo>
                  <a:lnTo>
                    <a:pt x="7912951" y="1426921"/>
                  </a:lnTo>
                  <a:lnTo>
                    <a:pt x="7914818" y="1425054"/>
                  </a:lnTo>
                  <a:lnTo>
                    <a:pt x="7915275" y="1423936"/>
                  </a:lnTo>
                  <a:lnTo>
                    <a:pt x="7915275" y="1421307"/>
                  </a:lnTo>
                  <a:close/>
                </a:path>
                <a:path w="9008110" h="1427479">
                  <a:moveTo>
                    <a:pt x="7915275" y="948690"/>
                  </a:moveTo>
                  <a:lnTo>
                    <a:pt x="7914818" y="947559"/>
                  </a:lnTo>
                  <a:lnTo>
                    <a:pt x="7912951" y="945705"/>
                  </a:lnTo>
                  <a:lnTo>
                    <a:pt x="7911833" y="945235"/>
                  </a:lnTo>
                  <a:lnTo>
                    <a:pt x="7909204" y="945235"/>
                  </a:lnTo>
                  <a:lnTo>
                    <a:pt x="7908074" y="945705"/>
                  </a:lnTo>
                  <a:lnTo>
                    <a:pt x="7906220" y="947559"/>
                  </a:lnTo>
                  <a:lnTo>
                    <a:pt x="7905750" y="948690"/>
                  </a:lnTo>
                  <a:lnTo>
                    <a:pt x="7905750" y="951318"/>
                  </a:lnTo>
                  <a:lnTo>
                    <a:pt x="7906220" y="952436"/>
                  </a:lnTo>
                  <a:lnTo>
                    <a:pt x="7908074" y="954303"/>
                  </a:lnTo>
                  <a:lnTo>
                    <a:pt x="7909204" y="954760"/>
                  </a:lnTo>
                  <a:lnTo>
                    <a:pt x="7911833" y="954760"/>
                  </a:lnTo>
                  <a:lnTo>
                    <a:pt x="7912951" y="954303"/>
                  </a:lnTo>
                  <a:lnTo>
                    <a:pt x="7914818" y="952436"/>
                  </a:lnTo>
                  <a:lnTo>
                    <a:pt x="7915275" y="951318"/>
                  </a:lnTo>
                  <a:lnTo>
                    <a:pt x="7915275" y="948690"/>
                  </a:lnTo>
                  <a:close/>
                </a:path>
                <a:path w="9008110" h="1427479">
                  <a:moveTo>
                    <a:pt x="7915275" y="476059"/>
                  </a:moveTo>
                  <a:lnTo>
                    <a:pt x="7914818" y="474941"/>
                  </a:lnTo>
                  <a:lnTo>
                    <a:pt x="7912951" y="473087"/>
                  </a:lnTo>
                  <a:lnTo>
                    <a:pt x="7911833" y="472617"/>
                  </a:lnTo>
                  <a:lnTo>
                    <a:pt x="7909204" y="472617"/>
                  </a:lnTo>
                  <a:lnTo>
                    <a:pt x="7908074" y="473087"/>
                  </a:lnTo>
                  <a:lnTo>
                    <a:pt x="7906220" y="474941"/>
                  </a:lnTo>
                  <a:lnTo>
                    <a:pt x="7905750" y="476059"/>
                  </a:lnTo>
                  <a:lnTo>
                    <a:pt x="7905750" y="478688"/>
                  </a:lnTo>
                  <a:lnTo>
                    <a:pt x="7906220" y="479818"/>
                  </a:lnTo>
                  <a:lnTo>
                    <a:pt x="7908074" y="481672"/>
                  </a:lnTo>
                  <a:lnTo>
                    <a:pt x="7909204" y="482142"/>
                  </a:lnTo>
                  <a:lnTo>
                    <a:pt x="7911833" y="482142"/>
                  </a:lnTo>
                  <a:lnTo>
                    <a:pt x="7912951" y="481672"/>
                  </a:lnTo>
                  <a:lnTo>
                    <a:pt x="7914818" y="479818"/>
                  </a:lnTo>
                  <a:lnTo>
                    <a:pt x="7915275" y="478688"/>
                  </a:lnTo>
                  <a:lnTo>
                    <a:pt x="7915275" y="476059"/>
                  </a:lnTo>
                  <a:close/>
                </a:path>
                <a:path w="9008110" h="1427479">
                  <a:moveTo>
                    <a:pt x="7915275" y="3441"/>
                  </a:moveTo>
                  <a:lnTo>
                    <a:pt x="7914818" y="2324"/>
                  </a:lnTo>
                  <a:lnTo>
                    <a:pt x="7912951" y="457"/>
                  </a:lnTo>
                  <a:lnTo>
                    <a:pt x="7911833" y="0"/>
                  </a:lnTo>
                  <a:lnTo>
                    <a:pt x="7909204" y="0"/>
                  </a:lnTo>
                  <a:lnTo>
                    <a:pt x="7908074" y="457"/>
                  </a:lnTo>
                  <a:lnTo>
                    <a:pt x="7906220" y="2324"/>
                  </a:lnTo>
                  <a:lnTo>
                    <a:pt x="7905750" y="3441"/>
                  </a:lnTo>
                  <a:lnTo>
                    <a:pt x="7905750" y="6070"/>
                  </a:lnTo>
                  <a:lnTo>
                    <a:pt x="7906220" y="7200"/>
                  </a:lnTo>
                  <a:lnTo>
                    <a:pt x="7908074" y="9055"/>
                  </a:lnTo>
                  <a:lnTo>
                    <a:pt x="7909204" y="9525"/>
                  </a:lnTo>
                  <a:lnTo>
                    <a:pt x="7911833" y="9525"/>
                  </a:lnTo>
                  <a:lnTo>
                    <a:pt x="7912951" y="9055"/>
                  </a:lnTo>
                  <a:lnTo>
                    <a:pt x="7914818" y="7200"/>
                  </a:lnTo>
                  <a:lnTo>
                    <a:pt x="7915275" y="6070"/>
                  </a:lnTo>
                  <a:lnTo>
                    <a:pt x="7915275" y="3441"/>
                  </a:lnTo>
                  <a:close/>
                </a:path>
                <a:path w="9008110" h="1427479">
                  <a:moveTo>
                    <a:pt x="7962900" y="1421307"/>
                  </a:moveTo>
                  <a:lnTo>
                    <a:pt x="7962443" y="1420190"/>
                  </a:lnTo>
                  <a:lnTo>
                    <a:pt x="7960576" y="1418323"/>
                  </a:lnTo>
                  <a:lnTo>
                    <a:pt x="7959458" y="1417853"/>
                  </a:lnTo>
                  <a:lnTo>
                    <a:pt x="7956829" y="1417853"/>
                  </a:lnTo>
                  <a:lnTo>
                    <a:pt x="7955699" y="1418323"/>
                  </a:lnTo>
                  <a:lnTo>
                    <a:pt x="7953845" y="1420190"/>
                  </a:lnTo>
                  <a:lnTo>
                    <a:pt x="7953375" y="1421307"/>
                  </a:lnTo>
                  <a:lnTo>
                    <a:pt x="7953375" y="1423936"/>
                  </a:lnTo>
                  <a:lnTo>
                    <a:pt x="7953845" y="1425054"/>
                  </a:lnTo>
                  <a:lnTo>
                    <a:pt x="7955699" y="1426921"/>
                  </a:lnTo>
                  <a:lnTo>
                    <a:pt x="7956829" y="1427378"/>
                  </a:lnTo>
                  <a:lnTo>
                    <a:pt x="7959458" y="1427378"/>
                  </a:lnTo>
                  <a:lnTo>
                    <a:pt x="7960576" y="1426921"/>
                  </a:lnTo>
                  <a:lnTo>
                    <a:pt x="7962443" y="1425054"/>
                  </a:lnTo>
                  <a:lnTo>
                    <a:pt x="7962900" y="1423936"/>
                  </a:lnTo>
                  <a:lnTo>
                    <a:pt x="7962900" y="1421307"/>
                  </a:lnTo>
                  <a:close/>
                </a:path>
                <a:path w="9008110" h="1427479">
                  <a:moveTo>
                    <a:pt x="7962900" y="948690"/>
                  </a:moveTo>
                  <a:lnTo>
                    <a:pt x="7962443" y="947559"/>
                  </a:lnTo>
                  <a:lnTo>
                    <a:pt x="7960576" y="945705"/>
                  </a:lnTo>
                  <a:lnTo>
                    <a:pt x="7959458" y="945235"/>
                  </a:lnTo>
                  <a:lnTo>
                    <a:pt x="7956829" y="945235"/>
                  </a:lnTo>
                  <a:lnTo>
                    <a:pt x="7955699" y="945705"/>
                  </a:lnTo>
                  <a:lnTo>
                    <a:pt x="7953845" y="947559"/>
                  </a:lnTo>
                  <a:lnTo>
                    <a:pt x="7953375" y="948690"/>
                  </a:lnTo>
                  <a:lnTo>
                    <a:pt x="7953375" y="951318"/>
                  </a:lnTo>
                  <a:lnTo>
                    <a:pt x="7953845" y="952436"/>
                  </a:lnTo>
                  <a:lnTo>
                    <a:pt x="7955699" y="954303"/>
                  </a:lnTo>
                  <a:lnTo>
                    <a:pt x="7956829" y="954760"/>
                  </a:lnTo>
                  <a:lnTo>
                    <a:pt x="7959458" y="954760"/>
                  </a:lnTo>
                  <a:lnTo>
                    <a:pt x="7960576" y="954303"/>
                  </a:lnTo>
                  <a:lnTo>
                    <a:pt x="7962443" y="952436"/>
                  </a:lnTo>
                  <a:lnTo>
                    <a:pt x="7962900" y="951318"/>
                  </a:lnTo>
                  <a:lnTo>
                    <a:pt x="7962900" y="948690"/>
                  </a:lnTo>
                  <a:close/>
                </a:path>
                <a:path w="9008110" h="1427479">
                  <a:moveTo>
                    <a:pt x="7962900" y="476059"/>
                  </a:moveTo>
                  <a:lnTo>
                    <a:pt x="7962443" y="474941"/>
                  </a:lnTo>
                  <a:lnTo>
                    <a:pt x="7960576" y="473087"/>
                  </a:lnTo>
                  <a:lnTo>
                    <a:pt x="7959458" y="472617"/>
                  </a:lnTo>
                  <a:lnTo>
                    <a:pt x="7956829" y="472617"/>
                  </a:lnTo>
                  <a:lnTo>
                    <a:pt x="7955699" y="473087"/>
                  </a:lnTo>
                  <a:lnTo>
                    <a:pt x="7953845" y="474941"/>
                  </a:lnTo>
                  <a:lnTo>
                    <a:pt x="7953375" y="476059"/>
                  </a:lnTo>
                  <a:lnTo>
                    <a:pt x="7953375" y="478688"/>
                  </a:lnTo>
                  <a:lnTo>
                    <a:pt x="7953845" y="479818"/>
                  </a:lnTo>
                  <a:lnTo>
                    <a:pt x="7955699" y="481672"/>
                  </a:lnTo>
                  <a:lnTo>
                    <a:pt x="7956829" y="482142"/>
                  </a:lnTo>
                  <a:lnTo>
                    <a:pt x="7959458" y="482142"/>
                  </a:lnTo>
                  <a:lnTo>
                    <a:pt x="7960576" y="481672"/>
                  </a:lnTo>
                  <a:lnTo>
                    <a:pt x="7962443" y="479818"/>
                  </a:lnTo>
                  <a:lnTo>
                    <a:pt x="7962900" y="478688"/>
                  </a:lnTo>
                  <a:lnTo>
                    <a:pt x="7962900" y="476059"/>
                  </a:lnTo>
                  <a:close/>
                </a:path>
                <a:path w="9008110" h="1427479">
                  <a:moveTo>
                    <a:pt x="7962900" y="3441"/>
                  </a:moveTo>
                  <a:lnTo>
                    <a:pt x="7962443" y="2324"/>
                  </a:lnTo>
                  <a:lnTo>
                    <a:pt x="7960576" y="457"/>
                  </a:lnTo>
                  <a:lnTo>
                    <a:pt x="7959458" y="0"/>
                  </a:lnTo>
                  <a:lnTo>
                    <a:pt x="7956829" y="0"/>
                  </a:lnTo>
                  <a:lnTo>
                    <a:pt x="7955699" y="457"/>
                  </a:lnTo>
                  <a:lnTo>
                    <a:pt x="7953845" y="2324"/>
                  </a:lnTo>
                  <a:lnTo>
                    <a:pt x="7953375" y="3441"/>
                  </a:lnTo>
                  <a:lnTo>
                    <a:pt x="7953375" y="6070"/>
                  </a:lnTo>
                  <a:lnTo>
                    <a:pt x="7953845" y="7200"/>
                  </a:lnTo>
                  <a:lnTo>
                    <a:pt x="7955699" y="9055"/>
                  </a:lnTo>
                  <a:lnTo>
                    <a:pt x="7956829" y="9525"/>
                  </a:lnTo>
                  <a:lnTo>
                    <a:pt x="7959458" y="9525"/>
                  </a:lnTo>
                  <a:lnTo>
                    <a:pt x="7960576" y="9055"/>
                  </a:lnTo>
                  <a:lnTo>
                    <a:pt x="7962443" y="7200"/>
                  </a:lnTo>
                  <a:lnTo>
                    <a:pt x="7962900" y="6070"/>
                  </a:lnTo>
                  <a:lnTo>
                    <a:pt x="7962900" y="3441"/>
                  </a:lnTo>
                  <a:close/>
                </a:path>
                <a:path w="9008110" h="1427479">
                  <a:moveTo>
                    <a:pt x="8010525" y="1421307"/>
                  </a:moveTo>
                  <a:lnTo>
                    <a:pt x="8010068" y="1420190"/>
                  </a:lnTo>
                  <a:lnTo>
                    <a:pt x="8008201" y="1418323"/>
                  </a:lnTo>
                  <a:lnTo>
                    <a:pt x="8007083" y="1417853"/>
                  </a:lnTo>
                  <a:lnTo>
                    <a:pt x="8004454" y="1417853"/>
                  </a:lnTo>
                  <a:lnTo>
                    <a:pt x="8003324" y="1418323"/>
                  </a:lnTo>
                  <a:lnTo>
                    <a:pt x="8001470" y="1420190"/>
                  </a:lnTo>
                  <a:lnTo>
                    <a:pt x="8001000" y="1421307"/>
                  </a:lnTo>
                  <a:lnTo>
                    <a:pt x="8001000" y="1423936"/>
                  </a:lnTo>
                  <a:lnTo>
                    <a:pt x="8001470" y="1425054"/>
                  </a:lnTo>
                  <a:lnTo>
                    <a:pt x="8003324" y="1426921"/>
                  </a:lnTo>
                  <a:lnTo>
                    <a:pt x="8004454" y="1427378"/>
                  </a:lnTo>
                  <a:lnTo>
                    <a:pt x="8007083" y="1427378"/>
                  </a:lnTo>
                  <a:lnTo>
                    <a:pt x="8008201" y="1426921"/>
                  </a:lnTo>
                  <a:lnTo>
                    <a:pt x="8010068" y="1425054"/>
                  </a:lnTo>
                  <a:lnTo>
                    <a:pt x="8010525" y="1423936"/>
                  </a:lnTo>
                  <a:lnTo>
                    <a:pt x="8010525" y="1421307"/>
                  </a:lnTo>
                  <a:close/>
                </a:path>
                <a:path w="9008110" h="1427479">
                  <a:moveTo>
                    <a:pt x="8010525" y="948690"/>
                  </a:moveTo>
                  <a:lnTo>
                    <a:pt x="8010068" y="947559"/>
                  </a:lnTo>
                  <a:lnTo>
                    <a:pt x="8008201" y="945705"/>
                  </a:lnTo>
                  <a:lnTo>
                    <a:pt x="8007083" y="945235"/>
                  </a:lnTo>
                  <a:lnTo>
                    <a:pt x="8004454" y="945235"/>
                  </a:lnTo>
                  <a:lnTo>
                    <a:pt x="8003324" y="945705"/>
                  </a:lnTo>
                  <a:lnTo>
                    <a:pt x="8001470" y="947559"/>
                  </a:lnTo>
                  <a:lnTo>
                    <a:pt x="8001000" y="948690"/>
                  </a:lnTo>
                  <a:lnTo>
                    <a:pt x="8001000" y="951318"/>
                  </a:lnTo>
                  <a:lnTo>
                    <a:pt x="8001470" y="952436"/>
                  </a:lnTo>
                  <a:lnTo>
                    <a:pt x="8003324" y="954303"/>
                  </a:lnTo>
                  <a:lnTo>
                    <a:pt x="8004454" y="954760"/>
                  </a:lnTo>
                  <a:lnTo>
                    <a:pt x="8007083" y="954760"/>
                  </a:lnTo>
                  <a:lnTo>
                    <a:pt x="8008201" y="954303"/>
                  </a:lnTo>
                  <a:lnTo>
                    <a:pt x="8010068" y="952436"/>
                  </a:lnTo>
                  <a:lnTo>
                    <a:pt x="8010525" y="951318"/>
                  </a:lnTo>
                  <a:lnTo>
                    <a:pt x="8010525" y="948690"/>
                  </a:lnTo>
                  <a:close/>
                </a:path>
                <a:path w="9008110" h="1427479">
                  <a:moveTo>
                    <a:pt x="8010525" y="476059"/>
                  </a:moveTo>
                  <a:lnTo>
                    <a:pt x="8010068" y="474941"/>
                  </a:lnTo>
                  <a:lnTo>
                    <a:pt x="8008201" y="473087"/>
                  </a:lnTo>
                  <a:lnTo>
                    <a:pt x="8007083" y="472617"/>
                  </a:lnTo>
                  <a:lnTo>
                    <a:pt x="8004454" y="472617"/>
                  </a:lnTo>
                  <a:lnTo>
                    <a:pt x="8003324" y="473087"/>
                  </a:lnTo>
                  <a:lnTo>
                    <a:pt x="8001470" y="474941"/>
                  </a:lnTo>
                  <a:lnTo>
                    <a:pt x="8001000" y="476059"/>
                  </a:lnTo>
                  <a:lnTo>
                    <a:pt x="8001000" y="478688"/>
                  </a:lnTo>
                  <a:lnTo>
                    <a:pt x="8001470" y="479818"/>
                  </a:lnTo>
                  <a:lnTo>
                    <a:pt x="8003324" y="481672"/>
                  </a:lnTo>
                  <a:lnTo>
                    <a:pt x="8004454" y="482142"/>
                  </a:lnTo>
                  <a:lnTo>
                    <a:pt x="8007083" y="482142"/>
                  </a:lnTo>
                  <a:lnTo>
                    <a:pt x="8008201" y="481672"/>
                  </a:lnTo>
                  <a:lnTo>
                    <a:pt x="8010068" y="479818"/>
                  </a:lnTo>
                  <a:lnTo>
                    <a:pt x="8010525" y="478688"/>
                  </a:lnTo>
                  <a:lnTo>
                    <a:pt x="8010525" y="476059"/>
                  </a:lnTo>
                  <a:close/>
                </a:path>
                <a:path w="9008110" h="1427479">
                  <a:moveTo>
                    <a:pt x="8010525" y="3441"/>
                  </a:moveTo>
                  <a:lnTo>
                    <a:pt x="8010068" y="2324"/>
                  </a:lnTo>
                  <a:lnTo>
                    <a:pt x="8008201" y="457"/>
                  </a:lnTo>
                  <a:lnTo>
                    <a:pt x="8007083" y="0"/>
                  </a:lnTo>
                  <a:lnTo>
                    <a:pt x="8004454" y="0"/>
                  </a:lnTo>
                  <a:lnTo>
                    <a:pt x="8003324" y="457"/>
                  </a:lnTo>
                  <a:lnTo>
                    <a:pt x="8001470" y="2324"/>
                  </a:lnTo>
                  <a:lnTo>
                    <a:pt x="8001000" y="3441"/>
                  </a:lnTo>
                  <a:lnTo>
                    <a:pt x="8001000" y="6070"/>
                  </a:lnTo>
                  <a:lnTo>
                    <a:pt x="8001470" y="7200"/>
                  </a:lnTo>
                  <a:lnTo>
                    <a:pt x="8003324" y="9055"/>
                  </a:lnTo>
                  <a:lnTo>
                    <a:pt x="8004454" y="9525"/>
                  </a:lnTo>
                  <a:lnTo>
                    <a:pt x="8007083" y="9525"/>
                  </a:lnTo>
                  <a:lnTo>
                    <a:pt x="8008201" y="9055"/>
                  </a:lnTo>
                  <a:lnTo>
                    <a:pt x="8010068" y="7200"/>
                  </a:lnTo>
                  <a:lnTo>
                    <a:pt x="8010525" y="6070"/>
                  </a:lnTo>
                  <a:lnTo>
                    <a:pt x="8010525" y="3441"/>
                  </a:lnTo>
                  <a:close/>
                </a:path>
                <a:path w="9008110" h="1427479">
                  <a:moveTo>
                    <a:pt x="8058150" y="1421307"/>
                  </a:moveTo>
                  <a:lnTo>
                    <a:pt x="8057693" y="1420190"/>
                  </a:lnTo>
                  <a:lnTo>
                    <a:pt x="8055826" y="1418323"/>
                  </a:lnTo>
                  <a:lnTo>
                    <a:pt x="8054708" y="1417853"/>
                  </a:lnTo>
                  <a:lnTo>
                    <a:pt x="8052079" y="1417853"/>
                  </a:lnTo>
                  <a:lnTo>
                    <a:pt x="8050949" y="1418323"/>
                  </a:lnTo>
                  <a:lnTo>
                    <a:pt x="8049095" y="1420190"/>
                  </a:lnTo>
                  <a:lnTo>
                    <a:pt x="8048625" y="1421307"/>
                  </a:lnTo>
                  <a:lnTo>
                    <a:pt x="8048625" y="1423936"/>
                  </a:lnTo>
                  <a:lnTo>
                    <a:pt x="8049095" y="1425054"/>
                  </a:lnTo>
                  <a:lnTo>
                    <a:pt x="8050949" y="1426921"/>
                  </a:lnTo>
                  <a:lnTo>
                    <a:pt x="8052079" y="1427378"/>
                  </a:lnTo>
                  <a:lnTo>
                    <a:pt x="8054708" y="1427378"/>
                  </a:lnTo>
                  <a:lnTo>
                    <a:pt x="8055826" y="1426921"/>
                  </a:lnTo>
                  <a:lnTo>
                    <a:pt x="8057693" y="1425054"/>
                  </a:lnTo>
                  <a:lnTo>
                    <a:pt x="8058150" y="1423936"/>
                  </a:lnTo>
                  <a:lnTo>
                    <a:pt x="8058150" y="1421307"/>
                  </a:lnTo>
                  <a:close/>
                </a:path>
                <a:path w="9008110" h="1427479">
                  <a:moveTo>
                    <a:pt x="8058150" y="948690"/>
                  </a:moveTo>
                  <a:lnTo>
                    <a:pt x="8057693" y="947559"/>
                  </a:lnTo>
                  <a:lnTo>
                    <a:pt x="8055826" y="945705"/>
                  </a:lnTo>
                  <a:lnTo>
                    <a:pt x="8054708" y="945235"/>
                  </a:lnTo>
                  <a:lnTo>
                    <a:pt x="8052079" y="945235"/>
                  </a:lnTo>
                  <a:lnTo>
                    <a:pt x="8050949" y="945705"/>
                  </a:lnTo>
                  <a:lnTo>
                    <a:pt x="8049095" y="947559"/>
                  </a:lnTo>
                  <a:lnTo>
                    <a:pt x="8048625" y="948690"/>
                  </a:lnTo>
                  <a:lnTo>
                    <a:pt x="8048625" y="951318"/>
                  </a:lnTo>
                  <a:lnTo>
                    <a:pt x="8049095" y="952436"/>
                  </a:lnTo>
                  <a:lnTo>
                    <a:pt x="8050949" y="954303"/>
                  </a:lnTo>
                  <a:lnTo>
                    <a:pt x="8052079" y="954760"/>
                  </a:lnTo>
                  <a:lnTo>
                    <a:pt x="8054708" y="954760"/>
                  </a:lnTo>
                  <a:lnTo>
                    <a:pt x="8055826" y="954303"/>
                  </a:lnTo>
                  <a:lnTo>
                    <a:pt x="8057693" y="952436"/>
                  </a:lnTo>
                  <a:lnTo>
                    <a:pt x="8058150" y="951318"/>
                  </a:lnTo>
                  <a:lnTo>
                    <a:pt x="8058150" y="948690"/>
                  </a:lnTo>
                  <a:close/>
                </a:path>
                <a:path w="9008110" h="1427479">
                  <a:moveTo>
                    <a:pt x="8058150" y="476059"/>
                  </a:moveTo>
                  <a:lnTo>
                    <a:pt x="8057693" y="474941"/>
                  </a:lnTo>
                  <a:lnTo>
                    <a:pt x="8055826" y="473087"/>
                  </a:lnTo>
                  <a:lnTo>
                    <a:pt x="8054708" y="472617"/>
                  </a:lnTo>
                  <a:lnTo>
                    <a:pt x="8052079" y="472617"/>
                  </a:lnTo>
                  <a:lnTo>
                    <a:pt x="8050949" y="473087"/>
                  </a:lnTo>
                  <a:lnTo>
                    <a:pt x="8049095" y="474941"/>
                  </a:lnTo>
                  <a:lnTo>
                    <a:pt x="8048625" y="476059"/>
                  </a:lnTo>
                  <a:lnTo>
                    <a:pt x="8048625" y="478688"/>
                  </a:lnTo>
                  <a:lnTo>
                    <a:pt x="8049095" y="479818"/>
                  </a:lnTo>
                  <a:lnTo>
                    <a:pt x="8050949" y="481672"/>
                  </a:lnTo>
                  <a:lnTo>
                    <a:pt x="8052079" y="482142"/>
                  </a:lnTo>
                  <a:lnTo>
                    <a:pt x="8054708" y="482142"/>
                  </a:lnTo>
                  <a:lnTo>
                    <a:pt x="8055826" y="481672"/>
                  </a:lnTo>
                  <a:lnTo>
                    <a:pt x="8057693" y="479818"/>
                  </a:lnTo>
                  <a:lnTo>
                    <a:pt x="8058150" y="478688"/>
                  </a:lnTo>
                  <a:lnTo>
                    <a:pt x="8058150" y="476059"/>
                  </a:lnTo>
                  <a:close/>
                </a:path>
                <a:path w="9008110" h="1427479">
                  <a:moveTo>
                    <a:pt x="8058150" y="3441"/>
                  </a:moveTo>
                  <a:lnTo>
                    <a:pt x="8057693" y="2324"/>
                  </a:lnTo>
                  <a:lnTo>
                    <a:pt x="8055826" y="457"/>
                  </a:lnTo>
                  <a:lnTo>
                    <a:pt x="8054708" y="0"/>
                  </a:lnTo>
                  <a:lnTo>
                    <a:pt x="8052079" y="0"/>
                  </a:lnTo>
                  <a:lnTo>
                    <a:pt x="8050949" y="457"/>
                  </a:lnTo>
                  <a:lnTo>
                    <a:pt x="8049095" y="2324"/>
                  </a:lnTo>
                  <a:lnTo>
                    <a:pt x="8048625" y="3441"/>
                  </a:lnTo>
                  <a:lnTo>
                    <a:pt x="8048625" y="6070"/>
                  </a:lnTo>
                  <a:lnTo>
                    <a:pt x="8049095" y="7200"/>
                  </a:lnTo>
                  <a:lnTo>
                    <a:pt x="8050949" y="9055"/>
                  </a:lnTo>
                  <a:lnTo>
                    <a:pt x="8052079" y="9525"/>
                  </a:lnTo>
                  <a:lnTo>
                    <a:pt x="8054708" y="9525"/>
                  </a:lnTo>
                  <a:lnTo>
                    <a:pt x="8055826" y="9055"/>
                  </a:lnTo>
                  <a:lnTo>
                    <a:pt x="8057693" y="7200"/>
                  </a:lnTo>
                  <a:lnTo>
                    <a:pt x="8058150" y="6070"/>
                  </a:lnTo>
                  <a:lnTo>
                    <a:pt x="8058150" y="3441"/>
                  </a:lnTo>
                  <a:close/>
                </a:path>
                <a:path w="9008110" h="1427479">
                  <a:moveTo>
                    <a:pt x="8105775" y="1421307"/>
                  </a:moveTo>
                  <a:lnTo>
                    <a:pt x="8105318" y="1420190"/>
                  </a:lnTo>
                  <a:lnTo>
                    <a:pt x="8103451" y="1418323"/>
                  </a:lnTo>
                  <a:lnTo>
                    <a:pt x="8102333" y="1417853"/>
                  </a:lnTo>
                  <a:lnTo>
                    <a:pt x="8099704" y="1417853"/>
                  </a:lnTo>
                  <a:lnTo>
                    <a:pt x="8098574" y="1418323"/>
                  </a:lnTo>
                  <a:lnTo>
                    <a:pt x="8096720" y="1420190"/>
                  </a:lnTo>
                  <a:lnTo>
                    <a:pt x="8096250" y="1421307"/>
                  </a:lnTo>
                  <a:lnTo>
                    <a:pt x="8096250" y="1423936"/>
                  </a:lnTo>
                  <a:lnTo>
                    <a:pt x="8096720" y="1425054"/>
                  </a:lnTo>
                  <a:lnTo>
                    <a:pt x="8098574" y="1426921"/>
                  </a:lnTo>
                  <a:lnTo>
                    <a:pt x="8099704" y="1427378"/>
                  </a:lnTo>
                  <a:lnTo>
                    <a:pt x="8102333" y="1427378"/>
                  </a:lnTo>
                  <a:lnTo>
                    <a:pt x="8103451" y="1426921"/>
                  </a:lnTo>
                  <a:lnTo>
                    <a:pt x="8105318" y="1425054"/>
                  </a:lnTo>
                  <a:lnTo>
                    <a:pt x="8105775" y="1423936"/>
                  </a:lnTo>
                  <a:lnTo>
                    <a:pt x="8105775" y="1421307"/>
                  </a:lnTo>
                  <a:close/>
                </a:path>
                <a:path w="9008110" h="1427479">
                  <a:moveTo>
                    <a:pt x="8105775" y="948690"/>
                  </a:moveTo>
                  <a:lnTo>
                    <a:pt x="8105318" y="947559"/>
                  </a:lnTo>
                  <a:lnTo>
                    <a:pt x="8103451" y="945705"/>
                  </a:lnTo>
                  <a:lnTo>
                    <a:pt x="8102333" y="945235"/>
                  </a:lnTo>
                  <a:lnTo>
                    <a:pt x="8099704" y="945235"/>
                  </a:lnTo>
                  <a:lnTo>
                    <a:pt x="8098574" y="945705"/>
                  </a:lnTo>
                  <a:lnTo>
                    <a:pt x="8096720" y="947559"/>
                  </a:lnTo>
                  <a:lnTo>
                    <a:pt x="8096250" y="948690"/>
                  </a:lnTo>
                  <a:lnTo>
                    <a:pt x="8096250" y="951318"/>
                  </a:lnTo>
                  <a:lnTo>
                    <a:pt x="8096720" y="952436"/>
                  </a:lnTo>
                  <a:lnTo>
                    <a:pt x="8098574" y="954303"/>
                  </a:lnTo>
                  <a:lnTo>
                    <a:pt x="8099704" y="954760"/>
                  </a:lnTo>
                  <a:lnTo>
                    <a:pt x="8102333" y="954760"/>
                  </a:lnTo>
                  <a:lnTo>
                    <a:pt x="8103451" y="954303"/>
                  </a:lnTo>
                  <a:lnTo>
                    <a:pt x="8105318" y="952436"/>
                  </a:lnTo>
                  <a:lnTo>
                    <a:pt x="8105775" y="951318"/>
                  </a:lnTo>
                  <a:lnTo>
                    <a:pt x="8105775" y="948690"/>
                  </a:lnTo>
                  <a:close/>
                </a:path>
                <a:path w="9008110" h="1427479">
                  <a:moveTo>
                    <a:pt x="8105775" y="476059"/>
                  </a:moveTo>
                  <a:lnTo>
                    <a:pt x="8105318" y="474941"/>
                  </a:lnTo>
                  <a:lnTo>
                    <a:pt x="8103451" y="473087"/>
                  </a:lnTo>
                  <a:lnTo>
                    <a:pt x="8102333" y="472617"/>
                  </a:lnTo>
                  <a:lnTo>
                    <a:pt x="8099704" y="472617"/>
                  </a:lnTo>
                  <a:lnTo>
                    <a:pt x="8098574" y="473087"/>
                  </a:lnTo>
                  <a:lnTo>
                    <a:pt x="8096720" y="474941"/>
                  </a:lnTo>
                  <a:lnTo>
                    <a:pt x="8096250" y="476059"/>
                  </a:lnTo>
                  <a:lnTo>
                    <a:pt x="8096250" y="478688"/>
                  </a:lnTo>
                  <a:lnTo>
                    <a:pt x="8096720" y="479818"/>
                  </a:lnTo>
                  <a:lnTo>
                    <a:pt x="8098574" y="481672"/>
                  </a:lnTo>
                  <a:lnTo>
                    <a:pt x="8099704" y="482142"/>
                  </a:lnTo>
                  <a:lnTo>
                    <a:pt x="8102333" y="482142"/>
                  </a:lnTo>
                  <a:lnTo>
                    <a:pt x="8103451" y="481672"/>
                  </a:lnTo>
                  <a:lnTo>
                    <a:pt x="8105318" y="479818"/>
                  </a:lnTo>
                  <a:lnTo>
                    <a:pt x="8105775" y="478688"/>
                  </a:lnTo>
                  <a:lnTo>
                    <a:pt x="8105775" y="476059"/>
                  </a:lnTo>
                  <a:close/>
                </a:path>
                <a:path w="9008110" h="1427479">
                  <a:moveTo>
                    <a:pt x="8105775" y="3441"/>
                  </a:moveTo>
                  <a:lnTo>
                    <a:pt x="8105318" y="2324"/>
                  </a:lnTo>
                  <a:lnTo>
                    <a:pt x="8103451" y="457"/>
                  </a:lnTo>
                  <a:lnTo>
                    <a:pt x="8102333" y="0"/>
                  </a:lnTo>
                  <a:lnTo>
                    <a:pt x="8099704" y="0"/>
                  </a:lnTo>
                  <a:lnTo>
                    <a:pt x="8098574" y="457"/>
                  </a:lnTo>
                  <a:lnTo>
                    <a:pt x="8096720" y="2324"/>
                  </a:lnTo>
                  <a:lnTo>
                    <a:pt x="8096250" y="3441"/>
                  </a:lnTo>
                  <a:lnTo>
                    <a:pt x="8096250" y="6070"/>
                  </a:lnTo>
                  <a:lnTo>
                    <a:pt x="8096720" y="7200"/>
                  </a:lnTo>
                  <a:lnTo>
                    <a:pt x="8098574" y="9055"/>
                  </a:lnTo>
                  <a:lnTo>
                    <a:pt x="8099704" y="9525"/>
                  </a:lnTo>
                  <a:lnTo>
                    <a:pt x="8102333" y="9525"/>
                  </a:lnTo>
                  <a:lnTo>
                    <a:pt x="8103451" y="9055"/>
                  </a:lnTo>
                  <a:lnTo>
                    <a:pt x="8105318" y="7200"/>
                  </a:lnTo>
                  <a:lnTo>
                    <a:pt x="8105775" y="6070"/>
                  </a:lnTo>
                  <a:lnTo>
                    <a:pt x="8105775" y="3441"/>
                  </a:lnTo>
                  <a:close/>
                </a:path>
                <a:path w="9008110" h="1427479">
                  <a:moveTo>
                    <a:pt x="8153400" y="1421307"/>
                  </a:moveTo>
                  <a:lnTo>
                    <a:pt x="8152943" y="1420190"/>
                  </a:lnTo>
                  <a:lnTo>
                    <a:pt x="8151076" y="1418323"/>
                  </a:lnTo>
                  <a:lnTo>
                    <a:pt x="8149958" y="1417853"/>
                  </a:lnTo>
                  <a:lnTo>
                    <a:pt x="8147329" y="1417853"/>
                  </a:lnTo>
                  <a:lnTo>
                    <a:pt x="8146199" y="1418323"/>
                  </a:lnTo>
                  <a:lnTo>
                    <a:pt x="8144345" y="1420190"/>
                  </a:lnTo>
                  <a:lnTo>
                    <a:pt x="8143875" y="1421307"/>
                  </a:lnTo>
                  <a:lnTo>
                    <a:pt x="8143875" y="1423936"/>
                  </a:lnTo>
                  <a:lnTo>
                    <a:pt x="8144345" y="1425054"/>
                  </a:lnTo>
                  <a:lnTo>
                    <a:pt x="8146199" y="1426921"/>
                  </a:lnTo>
                  <a:lnTo>
                    <a:pt x="8147329" y="1427378"/>
                  </a:lnTo>
                  <a:lnTo>
                    <a:pt x="8149958" y="1427378"/>
                  </a:lnTo>
                  <a:lnTo>
                    <a:pt x="8151076" y="1426921"/>
                  </a:lnTo>
                  <a:lnTo>
                    <a:pt x="8152943" y="1425054"/>
                  </a:lnTo>
                  <a:lnTo>
                    <a:pt x="8153400" y="1423936"/>
                  </a:lnTo>
                  <a:lnTo>
                    <a:pt x="8153400" y="1421307"/>
                  </a:lnTo>
                  <a:close/>
                </a:path>
                <a:path w="9008110" h="1427479">
                  <a:moveTo>
                    <a:pt x="8153400" y="948690"/>
                  </a:moveTo>
                  <a:lnTo>
                    <a:pt x="8152943" y="947559"/>
                  </a:lnTo>
                  <a:lnTo>
                    <a:pt x="8151076" y="945705"/>
                  </a:lnTo>
                  <a:lnTo>
                    <a:pt x="8149958" y="945235"/>
                  </a:lnTo>
                  <a:lnTo>
                    <a:pt x="8147329" y="945235"/>
                  </a:lnTo>
                  <a:lnTo>
                    <a:pt x="8146199" y="945705"/>
                  </a:lnTo>
                  <a:lnTo>
                    <a:pt x="8144345" y="947559"/>
                  </a:lnTo>
                  <a:lnTo>
                    <a:pt x="8143875" y="948690"/>
                  </a:lnTo>
                  <a:lnTo>
                    <a:pt x="8143875" y="951318"/>
                  </a:lnTo>
                  <a:lnTo>
                    <a:pt x="8144345" y="952436"/>
                  </a:lnTo>
                  <a:lnTo>
                    <a:pt x="8146199" y="954303"/>
                  </a:lnTo>
                  <a:lnTo>
                    <a:pt x="8147329" y="954760"/>
                  </a:lnTo>
                  <a:lnTo>
                    <a:pt x="8149958" y="954760"/>
                  </a:lnTo>
                  <a:lnTo>
                    <a:pt x="8151076" y="954303"/>
                  </a:lnTo>
                  <a:lnTo>
                    <a:pt x="8152943" y="952436"/>
                  </a:lnTo>
                  <a:lnTo>
                    <a:pt x="8153400" y="951318"/>
                  </a:lnTo>
                  <a:lnTo>
                    <a:pt x="8153400" y="948690"/>
                  </a:lnTo>
                  <a:close/>
                </a:path>
                <a:path w="9008110" h="1427479">
                  <a:moveTo>
                    <a:pt x="8153400" y="476059"/>
                  </a:moveTo>
                  <a:lnTo>
                    <a:pt x="8152943" y="474941"/>
                  </a:lnTo>
                  <a:lnTo>
                    <a:pt x="8151076" y="473087"/>
                  </a:lnTo>
                  <a:lnTo>
                    <a:pt x="8149958" y="472617"/>
                  </a:lnTo>
                  <a:lnTo>
                    <a:pt x="8147329" y="472617"/>
                  </a:lnTo>
                  <a:lnTo>
                    <a:pt x="8146199" y="473087"/>
                  </a:lnTo>
                  <a:lnTo>
                    <a:pt x="8144345" y="474941"/>
                  </a:lnTo>
                  <a:lnTo>
                    <a:pt x="8143875" y="476059"/>
                  </a:lnTo>
                  <a:lnTo>
                    <a:pt x="8143875" y="478688"/>
                  </a:lnTo>
                  <a:lnTo>
                    <a:pt x="8144345" y="479818"/>
                  </a:lnTo>
                  <a:lnTo>
                    <a:pt x="8146199" y="481672"/>
                  </a:lnTo>
                  <a:lnTo>
                    <a:pt x="8147329" y="482142"/>
                  </a:lnTo>
                  <a:lnTo>
                    <a:pt x="8149958" y="482142"/>
                  </a:lnTo>
                  <a:lnTo>
                    <a:pt x="8151076" y="481672"/>
                  </a:lnTo>
                  <a:lnTo>
                    <a:pt x="8152943" y="479818"/>
                  </a:lnTo>
                  <a:lnTo>
                    <a:pt x="8153400" y="478688"/>
                  </a:lnTo>
                  <a:lnTo>
                    <a:pt x="8153400" y="476059"/>
                  </a:lnTo>
                  <a:close/>
                </a:path>
                <a:path w="9008110" h="1427479">
                  <a:moveTo>
                    <a:pt x="8153400" y="3441"/>
                  </a:moveTo>
                  <a:lnTo>
                    <a:pt x="8152943" y="2324"/>
                  </a:lnTo>
                  <a:lnTo>
                    <a:pt x="8151076" y="457"/>
                  </a:lnTo>
                  <a:lnTo>
                    <a:pt x="8149958" y="0"/>
                  </a:lnTo>
                  <a:lnTo>
                    <a:pt x="8147329" y="0"/>
                  </a:lnTo>
                  <a:lnTo>
                    <a:pt x="8146199" y="457"/>
                  </a:lnTo>
                  <a:lnTo>
                    <a:pt x="8144345" y="2324"/>
                  </a:lnTo>
                  <a:lnTo>
                    <a:pt x="8143875" y="3441"/>
                  </a:lnTo>
                  <a:lnTo>
                    <a:pt x="8143875" y="6070"/>
                  </a:lnTo>
                  <a:lnTo>
                    <a:pt x="8144345" y="7200"/>
                  </a:lnTo>
                  <a:lnTo>
                    <a:pt x="8146199" y="9055"/>
                  </a:lnTo>
                  <a:lnTo>
                    <a:pt x="8147329" y="9525"/>
                  </a:lnTo>
                  <a:lnTo>
                    <a:pt x="8149958" y="9525"/>
                  </a:lnTo>
                  <a:lnTo>
                    <a:pt x="8151076" y="9055"/>
                  </a:lnTo>
                  <a:lnTo>
                    <a:pt x="8152943" y="7200"/>
                  </a:lnTo>
                  <a:lnTo>
                    <a:pt x="8153400" y="6070"/>
                  </a:lnTo>
                  <a:lnTo>
                    <a:pt x="8153400" y="3441"/>
                  </a:lnTo>
                  <a:close/>
                </a:path>
                <a:path w="9008110" h="1427479">
                  <a:moveTo>
                    <a:pt x="8201025" y="1421307"/>
                  </a:moveTo>
                  <a:lnTo>
                    <a:pt x="8200568" y="1420190"/>
                  </a:lnTo>
                  <a:lnTo>
                    <a:pt x="8198701" y="1418323"/>
                  </a:lnTo>
                  <a:lnTo>
                    <a:pt x="8197583" y="1417853"/>
                  </a:lnTo>
                  <a:lnTo>
                    <a:pt x="8194954" y="1417853"/>
                  </a:lnTo>
                  <a:lnTo>
                    <a:pt x="8193824" y="1418323"/>
                  </a:lnTo>
                  <a:lnTo>
                    <a:pt x="8191970" y="1420190"/>
                  </a:lnTo>
                  <a:lnTo>
                    <a:pt x="8191500" y="1421307"/>
                  </a:lnTo>
                  <a:lnTo>
                    <a:pt x="8191500" y="1423936"/>
                  </a:lnTo>
                  <a:lnTo>
                    <a:pt x="8191970" y="1425054"/>
                  </a:lnTo>
                  <a:lnTo>
                    <a:pt x="8193824" y="1426921"/>
                  </a:lnTo>
                  <a:lnTo>
                    <a:pt x="8194954" y="1427378"/>
                  </a:lnTo>
                  <a:lnTo>
                    <a:pt x="8197583" y="1427378"/>
                  </a:lnTo>
                  <a:lnTo>
                    <a:pt x="8198701" y="1426921"/>
                  </a:lnTo>
                  <a:lnTo>
                    <a:pt x="8200568" y="1425054"/>
                  </a:lnTo>
                  <a:lnTo>
                    <a:pt x="8201025" y="1423936"/>
                  </a:lnTo>
                  <a:lnTo>
                    <a:pt x="8201025" y="1421307"/>
                  </a:lnTo>
                  <a:close/>
                </a:path>
                <a:path w="9008110" h="1427479">
                  <a:moveTo>
                    <a:pt x="8201025" y="948690"/>
                  </a:moveTo>
                  <a:lnTo>
                    <a:pt x="8200568" y="947559"/>
                  </a:lnTo>
                  <a:lnTo>
                    <a:pt x="8198701" y="945705"/>
                  </a:lnTo>
                  <a:lnTo>
                    <a:pt x="8197583" y="945235"/>
                  </a:lnTo>
                  <a:lnTo>
                    <a:pt x="8194954" y="945235"/>
                  </a:lnTo>
                  <a:lnTo>
                    <a:pt x="8193824" y="945705"/>
                  </a:lnTo>
                  <a:lnTo>
                    <a:pt x="8191970" y="947559"/>
                  </a:lnTo>
                  <a:lnTo>
                    <a:pt x="8191500" y="948690"/>
                  </a:lnTo>
                  <a:lnTo>
                    <a:pt x="8191500" y="951318"/>
                  </a:lnTo>
                  <a:lnTo>
                    <a:pt x="8191970" y="952436"/>
                  </a:lnTo>
                  <a:lnTo>
                    <a:pt x="8193824" y="954303"/>
                  </a:lnTo>
                  <a:lnTo>
                    <a:pt x="8194954" y="954760"/>
                  </a:lnTo>
                  <a:lnTo>
                    <a:pt x="8197583" y="954760"/>
                  </a:lnTo>
                  <a:lnTo>
                    <a:pt x="8198701" y="954303"/>
                  </a:lnTo>
                  <a:lnTo>
                    <a:pt x="8200568" y="952436"/>
                  </a:lnTo>
                  <a:lnTo>
                    <a:pt x="8201025" y="951318"/>
                  </a:lnTo>
                  <a:lnTo>
                    <a:pt x="8201025" y="948690"/>
                  </a:lnTo>
                  <a:close/>
                </a:path>
                <a:path w="9008110" h="1427479">
                  <a:moveTo>
                    <a:pt x="8201025" y="476059"/>
                  </a:moveTo>
                  <a:lnTo>
                    <a:pt x="8200568" y="474941"/>
                  </a:lnTo>
                  <a:lnTo>
                    <a:pt x="8198701" y="473087"/>
                  </a:lnTo>
                  <a:lnTo>
                    <a:pt x="8197583" y="472617"/>
                  </a:lnTo>
                  <a:lnTo>
                    <a:pt x="8194954" y="472617"/>
                  </a:lnTo>
                  <a:lnTo>
                    <a:pt x="8193824" y="473087"/>
                  </a:lnTo>
                  <a:lnTo>
                    <a:pt x="8191970" y="474941"/>
                  </a:lnTo>
                  <a:lnTo>
                    <a:pt x="8191500" y="476059"/>
                  </a:lnTo>
                  <a:lnTo>
                    <a:pt x="8191500" y="478688"/>
                  </a:lnTo>
                  <a:lnTo>
                    <a:pt x="8191970" y="479818"/>
                  </a:lnTo>
                  <a:lnTo>
                    <a:pt x="8193824" y="481672"/>
                  </a:lnTo>
                  <a:lnTo>
                    <a:pt x="8194954" y="482142"/>
                  </a:lnTo>
                  <a:lnTo>
                    <a:pt x="8197583" y="482142"/>
                  </a:lnTo>
                  <a:lnTo>
                    <a:pt x="8198701" y="481672"/>
                  </a:lnTo>
                  <a:lnTo>
                    <a:pt x="8200568" y="479818"/>
                  </a:lnTo>
                  <a:lnTo>
                    <a:pt x="8201025" y="478688"/>
                  </a:lnTo>
                  <a:lnTo>
                    <a:pt x="8201025" y="476059"/>
                  </a:lnTo>
                  <a:close/>
                </a:path>
                <a:path w="9008110" h="1427479">
                  <a:moveTo>
                    <a:pt x="8201025" y="3441"/>
                  </a:moveTo>
                  <a:lnTo>
                    <a:pt x="8200568" y="2324"/>
                  </a:lnTo>
                  <a:lnTo>
                    <a:pt x="8198701" y="457"/>
                  </a:lnTo>
                  <a:lnTo>
                    <a:pt x="8197583" y="0"/>
                  </a:lnTo>
                  <a:lnTo>
                    <a:pt x="8194954" y="0"/>
                  </a:lnTo>
                  <a:lnTo>
                    <a:pt x="8193824" y="457"/>
                  </a:lnTo>
                  <a:lnTo>
                    <a:pt x="8191970" y="2324"/>
                  </a:lnTo>
                  <a:lnTo>
                    <a:pt x="8191500" y="3441"/>
                  </a:lnTo>
                  <a:lnTo>
                    <a:pt x="8191500" y="6070"/>
                  </a:lnTo>
                  <a:lnTo>
                    <a:pt x="8191970" y="7200"/>
                  </a:lnTo>
                  <a:lnTo>
                    <a:pt x="8193824" y="9055"/>
                  </a:lnTo>
                  <a:lnTo>
                    <a:pt x="8194954" y="9525"/>
                  </a:lnTo>
                  <a:lnTo>
                    <a:pt x="8197583" y="9525"/>
                  </a:lnTo>
                  <a:lnTo>
                    <a:pt x="8198701" y="9055"/>
                  </a:lnTo>
                  <a:lnTo>
                    <a:pt x="8200568" y="7200"/>
                  </a:lnTo>
                  <a:lnTo>
                    <a:pt x="8201025" y="6070"/>
                  </a:lnTo>
                  <a:lnTo>
                    <a:pt x="8201025" y="3441"/>
                  </a:lnTo>
                  <a:close/>
                </a:path>
                <a:path w="9008110" h="1427479">
                  <a:moveTo>
                    <a:pt x="8248650" y="1421307"/>
                  </a:moveTo>
                  <a:lnTo>
                    <a:pt x="8248193" y="1420190"/>
                  </a:lnTo>
                  <a:lnTo>
                    <a:pt x="8246326" y="1418323"/>
                  </a:lnTo>
                  <a:lnTo>
                    <a:pt x="8245208" y="1417853"/>
                  </a:lnTo>
                  <a:lnTo>
                    <a:pt x="8242579" y="1417853"/>
                  </a:lnTo>
                  <a:lnTo>
                    <a:pt x="8241449" y="1418323"/>
                  </a:lnTo>
                  <a:lnTo>
                    <a:pt x="8239595" y="1420190"/>
                  </a:lnTo>
                  <a:lnTo>
                    <a:pt x="8239125" y="1421307"/>
                  </a:lnTo>
                  <a:lnTo>
                    <a:pt x="8239125" y="1423936"/>
                  </a:lnTo>
                  <a:lnTo>
                    <a:pt x="8239595" y="1425054"/>
                  </a:lnTo>
                  <a:lnTo>
                    <a:pt x="8241449" y="1426921"/>
                  </a:lnTo>
                  <a:lnTo>
                    <a:pt x="8242579" y="1427378"/>
                  </a:lnTo>
                  <a:lnTo>
                    <a:pt x="8245208" y="1427378"/>
                  </a:lnTo>
                  <a:lnTo>
                    <a:pt x="8246326" y="1426921"/>
                  </a:lnTo>
                  <a:lnTo>
                    <a:pt x="8248193" y="1425054"/>
                  </a:lnTo>
                  <a:lnTo>
                    <a:pt x="8248650" y="1423936"/>
                  </a:lnTo>
                  <a:lnTo>
                    <a:pt x="8248650" y="1421307"/>
                  </a:lnTo>
                  <a:close/>
                </a:path>
                <a:path w="9008110" h="1427479">
                  <a:moveTo>
                    <a:pt x="8248650" y="948690"/>
                  </a:moveTo>
                  <a:lnTo>
                    <a:pt x="8248193" y="947559"/>
                  </a:lnTo>
                  <a:lnTo>
                    <a:pt x="8246326" y="945705"/>
                  </a:lnTo>
                  <a:lnTo>
                    <a:pt x="8245208" y="945235"/>
                  </a:lnTo>
                  <a:lnTo>
                    <a:pt x="8242579" y="945235"/>
                  </a:lnTo>
                  <a:lnTo>
                    <a:pt x="8241449" y="945705"/>
                  </a:lnTo>
                  <a:lnTo>
                    <a:pt x="8239595" y="947559"/>
                  </a:lnTo>
                  <a:lnTo>
                    <a:pt x="8239125" y="948690"/>
                  </a:lnTo>
                  <a:lnTo>
                    <a:pt x="8239125" y="951318"/>
                  </a:lnTo>
                  <a:lnTo>
                    <a:pt x="8239595" y="952436"/>
                  </a:lnTo>
                  <a:lnTo>
                    <a:pt x="8241449" y="954303"/>
                  </a:lnTo>
                  <a:lnTo>
                    <a:pt x="8242579" y="954760"/>
                  </a:lnTo>
                  <a:lnTo>
                    <a:pt x="8245208" y="954760"/>
                  </a:lnTo>
                  <a:lnTo>
                    <a:pt x="8246326" y="954303"/>
                  </a:lnTo>
                  <a:lnTo>
                    <a:pt x="8248193" y="952436"/>
                  </a:lnTo>
                  <a:lnTo>
                    <a:pt x="8248650" y="951318"/>
                  </a:lnTo>
                  <a:lnTo>
                    <a:pt x="8248650" y="948690"/>
                  </a:lnTo>
                  <a:close/>
                </a:path>
                <a:path w="9008110" h="1427479">
                  <a:moveTo>
                    <a:pt x="8248650" y="476059"/>
                  </a:moveTo>
                  <a:lnTo>
                    <a:pt x="8248193" y="474941"/>
                  </a:lnTo>
                  <a:lnTo>
                    <a:pt x="8246326" y="473087"/>
                  </a:lnTo>
                  <a:lnTo>
                    <a:pt x="8245208" y="472617"/>
                  </a:lnTo>
                  <a:lnTo>
                    <a:pt x="8242579" y="472617"/>
                  </a:lnTo>
                  <a:lnTo>
                    <a:pt x="8241449" y="473087"/>
                  </a:lnTo>
                  <a:lnTo>
                    <a:pt x="8239595" y="474941"/>
                  </a:lnTo>
                  <a:lnTo>
                    <a:pt x="8239125" y="476059"/>
                  </a:lnTo>
                  <a:lnTo>
                    <a:pt x="8239125" y="478688"/>
                  </a:lnTo>
                  <a:lnTo>
                    <a:pt x="8239595" y="479818"/>
                  </a:lnTo>
                  <a:lnTo>
                    <a:pt x="8241449" y="481672"/>
                  </a:lnTo>
                  <a:lnTo>
                    <a:pt x="8242579" y="482142"/>
                  </a:lnTo>
                  <a:lnTo>
                    <a:pt x="8245208" y="482142"/>
                  </a:lnTo>
                  <a:lnTo>
                    <a:pt x="8246326" y="481672"/>
                  </a:lnTo>
                  <a:lnTo>
                    <a:pt x="8248193" y="479818"/>
                  </a:lnTo>
                  <a:lnTo>
                    <a:pt x="8248650" y="478688"/>
                  </a:lnTo>
                  <a:lnTo>
                    <a:pt x="8248650" y="476059"/>
                  </a:lnTo>
                  <a:close/>
                </a:path>
                <a:path w="9008110" h="1427479">
                  <a:moveTo>
                    <a:pt x="8248650" y="3441"/>
                  </a:moveTo>
                  <a:lnTo>
                    <a:pt x="8248193" y="2324"/>
                  </a:lnTo>
                  <a:lnTo>
                    <a:pt x="8246326" y="457"/>
                  </a:lnTo>
                  <a:lnTo>
                    <a:pt x="8245208" y="0"/>
                  </a:lnTo>
                  <a:lnTo>
                    <a:pt x="8242579" y="0"/>
                  </a:lnTo>
                  <a:lnTo>
                    <a:pt x="8241449" y="457"/>
                  </a:lnTo>
                  <a:lnTo>
                    <a:pt x="8239595" y="2324"/>
                  </a:lnTo>
                  <a:lnTo>
                    <a:pt x="8239125" y="3441"/>
                  </a:lnTo>
                  <a:lnTo>
                    <a:pt x="8239125" y="6070"/>
                  </a:lnTo>
                  <a:lnTo>
                    <a:pt x="8239595" y="7200"/>
                  </a:lnTo>
                  <a:lnTo>
                    <a:pt x="8241449" y="9055"/>
                  </a:lnTo>
                  <a:lnTo>
                    <a:pt x="8242579" y="9525"/>
                  </a:lnTo>
                  <a:lnTo>
                    <a:pt x="8245208" y="9525"/>
                  </a:lnTo>
                  <a:lnTo>
                    <a:pt x="8246326" y="9055"/>
                  </a:lnTo>
                  <a:lnTo>
                    <a:pt x="8248193" y="7200"/>
                  </a:lnTo>
                  <a:lnTo>
                    <a:pt x="8248650" y="6070"/>
                  </a:lnTo>
                  <a:lnTo>
                    <a:pt x="8248650" y="3441"/>
                  </a:lnTo>
                  <a:close/>
                </a:path>
                <a:path w="9008110" h="1427479">
                  <a:moveTo>
                    <a:pt x="8296275" y="1421307"/>
                  </a:moveTo>
                  <a:lnTo>
                    <a:pt x="8295818" y="1420190"/>
                  </a:lnTo>
                  <a:lnTo>
                    <a:pt x="8293951" y="1418323"/>
                  </a:lnTo>
                  <a:lnTo>
                    <a:pt x="8292833" y="1417853"/>
                  </a:lnTo>
                  <a:lnTo>
                    <a:pt x="8290204" y="1417853"/>
                  </a:lnTo>
                  <a:lnTo>
                    <a:pt x="8289074" y="1418323"/>
                  </a:lnTo>
                  <a:lnTo>
                    <a:pt x="8287220" y="1420190"/>
                  </a:lnTo>
                  <a:lnTo>
                    <a:pt x="8286750" y="1421307"/>
                  </a:lnTo>
                  <a:lnTo>
                    <a:pt x="8286750" y="1423936"/>
                  </a:lnTo>
                  <a:lnTo>
                    <a:pt x="8287220" y="1425054"/>
                  </a:lnTo>
                  <a:lnTo>
                    <a:pt x="8289074" y="1426921"/>
                  </a:lnTo>
                  <a:lnTo>
                    <a:pt x="8290204" y="1427378"/>
                  </a:lnTo>
                  <a:lnTo>
                    <a:pt x="8292833" y="1427378"/>
                  </a:lnTo>
                  <a:lnTo>
                    <a:pt x="8293951" y="1426921"/>
                  </a:lnTo>
                  <a:lnTo>
                    <a:pt x="8295818" y="1425054"/>
                  </a:lnTo>
                  <a:lnTo>
                    <a:pt x="8296275" y="1423936"/>
                  </a:lnTo>
                  <a:lnTo>
                    <a:pt x="8296275" y="1421307"/>
                  </a:lnTo>
                  <a:close/>
                </a:path>
                <a:path w="9008110" h="1427479">
                  <a:moveTo>
                    <a:pt x="8296275" y="948690"/>
                  </a:moveTo>
                  <a:lnTo>
                    <a:pt x="8295818" y="947559"/>
                  </a:lnTo>
                  <a:lnTo>
                    <a:pt x="8293951" y="945705"/>
                  </a:lnTo>
                  <a:lnTo>
                    <a:pt x="8292833" y="945235"/>
                  </a:lnTo>
                  <a:lnTo>
                    <a:pt x="8290204" y="945235"/>
                  </a:lnTo>
                  <a:lnTo>
                    <a:pt x="8289074" y="945705"/>
                  </a:lnTo>
                  <a:lnTo>
                    <a:pt x="8287220" y="947559"/>
                  </a:lnTo>
                  <a:lnTo>
                    <a:pt x="8286750" y="948690"/>
                  </a:lnTo>
                  <a:lnTo>
                    <a:pt x="8286750" y="951318"/>
                  </a:lnTo>
                  <a:lnTo>
                    <a:pt x="8287220" y="952436"/>
                  </a:lnTo>
                  <a:lnTo>
                    <a:pt x="8289074" y="954303"/>
                  </a:lnTo>
                  <a:lnTo>
                    <a:pt x="8290204" y="954760"/>
                  </a:lnTo>
                  <a:lnTo>
                    <a:pt x="8292833" y="954760"/>
                  </a:lnTo>
                  <a:lnTo>
                    <a:pt x="8293951" y="954303"/>
                  </a:lnTo>
                  <a:lnTo>
                    <a:pt x="8295818" y="952436"/>
                  </a:lnTo>
                  <a:lnTo>
                    <a:pt x="8296275" y="951318"/>
                  </a:lnTo>
                  <a:lnTo>
                    <a:pt x="8296275" y="948690"/>
                  </a:lnTo>
                  <a:close/>
                </a:path>
                <a:path w="9008110" h="1427479">
                  <a:moveTo>
                    <a:pt x="8296275" y="476059"/>
                  </a:moveTo>
                  <a:lnTo>
                    <a:pt x="8295818" y="474941"/>
                  </a:lnTo>
                  <a:lnTo>
                    <a:pt x="8293951" y="473087"/>
                  </a:lnTo>
                  <a:lnTo>
                    <a:pt x="8292833" y="472617"/>
                  </a:lnTo>
                  <a:lnTo>
                    <a:pt x="8290204" y="472617"/>
                  </a:lnTo>
                  <a:lnTo>
                    <a:pt x="8289074" y="473087"/>
                  </a:lnTo>
                  <a:lnTo>
                    <a:pt x="8287220" y="474941"/>
                  </a:lnTo>
                  <a:lnTo>
                    <a:pt x="8286750" y="476059"/>
                  </a:lnTo>
                  <a:lnTo>
                    <a:pt x="8286750" y="478688"/>
                  </a:lnTo>
                  <a:lnTo>
                    <a:pt x="8287220" y="479818"/>
                  </a:lnTo>
                  <a:lnTo>
                    <a:pt x="8289074" y="481672"/>
                  </a:lnTo>
                  <a:lnTo>
                    <a:pt x="8290204" y="482142"/>
                  </a:lnTo>
                  <a:lnTo>
                    <a:pt x="8292833" y="482142"/>
                  </a:lnTo>
                  <a:lnTo>
                    <a:pt x="8293951" y="481672"/>
                  </a:lnTo>
                  <a:lnTo>
                    <a:pt x="8295818" y="479818"/>
                  </a:lnTo>
                  <a:lnTo>
                    <a:pt x="8296275" y="478688"/>
                  </a:lnTo>
                  <a:lnTo>
                    <a:pt x="8296275" y="476059"/>
                  </a:lnTo>
                  <a:close/>
                </a:path>
                <a:path w="9008110" h="1427479">
                  <a:moveTo>
                    <a:pt x="8296275" y="3441"/>
                  </a:moveTo>
                  <a:lnTo>
                    <a:pt x="8295818" y="2324"/>
                  </a:lnTo>
                  <a:lnTo>
                    <a:pt x="8293951" y="457"/>
                  </a:lnTo>
                  <a:lnTo>
                    <a:pt x="8292833" y="0"/>
                  </a:lnTo>
                  <a:lnTo>
                    <a:pt x="8290204" y="0"/>
                  </a:lnTo>
                  <a:lnTo>
                    <a:pt x="8289074" y="457"/>
                  </a:lnTo>
                  <a:lnTo>
                    <a:pt x="8287220" y="2324"/>
                  </a:lnTo>
                  <a:lnTo>
                    <a:pt x="8286750" y="3441"/>
                  </a:lnTo>
                  <a:lnTo>
                    <a:pt x="8286750" y="6070"/>
                  </a:lnTo>
                  <a:lnTo>
                    <a:pt x="8287220" y="7200"/>
                  </a:lnTo>
                  <a:lnTo>
                    <a:pt x="8289074" y="9055"/>
                  </a:lnTo>
                  <a:lnTo>
                    <a:pt x="8290204" y="9525"/>
                  </a:lnTo>
                  <a:lnTo>
                    <a:pt x="8292833" y="9525"/>
                  </a:lnTo>
                  <a:lnTo>
                    <a:pt x="8293951" y="9055"/>
                  </a:lnTo>
                  <a:lnTo>
                    <a:pt x="8295818" y="7200"/>
                  </a:lnTo>
                  <a:lnTo>
                    <a:pt x="8296275" y="6070"/>
                  </a:lnTo>
                  <a:lnTo>
                    <a:pt x="8296275" y="3441"/>
                  </a:lnTo>
                  <a:close/>
                </a:path>
                <a:path w="9008110" h="1427479">
                  <a:moveTo>
                    <a:pt x="8343900" y="1421307"/>
                  </a:moveTo>
                  <a:lnTo>
                    <a:pt x="8343443" y="1420190"/>
                  </a:lnTo>
                  <a:lnTo>
                    <a:pt x="8341576" y="1418323"/>
                  </a:lnTo>
                  <a:lnTo>
                    <a:pt x="8340458" y="1417853"/>
                  </a:lnTo>
                  <a:lnTo>
                    <a:pt x="8337829" y="1417853"/>
                  </a:lnTo>
                  <a:lnTo>
                    <a:pt x="8336699" y="1418323"/>
                  </a:lnTo>
                  <a:lnTo>
                    <a:pt x="8334845" y="1420190"/>
                  </a:lnTo>
                  <a:lnTo>
                    <a:pt x="8334375" y="1421307"/>
                  </a:lnTo>
                  <a:lnTo>
                    <a:pt x="8334375" y="1423936"/>
                  </a:lnTo>
                  <a:lnTo>
                    <a:pt x="8334845" y="1425054"/>
                  </a:lnTo>
                  <a:lnTo>
                    <a:pt x="8336699" y="1426921"/>
                  </a:lnTo>
                  <a:lnTo>
                    <a:pt x="8337829" y="1427378"/>
                  </a:lnTo>
                  <a:lnTo>
                    <a:pt x="8340458" y="1427378"/>
                  </a:lnTo>
                  <a:lnTo>
                    <a:pt x="8341576" y="1426921"/>
                  </a:lnTo>
                  <a:lnTo>
                    <a:pt x="8343443" y="1425054"/>
                  </a:lnTo>
                  <a:lnTo>
                    <a:pt x="8343900" y="1423936"/>
                  </a:lnTo>
                  <a:lnTo>
                    <a:pt x="8343900" y="1421307"/>
                  </a:lnTo>
                  <a:close/>
                </a:path>
                <a:path w="9008110" h="1427479">
                  <a:moveTo>
                    <a:pt x="8343900" y="948690"/>
                  </a:moveTo>
                  <a:lnTo>
                    <a:pt x="8343443" y="947559"/>
                  </a:lnTo>
                  <a:lnTo>
                    <a:pt x="8341576" y="945705"/>
                  </a:lnTo>
                  <a:lnTo>
                    <a:pt x="8340458" y="945235"/>
                  </a:lnTo>
                  <a:lnTo>
                    <a:pt x="8337829" y="945235"/>
                  </a:lnTo>
                  <a:lnTo>
                    <a:pt x="8336699" y="945705"/>
                  </a:lnTo>
                  <a:lnTo>
                    <a:pt x="8334845" y="947559"/>
                  </a:lnTo>
                  <a:lnTo>
                    <a:pt x="8334375" y="948690"/>
                  </a:lnTo>
                  <a:lnTo>
                    <a:pt x="8334375" y="951318"/>
                  </a:lnTo>
                  <a:lnTo>
                    <a:pt x="8334845" y="952436"/>
                  </a:lnTo>
                  <a:lnTo>
                    <a:pt x="8336699" y="954303"/>
                  </a:lnTo>
                  <a:lnTo>
                    <a:pt x="8337829" y="954760"/>
                  </a:lnTo>
                  <a:lnTo>
                    <a:pt x="8340458" y="954760"/>
                  </a:lnTo>
                  <a:lnTo>
                    <a:pt x="8341576" y="954303"/>
                  </a:lnTo>
                  <a:lnTo>
                    <a:pt x="8343443" y="952436"/>
                  </a:lnTo>
                  <a:lnTo>
                    <a:pt x="8343900" y="951318"/>
                  </a:lnTo>
                  <a:lnTo>
                    <a:pt x="8343900" y="948690"/>
                  </a:lnTo>
                  <a:close/>
                </a:path>
                <a:path w="9008110" h="1427479">
                  <a:moveTo>
                    <a:pt x="8343900" y="476059"/>
                  </a:moveTo>
                  <a:lnTo>
                    <a:pt x="8343443" y="474941"/>
                  </a:lnTo>
                  <a:lnTo>
                    <a:pt x="8341576" y="473087"/>
                  </a:lnTo>
                  <a:lnTo>
                    <a:pt x="8340458" y="472617"/>
                  </a:lnTo>
                  <a:lnTo>
                    <a:pt x="8337829" y="472617"/>
                  </a:lnTo>
                  <a:lnTo>
                    <a:pt x="8336699" y="473087"/>
                  </a:lnTo>
                  <a:lnTo>
                    <a:pt x="8334845" y="474941"/>
                  </a:lnTo>
                  <a:lnTo>
                    <a:pt x="8334375" y="476059"/>
                  </a:lnTo>
                  <a:lnTo>
                    <a:pt x="8334375" y="478688"/>
                  </a:lnTo>
                  <a:lnTo>
                    <a:pt x="8334845" y="479818"/>
                  </a:lnTo>
                  <a:lnTo>
                    <a:pt x="8336699" y="481672"/>
                  </a:lnTo>
                  <a:lnTo>
                    <a:pt x="8337829" y="482142"/>
                  </a:lnTo>
                  <a:lnTo>
                    <a:pt x="8340458" y="482142"/>
                  </a:lnTo>
                  <a:lnTo>
                    <a:pt x="8341576" y="481672"/>
                  </a:lnTo>
                  <a:lnTo>
                    <a:pt x="8343443" y="479818"/>
                  </a:lnTo>
                  <a:lnTo>
                    <a:pt x="8343900" y="478688"/>
                  </a:lnTo>
                  <a:lnTo>
                    <a:pt x="8343900" y="476059"/>
                  </a:lnTo>
                  <a:close/>
                </a:path>
                <a:path w="9008110" h="1427479">
                  <a:moveTo>
                    <a:pt x="8343900" y="3441"/>
                  </a:moveTo>
                  <a:lnTo>
                    <a:pt x="8343443" y="2324"/>
                  </a:lnTo>
                  <a:lnTo>
                    <a:pt x="8341576" y="457"/>
                  </a:lnTo>
                  <a:lnTo>
                    <a:pt x="8340458" y="0"/>
                  </a:lnTo>
                  <a:lnTo>
                    <a:pt x="8337829" y="0"/>
                  </a:lnTo>
                  <a:lnTo>
                    <a:pt x="8336699" y="457"/>
                  </a:lnTo>
                  <a:lnTo>
                    <a:pt x="8334845" y="2324"/>
                  </a:lnTo>
                  <a:lnTo>
                    <a:pt x="8334375" y="3441"/>
                  </a:lnTo>
                  <a:lnTo>
                    <a:pt x="8334375" y="6070"/>
                  </a:lnTo>
                  <a:lnTo>
                    <a:pt x="8334845" y="7200"/>
                  </a:lnTo>
                  <a:lnTo>
                    <a:pt x="8336699" y="9055"/>
                  </a:lnTo>
                  <a:lnTo>
                    <a:pt x="8337829" y="9525"/>
                  </a:lnTo>
                  <a:lnTo>
                    <a:pt x="8340458" y="9525"/>
                  </a:lnTo>
                  <a:lnTo>
                    <a:pt x="8341576" y="9055"/>
                  </a:lnTo>
                  <a:lnTo>
                    <a:pt x="8343443" y="7200"/>
                  </a:lnTo>
                  <a:lnTo>
                    <a:pt x="8343900" y="6070"/>
                  </a:lnTo>
                  <a:lnTo>
                    <a:pt x="8343900" y="3441"/>
                  </a:lnTo>
                  <a:close/>
                </a:path>
                <a:path w="9008110" h="1427479">
                  <a:moveTo>
                    <a:pt x="8391525" y="1421307"/>
                  </a:moveTo>
                  <a:lnTo>
                    <a:pt x="8391068" y="1420190"/>
                  </a:lnTo>
                  <a:lnTo>
                    <a:pt x="8389201" y="1418323"/>
                  </a:lnTo>
                  <a:lnTo>
                    <a:pt x="8388083" y="1417853"/>
                  </a:lnTo>
                  <a:lnTo>
                    <a:pt x="8385454" y="1417853"/>
                  </a:lnTo>
                  <a:lnTo>
                    <a:pt x="8384324" y="1418323"/>
                  </a:lnTo>
                  <a:lnTo>
                    <a:pt x="8382470" y="1420190"/>
                  </a:lnTo>
                  <a:lnTo>
                    <a:pt x="8382000" y="1421307"/>
                  </a:lnTo>
                  <a:lnTo>
                    <a:pt x="8382000" y="1423936"/>
                  </a:lnTo>
                  <a:lnTo>
                    <a:pt x="8382470" y="1425054"/>
                  </a:lnTo>
                  <a:lnTo>
                    <a:pt x="8384324" y="1426921"/>
                  </a:lnTo>
                  <a:lnTo>
                    <a:pt x="8385454" y="1427378"/>
                  </a:lnTo>
                  <a:lnTo>
                    <a:pt x="8388083" y="1427378"/>
                  </a:lnTo>
                  <a:lnTo>
                    <a:pt x="8389201" y="1426921"/>
                  </a:lnTo>
                  <a:lnTo>
                    <a:pt x="8391068" y="1425054"/>
                  </a:lnTo>
                  <a:lnTo>
                    <a:pt x="8391525" y="1423936"/>
                  </a:lnTo>
                  <a:lnTo>
                    <a:pt x="8391525" y="1421307"/>
                  </a:lnTo>
                  <a:close/>
                </a:path>
                <a:path w="9008110" h="1427479">
                  <a:moveTo>
                    <a:pt x="8391525" y="948690"/>
                  </a:moveTo>
                  <a:lnTo>
                    <a:pt x="8391068" y="947559"/>
                  </a:lnTo>
                  <a:lnTo>
                    <a:pt x="8389201" y="945705"/>
                  </a:lnTo>
                  <a:lnTo>
                    <a:pt x="8388083" y="945235"/>
                  </a:lnTo>
                  <a:lnTo>
                    <a:pt x="8385454" y="945235"/>
                  </a:lnTo>
                  <a:lnTo>
                    <a:pt x="8384324" y="945705"/>
                  </a:lnTo>
                  <a:lnTo>
                    <a:pt x="8382470" y="947559"/>
                  </a:lnTo>
                  <a:lnTo>
                    <a:pt x="8382000" y="948690"/>
                  </a:lnTo>
                  <a:lnTo>
                    <a:pt x="8382000" y="951318"/>
                  </a:lnTo>
                  <a:lnTo>
                    <a:pt x="8382470" y="952436"/>
                  </a:lnTo>
                  <a:lnTo>
                    <a:pt x="8384324" y="954303"/>
                  </a:lnTo>
                  <a:lnTo>
                    <a:pt x="8385454" y="954760"/>
                  </a:lnTo>
                  <a:lnTo>
                    <a:pt x="8388083" y="954760"/>
                  </a:lnTo>
                  <a:lnTo>
                    <a:pt x="8389201" y="954303"/>
                  </a:lnTo>
                  <a:lnTo>
                    <a:pt x="8391068" y="952436"/>
                  </a:lnTo>
                  <a:lnTo>
                    <a:pt x="8391525" y="951318"/>
                  </a:lnTo>
                  <a:lnTo>
                    <a:pt x="8391525" y="948690"/>
                  </a:lnTo>
                  <a:close/>
                </a:path>
                <a:path w="9008110" h="1427479">
                  <a:moveTo>
                    <a:pt x="8391525" y="476059"/>
                  </a:moveTo>
                  <a:lnTo>
                    <a:pt x="8391068" y="474941"/>
                  </a:lnTo>
                  <a:lnTo>
                    <a:pt x="8389201" y="473087"/>
                  </a:lnTo>
                  <a:lnTo>
                    <a:pt x="8388083" y="472617"/>
                  </a:lnTo>
                  <a:lnTo>
                    <a:pt x="8385454" y="472617"/>
                  </a:lnTo>
                  <a:lnTo>
                    <a:pt x="8384324" y="473087"/>
                  </a:lnTo>
                  <a:lnTo>
                    <a:pt x="8382470" y="474941"/>
                  </a:lnTo>
                  <a:lnTo>
                    <a:pt x="8382000" y="476059"/>
                  </a:lnTo>
                  <a:lnTo>
                    <a:pt x="8382000" y="478688"/>
                  </a:lnTo>
                  <a:lnTo>
                    <a:pt x="8382470" y="479818"/>
                  </a:lnTo>
                  <a:lnTo>
                    <a:pt x="8384324" y="481672"/>
                  </a:lnTo>
                  <a:lnTo>
                    <a:pt x="8385454" y="482142"/>
                  </a:lnTo>
                  <a:lnTo>
                    <a:pt x="8388083" y="482142"/>
                  </a:lnTo>
                  <a:lnTo>
                    <a:pt x="8389201" y="481672"/>
                  </a:lnTo>
                  <a:lnTo>
                    <a:pt x="8391068" y="479818"/>
                  </a:lnTo>
                  <a:lnTo>
                    <a:pt x="8391525" y="478688"/>
                  </a:lnTo>
                  <a:lnTo>
                    <a:pt x="8391525" y="476059"/>
                  </a:lnTo>
                  <a:close/>
                </a:path>
                <a:path w="9008110" h="1427479">
                  <a:moveTo>
                    <a:pt x="8391525" y="3441"/>
                  </a:moveTo>
                  <a:lnTo>
                    <a:pt x="8391068" y="2324"/>
                  </a:lnTo>
                  <a:lnTo>
                    <a:pt x="8389201" y="457"/>
                  </a:lnTo>
                  <a:lnTo>
                    <a:pt x="8388083" y="0"/>
                  </a:lnTo>
                  <a:lnTo>
                    <a:pt x="8385454" y="0"/>
                  </a:lnTo>
                  <a:lnTo>
                    <a:pt x="8384324" y="457"/>
                  </a:lnTo>
                  <a:lnTo>
                    <a:pt x="8382470" y="2324"/>
                  </a:lnTo>
                  <a:lnTo>
                    <a:pt x="8382000" y="3441"/>
                  </a:lnTo>
                  <a:lnTo>
                    <a:pt x="8382000" y="6070"/>
                  </a:lnTo>
                  <a:lnTo>
                    <a:pt x="8382470" y="7200"/>
                  </a:lnTo>
                  <a:lnTo>
                    <a:pt x="8384324" y="9055"/>
                  </a:lnTo>
                  <a:lnTo>
                    <a:pt x="8385454" y="9525"/>
                  </a:lnTo>
                  <a:lnTo>
                    <a:pt x="8388083" y="9525"/>
                  </a:lnTo>
                  <a:lnTo>
                    <a:pt x="8389201" y="9055"/>
                  </a:lnTo>
                  <a:lnTo>
                    <a:pt x="8391068" y="7200"/>
                  </a:lnTo>
                  <a:lnTo>
                    <a:pt x="8391525" y="6070"/>
                  </a:lnTo>
                  <a:lnTo>
                    <a:pt x="8391525" y="3441"/>
                  </a:lnTo>
                  <a:close/>
                </a:path>
                <a:path w="9008110" h="1427479">
                  <a:moveTo>
                    <a:pt x="8439150" y="1421307"/>
                  </a:moveTo>
                  <a:lnTo>
                    <a:pt x="8438693" y="1420190"/>
                  </a:lnTo>
                  <a:lnTo>
                    <a:pt x="8436826" y="1418323"/>
                  </a:lnTo>
                  <a:lnTo>
                    <a:pt x="8435708" y="1417853"/>
                  </a:lnTo>
                  <a:lnTo>
                    <a:pt x="8433079" y="1417853"/>
                  </a:lnTo>
                  <a:lnTo>
                    <a:pt x="8431949" y="1418323"/>
                  </a:lnTo>
                  <a:lnTo>
                    <a:pt x="8430095" y="1420190"/>
                  </a:lnTo>
                  <a:lnTo>
                    <a:pt x="8429625" y="1421307"/>
                  </a:lnTo>
                  <a:lnTo>
                    <a:pt x="8429625" y="1423936"/>
                  </a:lnTo>
                  <a:lnTo>
                    <a:pt x="8430095" y="1425054"/>
                  </a:lnTo>
                  <a:lnTo>
                    <a:pt x="8431949" y="1426921"/>
                  </a:lnTo>
                  <a:lnTo>
                    <a:pt x="8433079" y="1427378"/>
                  </a:lnTo>
                  <a:lnTo>
                    <a:pt x="8435708" y="1427378"/>
                  </a:lnTo>
                  <a:lnTo>
                    <a:pt x="8436826" y="1426921"/>
                  </a:lnTo>
                  <a:lnTo>
                    <a:pt x="8438693" y="1425054"/>
                  </a:lnTo>
                  <a:lnTo>
                    <a:pt x="8439150" y="1423936"/>
                  </a:lnTo>
                  <a:lnTo>
                    <a:pt x="8439150" y="1421307"/>
                  </a:lnTo>
                  <a:close/>
                </a:path>
                <a:path w="9008110" h="1427479">
                  <a:moveTo>
                    <a:pt x="8439150" y="948690"/>
                  </a:moveTo>
                  <a:lnTo>
                    <a:pt x="8438693" y="947559"/>
                  </a:lnTo>
                  <a:lnTo>
                    <a:pt x="8436826" y="945705"/>
                  </a:lnTo>
                  <a:lnTo>
                    <a:pt x="8435708" y="945235"/>
                  </a:lnTo>
                  <a:lnTo>
                    <a:pt x="8433079" y="945235"/>
                  </a:lnTo>
                  <a:lnTo>
                    <a:pt x="8431949" y="945705"/>
                  </a:lnTo>
                  <a:lnTo>
                    <a:pt x="8430095" y="947559"/>
                  </a:lnTo>
                  <a:lnTo>
                    <a:pt x="8429625" y="948690"/>
                  </a:lnTo>
                  <a:lnTo>
                    <a:pt x="8429625" y="951318"/>
                  </a:lnTo>
                  <a:lnTo>
                    <a:pt x="8430095" y="952436"/>
                  </a:lnTo>
                  <a:lnTo>
                    <a:pt x="8431949" y="954303"/>
                  </a:lnTo>
                  <a:lnTo>
                    <a:pt x="8433079" y="954760"/>
                  </a:lnTo>
                  <a:lnTo>
                    <a:pt x="8435708" y="954760"/>
                  </a:lnTo>
                  <a:lnTo>
                    <a:pt x="8436826" y="954303"/>
                  </a:lnTo>
                  <a:lnTo>
                    <a:pt x="8438693" y="952436"/>
                  </a:lnTo>
                  <a:lnTo>
                    <a:pt x="8439150" y="951318"/>
                  </a:lnTo>
                  <a:lnTo>
                    <a:pt x="8439150" y="948690"/>
                  </a:lnTo>
                  <a:close/>
                </a:path>
                <a:path w="9008110" h="1427479">
                  <a:moveTo>
                    <a:pt x="8439150" y="476059"/>
                  </a:moveTo>
                  <a:lnTo>
                    <a:pt x="8438693" y="474941"/>
                  </a:lnTo>
                  <a:lnTo>
                    <a:pt x="8436826" y="473087"/>
                  </a:lnTo>
                  <a:lnTo>
                    <a:pt x="8435708" y="472617"/>
                  </a:lnTo>
                  <a:lnTo>
                    <a:pt x="8433079" y="472617"/>
                  </a:lnTo>
                  <a:lnTo>
                    <a:pt x="8431949" y="473087"/>
                  </a:lnTo>
                  <a:lnTo>
                    <a:pt x="8430095" y="474941"/>
                  </a:lnTo>
                  <a:lnTo>
                    <a:pt x="8429625" y="476059"/>
                  </a:lnTo>
                  <a:lnTo>
                    <a:pt x="8429625" y="478688"/>
                  </a:lnTo>
                  <a:lnTo>
                    <a:pt x="8430095" y="479818"/>
                  </a:lnTo>
                  <a:lnTo>
                    <a:pt x="8431949" y="481672"/>
                  </a:lnTo>
                  <a:lnTo>
                    <a:pt x="8433079" y="482142"/>
                  </a:lnTo>
                  <a:lnTo>
                    <a:pt x="8435708" y="482142"/>
                  </a:lnTo>
                  <a:lnTo>
                    <a:pt x="8436826" y="481672"/>
                  </a:lnTo>
                  <a:lnTo>
                    <a:pt x="8438693" y="479818"/>
                  </a:lnTo>
                  <a:lnTo>
                    <a:pt x="8439150" y="478688"/>
                  </a:lnTo>
                  <a:lnTo>
                    <a:pt x="8439150" y="476059"/>
                  </a:lnTo>
                  <a:close/>
                </a:path>
                <a:path w="9008110" h="1427479">
                  <a:moveTo>
                    <a:pt x="8439150" y="3441"/>
                  </a:moveTo>
                  <a:lnTo>
                    <a:pt x="8438693" y="2324"/>
                  </a:lnTo>
                  <a:lnTo>
                    <a:pt x="8436826" y="457"/>
                  </a:lnTo>
                  <a:lnTo>
                    <a:pt x="8435708" y="0"/>
                  </a:lnTo>
                  <a:lnTo>
                    <a:pt x="8433079" y="0"/>
                  </a:lnTo>
                  <a:lnTo>
                    <a:pt x="8431949" y="457"/>
                  </a:lnTo>
                  <a:lnTo>
                    <a:pt x="8430095" y="2324"/>
                  </a:lnTo>
                  <a:lnTo>
                    <a:pt x="8429625" y="3441"/>
                  </a:lnTo>
                  <a:lnTo>
                    <a:pt x="8429625" y="6070"/>
                  </a:lnTo>
                  <a:lnTo>
                    <a:pt x="8430095" y="7200"/>
                  </a:lnTo>
                  <a:lnTo>
                    <a:pt x="8431949" y="9055"/>
                  </a:lnTo>
                  <a:lnTo>
                    <a:pt x="8433079" y="9525"/>
                  </a:lnTo>
                  <a:lnTo>
                    <a:pt x="8435708" y="9525"/>
                  </a:lnTo>
                  <a:lnTo>
                    <a:pt x="8436826" y="9055"/>
                  </a:lnTo>
                  <a:lnTo>
                    <a:pt x="8438693" y="7200"/>
                  </a:lnTo>
                  <a:lnTo>
                    <a:pt x="8439150" y="6070"/>
                  </a:lnTo>
                  <a:lnTo>
                    <a:pt x="8439150" y="3441"/>
                  </a:lnTo>
                  <a:close/>
                </a:path>
                <a:path w="9008110" h="1427479">
                  <a:moveTo>
                    <a:pt x="8486775" y="1421307"/>
                  </a:moveTo>
                  <a:lnTo>
                    <a:pt x="8486318" y="1420190"/>
                  </a:lnTo>
                  <a:lnTo>
                    <a:pt x="8484451" y="1418323"/>
                  </a:lnTo>
                  <a:lnTo>
                    <a:pt x="8483333" y="1417853"/>
                  </a:lnTo>
                  <a:lnTo>
                    <a:pt x="8480704" y="1417853"/>
                  </a:lnTo>
                  <a:lnTo>
                    <a:pt x="8479574" y="1418323"/>
                  </a:lnTo>
                  <a:lnTo>
                    <a:pt x="8477720" y="1420190"/>
                  </a:lnTo>
                  <a:lnTo>
                    <a:pt x="8477250" y="1421307"/>
                  </a:lnTo>
                  <a:lnTo>
                    <a:pt x="8477250" y="1423936"/>
                  </a:lnTo>
                  <a:lnTo>
                    <a:pt x="8477720" y="1425054"/>
                  </a:lnTo>
                  <a:lnTo>
                    <a:pt x="8479574" y="1426921"/>
                  </a:lnTo>
                  <a:lnTo>
                    <a:pt x="8480704" y="1427378"/>
                  </a:lnTo>
                  <a:lnTo>
                    <a:pt x="8483333" y="1427378"/>
                  </a:lnTo>
                  <a:lnTo>
                    <a:pt x="8484451" y="1426921"/>
                  </a:lnTo>
                  <a:lnTo>
                    <a:pt x="8486318" y="1425054"/>
                  </a:lnTo>
                  <a:lnTo>
                    <a:pt x="8486775" y="1423936"/>
                  </a:lnTo>
                  <a:lnTo>
                    <a:pt x="8486775" y="1421307"/>
                  </a:lnTo>
                  <a:close/>
                </a:path>
                <a:path w="9008110" h="1427479">
                  <a:moveTo>
                    <a:pt x="8486775" y="948690"/>
                  </a:moveTo>
                  <a:lnTo>
                    <a:pt x="8486318" y="947559"/>
                  </a:lnTo>
                  <a:lnTo>
                    <a:pt x="8484451" y="945705"/>
                  </a:lnTo>
                  <a:lnTo>
                    <a:pt x="8483333" y="945235"/>
                  </a:lnTo>
                  <a:lnTo>
                    <a:pt x="8480704" y="945235"/>
                  </a:lnTo>
                  <a:lnTo>
                    <a:pt x="8479574" y="945705"/>
                  </a:lnTo>
                  <a:lnTo>
                    <a:pt x="8477720" y="947559"/>
                  </a:lnTo>
                  <a:lnTo>
                    <a:pt x="8477250" y="948690"/>
                  </a:lnTo>
                  <a:lnTo>
                    <a:pt x="8477250" y="951318"/>
                  </a:lnTo>
                  <a:lnTo>
                    <a:pt x="8477720" y="952436"/>
                  </a:lnTo>
                  <a:lnTo>
                    <a:pt x="8479574" y="954303"/>
                  </a:lnTo>
                  <a:lnTo>
                    <a:pt x="8480704" y="954760"/>
                  </a:lnTo>
                  <a:lnTo>
                    <a:pt x="8483333" y="954760"/>
                  </a:lnTo>
                  <a:lnTo>
                    <a:pt x="8484451" y="954303"/>
                  </a:lnTo>
                  <a:lnTo>
                    <a:pt x="8486318" y="952436"/>
                  </a:lnTo>
                  <a:lnTo>
                    <a:pt x="8486775" y="951318"/>
                  </a:lnTo>
                  <a:lnTo>
                    <a:pt x="8486775" y="948690"/>
                  </a:lnTo>
                  <a:close/>
                </a:path>
                <a:path w="9008110" h="1427479">
                  <a:moveTo>
                    <a:pt x="8486775" y="476059"/>
                  </a:moveTo>
                  <a:lnTo>
                    <a:pt x="8486318" y="474941"/>
                  </a:lnTo>
                  <a:lnTo>
                    <a:pt x="8484451" y="473087"/>
                  </a:lnTo>
                  <a:lnTo>
                    <a:pt x="8483333" y="472617"/>
                  </a:lnTo>
                  <a:lnTo>
                    <a:pt x="8480704" y="472617"/>
                  </a:lnTo>
                  <a:lnTo>
                    <a:pt x="8479574" y="473087"/>
                  </a:lnTo>
                  <a:lnTo>
                    <a:pt x="8477720" y="474941"/>
                  </a:lnTo>
                  <a:lnTo>
                    <a:pt x="8477250" y="476059"/>
                  </a:lnTo>
                  <a:lnTo>
                    <a:pt x="8477250" y="478688"/>
                  </a:lnTo>
                  <a:lnTo>
                    <a:pt x="8477720" y="479818"/>
                  </a:lnTo>
                  <a:lnTo>
                    <a:pt x="8479574" y="481672"/>
                  </a:lnTo>
                  <a:lnTo>
                    <a:pt x="8480704" y="482142"/>
                  </a:lnTo>
                  <a:lnTo>
                    <a:pt x="8483333" y="482142"/>
                  </a:lnTo>
                  <a:lnTo>
                    <a:pt x="8484451" y="481672"/>
                  </a:lnTo>
                  <a:lnTo>
                    <a:pt x="8486318" y="479818"/>
                  </a:lnTo>
                  <a:lnTo>
                    <a:pt x="8486775" y="478688"/>
                  </a:lnTo>
                  <a:lnTo>
                    <a:pt x="8486775" y="476059"/>
                  </a:lnTo>
                  <a:close/>
                </a:path>
                <a:path w="9008110" h="1427479">
                  <a:moveTo>
                    <a:pt x="8486775" y="3441"/>
                  </a:moveTo>
                  <a:lnTo>
                    <a:pt x="8486318" y="2324"/>
                  </a:lnTo>
                  <a:lnTo>
                    <a:pt x="8484451" y="457"/>
                  </a:lnTo>
                  <a:lnTo>
                    <a:pt x="8483333" y="0"/>
                  </a:lnTo>
                  <a:lnTo>
                    <a:pt x="8480704" y="0"/>
                  </a:lnTo>
                  <a:lnTo>
                    <a:pt x="8479574" y="457"/>
                  </a:lnTo>
                  <a:lnTo>
                    <a:pt x="8477720" y="2324"/>
                  </a:lnTo>
                  <a:lnTo>
                    <a:pt x="8477250" y="3441"/>
                  </a:lnTo>
                  <a:lnTo>
                    <a:pt x="8477250" y="6070"/>
                  </a:lnTo>
                  <a:lnTo>
                    <a:pt x="8477720" y="7200"/>
                  </a:lnTo>
                  <a:lnTo>
                    <a:pt x="8479574" y="9055"/>
                  </a:lnTo>
                  <a:lnTo>
                    <a:pt x="8480704" y="9525"/>
                  </a:lnTo>
                  <a:lnTo>
                    <a:pt x="8483333" y="9525"/>
                  </a:lnTo>
                  <a:lnTo>
                    <a:pt x="8484451" y="9055"/>
                  </a:lnTo>
                  <a:lnTo>
                    <a:pt x="8486318" y="7200"/>
                  </a:lnTo>
                  <a:lnTo>
                    <a:pt x="8486775" y="6070"/>
                  </a:lnTo>
                  <a:lnTo>
                    <a:pt x="8486775" y="3441"/>
                  </a:lnTo>
                  <a:close/>
                </a:path>
                <a:path w="9008110" h="1427479">
                  <a:moveTo>
                    <a:pt x="8534400" y="1421307"/>
                  </a:moveTo>
                  <a:lnTo>
                    <a:pt x="8533943" y="1420190"/>
                  </a:lnTo>
                  <a:lnTo>
                    <a:pt x="8532076" y="1418323"/>
                  </a:lnTo>
                  <a:lnTo>
                    <a:pt x="8530958" y="1417853"/>
                  </a:lnTo>
                  <a:lnTo>
                    <a:pt x="8528329" y="1417853"/>
                  </a:lnTo>
                  <a:lnTo>
                    <a:pt x="8527199" y="1418323"/>
                  </a:lnTo>
                  <a:lnTo>
                    <a:pt x="8525345" y="1420190"/>
                  </a:lnTo>
                  <a:lnTo>
                    <a:pt x="8524875" y="1421307"/>
                  </a:lnTo>
                  <a:lnTo>
                    <a:pt x="8524875" y="1423936"/>
                  </a:lnTo>
                  <a:lnTo>
                    <a:pt x="8525345" y="1425054"/>
                  </a:lnTo>
                  <a:lnTo>
                    <a:pt x="8527199" y="1426921"/>
                  </a:lnTo>
                  <a:lnTo>
                    <a:pt x="8528329" y="1427378"/>
                  </a:lnTo>
                  <a:lnTo>
                    <a:pt x="8530958" y="1427378"/>
                  </a:lnTo>
                  <a:lnTo>
                    <a:pt x="8532076" y="1426921"/>
                  </a:lnTo>
                  <a:lnTo>
                    <a:pt x="8533943" y="1425054"/>
                  </a:lnTo>
                  <a:lnTo>
                    <a:pt x="8534400" y="1423936"/>
                  </a:lnTo>
                  <a:lnTo>
                    <a:pt x="8534400" y="1421307"/>
                  </a:lnTo>
                  <a:close/>
                </a:path>
                <a:path w="9008110" h="1427479">
                  <a:moveTo>
                    <a:pt x="8534400" y="948690"/>
                  </a:moveTo>
                  <a:lnTo>
                    <a:pt x="8533943" y="947559"/>
                  </a:lnTo>
                  <a:lnTo>
                    <a:pt x="8532076" y="945705"/>
                  </a:lnTo>
                  <a:lnTo>
                    <a:pt x="8530958" y="945235"/>
                  </a:lnTo>
                  <a:lnTo>
                    <a:pt x="8528329" y="945235"/>
                  </a:lnTo>
                  <a:lnTo>
                    <a:pt x="8527199" y="945705"/>
                  </a:lnTo>
                  <a:lnTo>
                    <a:pt x="8525345" y="947559"/>
                  </a:lnTo>
                  <a:lnTo>
                    <a:pt x="8524875" y="948690"/>
                  </a:lnTo>
                  <a:lnTo>
                    <a:pt x="8524875" y="951318"/>
                  </a:lnTo>
                  <a:lnTo>
                    <a:pt x="8525345" y="952436"/>
                  </a:lnTo>
                  <a:lnTo>
                    <a:pt x="8527199" y="954303"/>
                  </a:lnTo>
                  <a:lnTo>
                    <a:pt x="8528329" y="954760"/>
                  </a:lnTo>
                  <a:lnTo>
                    <a:pt x="8530958" y="954760"/>
                  </a:lnTo>
                  <a:lnTo>
                    <a:pt x="8532076" y="954303"/>
                  </a:lnTo>
                  <a:lnTo>
                    <a:pt x="8533943" y="952436"/>
                  </a:lnTo>
                  <a:lnTo>
                    <a:pt x="8534400" y="951318"/>
                  </a:lnTo>
                  <a:lnTo>
                    <a:pt x="8534400" y="948690"/>
                  </a:lnTo>
                  <a:close/>
                </a:path>
                <a:path w="9008110" h="1427479">
                  <a:moveTo>
                    <a:pt x="8534400" y="476059"/>
                  </a:moveTo>
                  <a:lnTo>
                    <a:pt x="8533943" y="474941"/>
                  </a:lnTo>
                  <a:lnTo>
                    <a:pt x="8532076" y="473087"/>
                  </a:lnTo>
                  <a:lnTo>
                    <a:pt x="8530958" y="472617"/>
                  </a:lnTo>
                  <a:lnTo>
                    <a:pt x="8528329" y="472617"/>
                  </a:lnTo>
                  <a:lnTo>
                    <a:pt x="8527199" y="473087"/>
                  </a:lnTo>
                  <a:lnTo>
                    <a:pt x="8525345" y="474941"/>
                  </a:lnTo>
                  <a:lnTo>
                    <a:pt x="8524875" y="476059"/>
                  </a:lnTo>
                  <a:lnTo>
                    <a:pt x="8524875" y="478688"/>
                  </a:lnTo>
                  <a:lnTo>
                    <a:pt x="8525345" y="479818"/>
                  </a:lnTo>
                  <a:lnTo>
                    <a:pt x="8527199" y="481672"/>
                  </a:lnTo>
                  <a:lnTo>
                    <a:pt x="8528329" y="482142"/>
                  </a:lnTo>
                  <a:lnTo>
                    <a:pt x="8530958" y="482142"/>
                  </a:lnTo>
                  <a:lnTo>
                    <a:pt x="8532076" y="481672"/>
                  </a:lnTo>
                  <a:lnTo>
                    <a:pt x="8533943" y="479818"/>
                  </a:lnTo>
                  <a:lnTo>
                    <a:pt x="8534400" y="478688"/>
                  </a:lnTo>
                  <a:lnTo>
                    <a:pt x="8534400" y="476059"/>
                  </a:lnTo>
                  <a:close/>
                </a:path>
                <a:path w="9008110" h="1427479">
                  <a:moveTo>
                    <a:pt x="8534400" y="3441"/>
                  </a:moveTo>
                  <a:lnTo>
                    <a:pt x="8533943" y="2324"/>
                  </a:lnTo>
                  <a:lnTo>
                    <a:pt x="8532076" y="457"/>
                  </a:lnTo>
                  <a:lnTo>
                    <a:pt x="8530958" y="0"/>
                  </a:lnTo>
                  <a:lnTo>
                    <a:pt x="8528329" y="0"/>
                  </a:lnTo>
                  <a:lnTo>
                    <a:pt x="8527199" y="457"/>
                  </a:lnTo>
                  <a:lnTo>
                    <a:pt x="8525345" y="2324"/>
                  </a:lnTo>
                  <a:lnTo>
                    <a:pt x="8524875" y="3441"/>
                  </a:lnTo>
                  <a:lnTo>
                    <a:pt x="8524875" y="6070"/>
                  </a:lnTo>
                  <a:lnTo>
                    <a:pt x="8525345" y="7200"/>
                  </a:lnTo>
                  <a:lnTo>
                    <a:pt x="8527199" y="9055"/>
                  </a:lnTo>
                  <a:lnTo>
                    <a:pt x="8528329" y="9525"/>
                  </a:lnTo>
                  <a:lnTo>
                    <a:pt x="8530958" y="9525"/>
                  </a:lnTo>
                  <a:lnTo>
                    <a:pt x="8532076" y="9055"/>
                  </a:lnTo>
                  <a:lnTo>
                    <a:pt x="8533943" y="7200"/>
                  </a:lnTo>
                  <a:lnTo>
                    <a:pt x="8534400" y="6070"/>
                  </a:lnTo>
                  <a:lnTo>
                    <a:pt x="8534400" y="3441"/>
                  </a:lnTo>
                  <a:close/>
                </a:path>
                <a:path w="9008110" h="1427479">
                  <a:moveTo>
                    <a:pt x="8582025" y="1421307"/>
                  </a:moveTo>
                  <a:lnTo>
                    <a:pt x="8581568" y="1420190"/>
                  </a:lnTo>
                  <a:lnTo>
                    <a:pt x="8579701" y="1418323"/>
                  </a:lnTo>
                  <a:lnTo>
                    <a:pt x="8578583" y="1417853"/>
                  </a:lnTo>
                  <a:lnTo>
                    <a:pt x="8575954" y="1417853"/>
                  </a:lnTo>
                  <a:lnTo>
                    <a:pt x="8574824" y="1418323"/>
                  </a:lnTo>
                  <a:lnTo>
                    <a:pt x="8572970" y="1420190"/>
                  </a:lnTo>
                  <a:lnTo>
                    <a:pt x="8572500" y="1421307"/>
                  </a:lnTo>
                  <a:lnTo>
                    <a:pt x="8572500" y="1423936"/>
                  </a:lnTo>
                  <a:lnTo>
                    <a:pt x="8572970" y="1425054"/>
                  </a:lnTo>
                  <a:lnTo>
                    <a:pt x="8574824" y="1426921"/>
                  </a:lnTo>
                  <a:lnTo>
                    <a:pt x="8575954" y="1427378"/>
                  </a:lnTo>
                  <a:lnTo>
                    <a:pt x="8578583" y="1427378"/>
                  </a:lnTo>
                  <a:lnTo>
                    <a:pt x="8579701" y="1426921"/>
                  </a:lnTo>
                  <a:lnTo>
                    <a:pt x="8581568" y="1425054"/>
                  </a:lnTo>
                  <a:lnTo>
                    <a:pt x="8582025" y="1423936"/>
                  </a:lnTo>
                  <a:lnTo>
                    <a:pt x="8582025" y="1421307"/>
                  </a:lnTo>
                  <a:close/>
                </a:path>
                <a:path w="9008110" h="1427479">
                  <a:moveTo>
                    <a:pt x="8582025" y="948690"/>
                  </a:moveTo>
                  <a:lnTo>
                    <a:pt x="8581568" y="947559"/>
                  </a:lnTo>
                  <a:lnTo>
                    <a:pt x="8579701" y="945705"/>
                  </a:lnTo>
                  <a:lnTo>
                    <a:pt x="8578583" y="945235"/>
                  </a:lnTo>
                  <a:lnTo>
                    <a:pt x="8575954" y="945235"/>
                  </a:lnTo>
                  <a:lnTo>
                    <a:pt x="8574824" y="945705"/>
                  </a:lnTo>
                  <a:lnTo>
                    <a:pt x="8572970" y="947559"/>
                  </a:lnTo>
                  <a:lnTo>
                    <a:pt x="8572500" y="948690"/>
                  </a:lnTo>
                  <a:lnTo>
                    <a:pt x="8572500" y="951318"/>
                  </a:lnTo>
                  <a:lnTo>
                    <a:pt x="8572970" y="952436"/>
                  </a:lnTo>
                  <a:lnTo>
                    <a:pt x="8574824" y="954303"/>
                  </a:lnTo>
                  <a:lnTo>
                    <a:pt x="8575954" y="954760"/>
                  </a:lnTo>
                  <a:lnTo>
                    <a:pt x="8578583" y="954760"/>
                  </a:lnTo>
                  <a:lnTo>
                    <a:pt x="8579701" y="954303"/>
                  </a:lnTo>
                  <a:lnTo>
                    <a:pt x="8581568" y="952436"/>
                  </a:lnTo>
                  <a:lnTo>
                    <a:pt x="8582025" y="951318"/>
                  </a:lnTo>
                  <a:lnTo>
                    <a:pt x="8582025" y="948690"/>
                  </a:lnTo>
                  <a:close/>
                </a:path>
                <a:path w="9008110" h="1427479">
                  <a:moveTo>
                    <a:pt x="8582025" y="476059"/>
                  </a:moveTo>
                  <a:lnTo>
                    <a:pt x="8581568" y="474941"/>
                  </a:lnTo>
                  <a:lnTo>
                    <a:pt x="8579701" y="473087"/>
                  </a:lnTo>
                  <a:lnTo>
                    <a:pt x="8578583" y="472617"/>
                  </a:lnTo>
                  <a:lnTo>
                    <a:pt x="8575954" y="472617"/>
                  </a:lnTo>
                  <a:lnTo>
                    <a:pt x="8574824" y="473087"/>
                  </a:lnTo>
                  <a:lnTo>
                    <a:pt x="8572970" y="474941"/>
                  </a:lnTo>
                  <a:lnTo>
                    <a:pt x="8572500" y="476059"/>
                  </a:lnTo>
                  <a:lnTo>
                    <a:pt x="8572500" y="478688"/>
                  </a:lnTo>
                  <a:lnTo>
                    <a:pt x="8572970" y="479818"/>
                  </a:lnTo>
                  <a:lnTo>
                    <a:pt x="8574824" y="481672"/>
                  </a:lnTo>
                  <a:lnTo>
                    <a:pt x="8575954" y="482142"/>
                  </a:lnTo>
                  <a:lnTo>
                    <a:pt x="8578583" y="482142"/>
                  </a:lnTo>
                  <a:lnTo>
                    <a:pt x="8579701" y="481672"/>
                  </a:lnTo>
                  <a:lnTo>
                    <a:pt x="8581568" y="479818"/>
                  </a:lnTo>
                  <a:lnTo>
                    <a:pt x="8582025" y="478688"/>
                  </a:lnTo>
                  <a:lnTo>
                    <a:pt x="8582025" y="476059"/>
                  </a:lnTo>
                  <a:close/>
                </a:path>
                <a:path w="9008110" h="1427479">
                  <a:moveTo>
                    <a:pt x="8582025" y="3441"/>
                  </a:moveTo>
                  <a:lnTo>
                    <a:pt x="8581568" y="2324"/>
                  </a:lnTo>
                  <a:lnTo>
                    <a:pt x="8579701" y="457"/>
                  </a:lnTo>
                  <a:lnTo>
                    <a:pt x="8578583" y="0"/>
                  </a:lnTo>
                  <a:lnTo>
                    <a:pt x="8575954" y="0"/>
                  </a:lnTo>
                  <a:lnTo>
                    <a:pt x="8574824" y="457"/>
                  </a:lnTo>
                  <a:lnTo>
                    <a:pt x="8572970" y="2324"/>
                  </a:lnTo>
                  <a:lnTo>
                    <a:pt x="8572500" y="3441"/>
                  </a:lnTo>
                  <a:lnTo>
                    <a:pt x="8572500" y="6070"/>
                  </a:lnTo>
                  <a:lnTo>
                    <a:pt x="8572970" y="7200"/>
                  </a:lnTo>
                  <a:lnTo>
                    <a:pt x="8574824" y="9055"/>
                  </a:lnTo>
                  <a:lnTo>
                    <a:pt x="8575954" y="9525"/>
                  </a:lnTo>
                  <a:lnTo>
                    <a:pt x="8578583" y="9525"/>
                  </a:lnTo>
                  <a:lnTo>
                    <a:pt x="8579701" y="9055"/>
                  </a:lnTo>
                  <a:lnTo>
                    <a:pt x="8581568" y="7200"/>
                  </a:lnTo>
                  <a:lnTo>
                    <a:pt x="8582025" y="6070"/>
                  </a:lnTo>
                  <a:lnTo>
                    <a:pt x="8582025" y="3441"/>
                  </a:lnTo>
                  <a:close/>
                </a:path>
                <a:path w="9008110" h="1427479">
                  <a:moveTo>
                    <a:pt x="8629650" y="1421307"/>
                  </a:moveTo>
                  <a:lnTo>
                    <a:pt x="8629193" y="1420190"/>
                  </a:lnTo>
                  <a:lnTo>
                    <a:pt x="8627326" y="1418323"/>
                  </a:lnTo>
                  <a:lnTo>
                    <a:pt x="8626208" y="1417853"/>
                  </a:lnTo>
                  <a:lnTo>
                    <a:pt x="8623579" y="1417853"/>
                  </a:lnTo>
                  <a:lnTo>
                    <a:pt x="8622449" y="1418323"/>
                  </a:lnTo>
                  <a:lnTo>
                    <a:pt x="8620595" y="1420190"/>
                  </a:lnTo>
                  <a:lnTo>
                    <a:pt x="8620125" y="1421307"/>
                  </a:lnTo>
                  <a:lnTo>
                    <a:pt x="8620125" y="1423936"/>
                  </a:lnTo>
                  <a:lnTo>
                    <a:pt x="8620595" y="1425054"/>
                  </a:lnTo>
                  <a:lnTo>
                    <a:pt x="8622449" y="1426921"/>
                  </a:lnTo>
                  <a:lnTo>
                    <a:pt x="8623579" y="1427378"/>
                  </a:lnTo>
                  <a:lnTo>
                    <a:pt x="8626208" y="1427378"/>
                  </a:lnTo>
                  <a:lnTo>
                    <a:pt x="8627326" y="1426921"/>
                  </a:lnTo>
                  <a:lnTo>
                    <a:pt x="8629193" y="1425054"/>
                  </a:lnTo>
                  <a:lnTo>
                    <a:pt x="8629650" y="1423936"/>
                  </a:lnTo>
                  <a:lnTo>
                    <a:pt x="8629650" y="1421307"/>
                  </a:lnTo>
                  <a:close/>
                </a:path>
                <a:path w="9008110" h="1427479">
                  <a:moveTo>
                    <a:pt x="8629650" y="948690"/>
                  </a:moveTo>
                  <a:lnTo>
                    <a:pt x="8629193" y="947559"/>
                  </a:lnTo>
                  <a:lnTo>
                    <a:pt x="8627326" y="945705"/>
                  </a:lnTo>
                  <a:lnTo>
                    <a:pt x="8626208" y="945235"/>
                  </a:lnTo>
                  <a:lnTo>
                    <a:pt x="8623579" y="945235"/>
                  </a:lnTo>
                  <a:lnTo>
                    <a:pt x="8622449" y="945705"/>
                  </a:lnTo>
                  <a:lnTo>
                    <a:pt x="8620595" y="947559"/>
                  </a:lnTo>
                  <a:lnTo>
                    <a:pt x="8620125" y="948690"/>
                  </a:lnTo>
                  <a:lnTo>
                    <a:pt x="8620125" y="951318"/>
                  </a:lnTo>
                  <a:lnTo>
                    <a:pt x="8620595" y="952436"/>
                  </a:lnTo>
                  <a:lnTo>
                    <a:pt x="8622449" y="954303"/>
                  </a:lnTo>
                  <a:lnTo>
                    <a:pt x="8623579" y="954760"/>
                  </a:lnTo>
                  <a:lnTo>
                    <a:pt x="8626208" y="954760"/>
                  </a:lnTo>
                  <a:lnTo>
                    <a:pt x="8627326" y="954303"/>
                  </a:lnTo>
                  <a:lnTo>
                    <a:pt x="8629193" y="952436"/>
                  </a:lnTo>
                  <a:lnTo>
                    <a:pt x="8629650" y="951318"/>
                  </a:lnTo>
                  <a:lnTo>
                    <a:pt x="8629650" y="948690"/>
                  </a:lnTo>
                  <a:close/>
                </a:path>
                <a:path w="9008110" h="1427479">
                  <a:moveTo>
                    <a:pt x="8629650" y="476059"/>
                  </a:moveTo>
                  <a:lnTo>
                    <a:pt x="8629193" y="474941"/>
                  </a:lnTo>
                  <a:lnTo>
                    <a:pt x="8627326" y="473087"/>
                  </a:lnTo>
                  <a:lnTo>
                    <a:pt x="8626208" y="472617"/>
                  </a:lnTo>
                  <a:lnTo>
                    <a:pt x="8623579" y="472617"/>
                  </a:lnTo>
                  <a:lnTo>
                    <a:pt x="8622449" y="473087"/>
                  </a:lnTo>
                  <a:lnTo>
                    <a:pt x="8620595" y="474941"/>
                  </a:lnTo>
                  <a:lnTo>
                    <a:pt x="8620125" y="476059"/>
                  </a:lnTo>
                  <a:lnTo>
                    <a:pt x="8620125" y="478688"/>
                  </a:lnTo>
                  <a:lnTo>
                    <a:pt x="8620595" y="479818"/>
                  </a:lnTo>
                  <a:lnTo>
                    <a:pt x="8622449" y="481672"/>
                  </a:lnTo>
                  <a:lnTo>
                    <a:pt x="8623579" y="482142"/>
                  </a:lnTo>
                  <a:lnTo>
                    <a:pt x="8626208" y="482142"/>
                  </a:lnTo>
                  <a:lnTo>
                    <a:pt x="8627326" y="481672"/>
                  </a:lnTo>
                  <a:lnTo>
                    <a:pt x="8629193" y="479818"/>
                  </a:lnTo>
                  <a:lnTo>
                    <a:pt x="8629650" y="478688"/>
                  </a:lnTo>
                  <a:lnTo>
                    <a:pt x="8629650" y="476059"/>
                  </a:lnTo>
                  <a:close/>
                </a:path>
                <a:path w="9008110" h="1427479">
                  <a:moveTo>
                    <a:pt x="8629650" y="3441"/>
                  </a:moveTo>
                  <a:lnTo>
                    <a:pt x="8629193" y="2324"/>
                  </a:lnTo>
                  <a:lnTo>
                    <a:pt x="8627326" y="457"/>
                  </a:lnTo>
                  <a:lnTo>
                    <a:pt x="8626208" y="0"/>
                  </a:lnTo>
                  <a:lnTo>
                    <a:pt x="8623579" y="0"/>
                  </a:lnTo>
                  <a:lnTo>
                    <a:pt x="8622449" y="457"/>
                  </a:lnTo>
                  <a:lnTo>
                    <a:pt x="8620595" y="2324"/>
                  </a:lnTo>
                  <a:lnTo>
                    <a:pt x="8620125" y="3441"/>
                  </a:lnTo>
                  <a:lnTo>
                    <a:pt x="8620125" y="6070"/>
                  </a:lnTo>
                  <a:lnTo>
                    <a:pt x="8620595" y="7200"/>
                  </a:lnTo>
                  <a:lnTo>
                    <a:pt x="8622449" y="9055"/>
                  </a:lnTo>
                  <a:lnTo>
                    <a:pt x="8623579" y="9525"/>
                  </a:lnTo>
                  <a:lnTo>
                    <a:pt x="8626208" y="9525"/>
                  </a:lnTo>
                  <a:lnTo>
                    <a:pt x="8627326" y="9055"/>
                  </a:lnTo>
                  <a:lnTo>
                    <a:pt x="8629193" y="7200"/>
                  </a:lnTo>
                  <a:lnTo>
                    <a:pt x="8629650" y="6070"/>
                  </a:lnTo>
                  <a:lnTo>
                    <a:pt x="8629650" y="3441"/>
                  </a:lnTo>
                  <a:close/>
                </a:path>
                <a:path w="9008110" h="1427479">
                  <a:moveTo>
                    <a:pt x="8677275" y="1421307"/>
                  </a:moveTo>
                  <a:lnTo>
                    <a:pt x="8676818" y="1420190"/>
                  </a:lnTo>
                  <a:lnTo>
                    <a:pt x="8674951" y="1418323"/>
                  </a:lnTo>
                  <a:lnTo>
                    <a:pt x="8673833" y="1417853"/>
                  </a:lnTo>
                  <a:lnTo>
                    <a:pt x="8671204" y="1417853"/>
                  </a:lnTo>
                  <a:lnTo>
                    <a:pt x="8670074" y="1418323"/>
                  </a:lnTo>
                  <a:lnTo>
                    <a:pt x="8668220" y="1420190"/>
                  </a:lnTo>
                  <a:lnTo>
                    <a:pt x="8667750" y="1421307"/>
                  </a:lnTo>
                  <a:lnTo>
                    <a:pt x="8667750" y="1423936"/>
                  </a:lnTo>
                  <a:lnTo>
                    <a:pt x="8668220" y="1425054"/>
                  </a:lnTo>
                  <a:lnTo>
                    <a:pt x="8670074" y="1426921"/>
                  </a:lnTo>
                  <a:lnTo>
                    <a:pt x="8671204" y="1427378"/>
                  </a:lnTo>
                  <a:lnTo>
                    <a:pt x="8673833" y="1427378"/>
                  </a:lnTo>
                  <a:lnTo>
                    <a:pt x="8674951" y="1426921"/>
                  </a:lnTo>
                  <a:lnTo>
                    <a:pt x="8676818" y="1425054"/>
                  </a:lnTo>
                  <a:lnTo>
                    <a:pt x="8677275" y="1423936"/>
                  </a:lnTo>
                  <a:lnTo>
                    <a:pt x="8677275" y="1421307"/>
                  </a:lnTo>
                  <a:close/>
                </a:path>
                <a:path w="9008110" h="1427479">
                  <a:moveTo>
                    <a:pt x="8677275" y="948690"/>
                  </a:moveTo>
                  <a:lnTo>
                    <a:pt x="8676818" y="947559"/>
                  </a:lnTo>
                  <a:lnTo>
                    <a:pt x="8674951" y="945705"/>
                  </a:lnTo>
                  <a:lnTo>
                    <a:pt x="8673833" y="945235"/>
                  </a:lnTo>
                  <a:lnTo>
                    <a:pt x="8671204" y="945235"/>
                  </a:lnTo>
                  <a:lnTo>
                    <a:pt x="8670074" y="945705"/>
                  </a:lnTo>
                  <a:lnTo>
                    <a:pt x="8668220" y="947559"/>
                  </a:lnTo>
                  <a:lnTo>
                    <a:pt x="8667750" y="948690"/>
                  </a:lnTo>
                  <a:lnTo>
                    <a:pt x="8667750" y="951318"/>
                  </a:lnTo>
                  <a:lnTo>
                    <a:pt x="8668220" y="952436"/>
                  </a:lnTo>
                  <a:lnTo>
                    <a:pt x="8670074" y="954303"/>
                  </a:lnTo>
                  <a:lnTo>
                    <a:pt x="8671204" y="954760"/>
                  </a:lnTo>
                  <a:lnTo>
                    <a:pt x="8673833" y="954760"/>
                  </a:lnTo>
                  <a:lnTo>
                    <a:pt x="8674951" y="954303"/>
                  </a:lnTo>
                  <a:lnTo>
                    <a:pt x="8676818" y="952436"/>
                  </a:lnTo>
                  <a:lnTo>
                    <a:pt x="8677275" y="951318"/>
                  </a:lnTo>
                  <a:lnTo>
                    <a:pt x="8677275" y="948690"/>
                  </a:lnTo>
                  <a:close/>
                </a:path>
                <a:path w="9008110" h="1427479">
                  <a:moveTo>
                    <a:pt x="8677275" y="476059"/>
                  </a:moveTo>
                  <a:lnTo>
                    <a:pt x="8676818" y="474941"/>
                  </a:lnTo>
                  <a:lnTo>
                    <a:pt x="8674951" y="473087"/>
                  </a:lnTo>
                  <a:lnTo>
                    <a:pt x="8673833" y="472617"/>
                  </a:lnTo>
                  <a:lnTo>
                    <a:pt x="8671204" y="472617"/>
                  </a:lnTo>
                  <a:lnTo>
                    <a:pt x="8670074" y="473087"/>
                  </a:lnTo>
                  <a:lnTo>
                    <a:pt x="8668220" y="474941"/>
                  </a:lnTo>
                  <a:lnTo>
                    <a:pt x="8667750" y="476059"/>
                  </a:lnTo>
                  <a:lnTo>
                    <a:pt x="8667750" y="478688"/>
                  </a:lnTo>
                  <a:lnTo>
                    <a:pt x="8668220" y="479818"/>
                  </a:lnTo>
                  <a:lnTo>
                    <a:pt x="8670074" y="481672"/>
                  </a:lnTo>
                  <a:lnTo>
                    <a:pt x="8671204" y="482142"/>
                  </a:lnTo>
                  <a:lnTo>
                    <a:pt x="8673833" y="482142"/>
                  </a:lnTo>
                  <a:lnTo>
                    <a:pt x="8674951" y="481672"/>
                  </a:lnTo>
                  <a:lnTo>
                    <a:pt x="8676818" y="479818"/>
                  </a:lnTo>
                  <a:lnTo>
                    <a:pt x="8677275" y="478688"/>
                  </a:lnTo>
                  <a:lnTo>
                    <a:pt x="8677275" y="476059"/>
                  </a:lnTo>
                  <a:close/>
                </a:path>
                <a:path w="9008110" h="1427479">
                  <a:moveTo>
                    <a:pt x="8677275" y="3441"/>
                  </a:moveTo>
                  <a:lnTo>
                    <a:pt x="8676818" y="2324"/>
                  </a:lnTo>
                  <a:lnTo>
                    <a:pt x="8674951" y="457"/>
                  </a:lnTo>
                  <a:lnTo>
                    <a:pt x="8673833" y="0"/>
                  </a:lnTo>
                  <a:lnTo>
                    <a:pt x="8671204" y="0"/>
                  </a:lnTo>
                  <a:lnTo>
                    <a:pt x="8670074" y="457"/>
                  </a:lnTo>
                  <a:lnTo>
                    <a:pt x="8668220" y="2324"/>
                  </a:lnTo>
                  <a:lnTo>
                    <a:pt x="8667750" y="3441"/>
                  </a:lnTo>
                  <a:lnTo>
                    <a:pt x="8667750" y="6070"/>
                  </a:lnTo>
                  <a:lnTo>
                    <a:pt x="8668220" y="7200"/>
                  </a:lnTo>
                  <a:lnTo>
                    <a:pt x="8670074" y="9055"/>
                  </a:lnTo>
                  <a:lnTo>
                    <a:pt x="8671204" y="9525"/>
                  </a:lnTo>
                  <a:lnTo>
                    <a:pt x="8673833" y="9525"/>
                  </a:lnTo>
                  <a:lnTo>
                    <a:pt x="8674951" y="9055"/>
                  </a:lnTo>
                  <a:lnTo>
                    <a:pt x="8676818" y="7200"/>
                  </a:lnTo>
                  <a:lnTo>
                    <a:pt x="8677275" y="6070"/>
                  </a:lnTo>
                  <a:lnTo>
                    <a:pt x="8677275" y="3441"/>
                  </a:lnTo>
                  <a:close/>
                </a:path>
                <a:path w="9008110" h="1427479">
                  <a:moveTo>
                    <a:pt x="8724900" y="1421307"/>
                  </a:moveTo>
                  <a:lnTo>
                    <a:pt x="8724443" y="1420190"/>
                  </a:lnTo>
                  <a:lnTo>
                    <a:pt x="8722576" y="1418323"/>
                  </a:lnTo>
                  <a:lnTo>
                    <a:pt x="8721458" y="1417853"/>
                  </a:lnTo>
                  <a:lnTo>
                    <a:pt x="8718829" y="1417853"/>
                  </a:lnTo>
                  <a:lnTo>
                    <a:pt x="8717699" y="1418323"/>
                  </a:lnTo>
                  <a:lnTo>
                    <a:pt x="8715845" y="1420190"/>
                  </a:lnTo>
                  <a:lnTo>
                    <a:pt x="8715375" y="1421307"/>
                  </a:lnTo>
                  <a:lnTo>
                    <a:pt x="8715375" y="1423936"/>
                  </a:lnTo>
                  <a:lnTo>
                    <a:pt x="8715845" y="1425054"/>
                  </a:lnTo>
                  <a:lnTo>
                    <a:pt x="8717699" y="1426921"/>
                  </a:lnTo>
                  <a:lnTo>
                    <a:pt x="8718829" y="1427378"/>
                  </a:lnTo>
                  <a:lnTo>
                    <a:pt x="8721458" y="1427378"/>
                  </a:lnTo>
                  <a:lnTo>
                    <a:pt x="8722576" y="1426921"/>
                  </a:lnTo>
                  <a:lnTo>
                    <a:pt x="8724443" y="1425054"/>
                  </a:lnTo>
                  <a:lnTo>
                    <a:pt x="8724900" y="1423936"/>
                  </a:lnTo>
                  <a:lnTo>
                    <a:pt x="8724900" y="1421307"/>
                  </a:lnTo>
                  <a:close/>
                </a:path>
                <a:path w="9008110" h="1427479">
                  <a:moveTo>
                    <a:pt x="8724900" y="948690"/>
                  </a:moveTo>
                  <a:lnTo>
                    <a:pt x="8724443" y="947559"/>
                  </a:lnTo>
                  <a:lnTo>
                    <a:pt x="8722576" y="945705"/>
                  </a:lnTo>
                  <a:lnTo>
                    <a:pt x="8721458" y="945235"/>
                  </a:lnTo>
                  <a:lnTo>
                    <a:pt x="8718829" y="945235"/>
                  </a:lnTo>
                  <a:lnTo>
                    <a:pt x="8717699" y="945705"/>
                  </a:lnTo>
                  <a:lnTo>
                    <a:pt x="8715845" y="947559"/>
                  </a:lnTo>
                  <a:lnTo>
                    <a:pt x="8715375" y="948690"/>
                  </a:lnTo>
                  <a:lnTo>
                    <a:pt x="8715375" y="951318"/>
                  </a:lnTo>
                  <a:lnTo>
                    <a:pt x="8715845" y="952436"/>
                  </a:lnTo>
                  <a:lnTo>
                    <a:pt x="8717699" y="954303"/>
                  </a:lnTo>
                  <a:lnTo>
                    <a:pt x="8718829" y="954760"/>
                  </a:lnTo>
                  <a:lnTo>
                    <a:pt x="8721458" y="954760"/>
                  </a:lnTo>
                  <a:lnTo>
                    <a:pt x="8722576" y="954303"/>
                  </a:lnTo>
                  <a:lnTo>
                    <a:pt x="8724443" y="952436"/>
                  </a:lnTo>
                  <a:lnTo>
                    <a:pt x="8724900" y="951318"/>
                  </a:lnTo>
                  <a:lnTo>
                    <a:pt x="8724900" y="948690"/>
                  </a:lnTo>
                  <a:close/>
                </a:path>
                <a:path w="9008110" h="1427479">
                  <a:moveTo>
                    <a:pt x="8724900" y="476059"/>
                  </a:moveTo>
                  <a:lnTo>
                    <a:pt x="8724443" y="474941"/>
                  </a:lnTo>
                  <a:lnTo>
                    <a:pt x="8722576" y="473087"/>
                  </a:lnTo>
                  <a:lnTo>
                    <a:pt x="8721458" y="472617"/>
                  </a:lnTo>
                  <a:lnTo>
                    <a:pt x="8718829" y="472617"/>
                  </a:lnTo>
                  <a:lnTo>
                    <a:pt x="8717699" y="473087"/>
                  </a:lnTo>
                  <a:lnTo>
                    <a:pt x="8715845" y="474941"/>
                  </a:lnTo>
                  <a:lnTo>
                    <a:pt x="8715375" y="476059"/>
                  </a:lnTo>
                  <a:lnTo>
                    <a:pt x="8715375" y="478688"/>
                  </a:lnTo>
                  <a:lnTo>
                    <a:pt x="8715845" y="479818"/>
                  </a:lnTo>
                  <a:lnTo>
                    <a:pt x="8717699" y="481672"/>
                  </a:lnTo>
                  <a:lnTo>
                    <a:pt x="8718829" y="482142"/>
                  </a:lnTo>
                  <a:lnTo>
                    <a:pt x="8721458" y="482142"/>
                  </a:lnTo>
                  <a:lnTo>
                    <a:pt x="8722576" y="481672"/>
                  </a:lnTo>
                  <a:lnTo>
                    <a:pt x="8724443" y="479818"/>
                  </a:lnTo>
                  <a:lnTo>
                    <a:pt x="8724900" y="478688"/>
                  </a:lnTo>
                  <a:lnTo>
                    <a:pt x="8724900" y="476059"/>
                  </a:lnTo>
                  <a:close/>
                </a:path>
                <a:path w="9008110" h="1427479">
                  <a:moveTo>
                    <a:pt x="8724900" y="3441"/>
                  </a:moveTo>
                  <a:lnTo>
                    <a:pt x="8724443" y="2324"/>
                  </a:lnTo>
                  <a:lnTo>
                    <a:pt x="8722576" y="457"/>
                  </a:lnTo>
                  <a:lnTo>
                    <a:pt x="8721458" y="0"/>
                  </a:lnTo>
                  <a:lnTo>
                    <a:pt x="8718829" y="0"/>
                  </a:lnTo>
                  <a:lnTo>
                    <a:pt x="8717699" y="457"/>
                  </a:lnTo>
                  <a:lnTo>
                    <a:pt x="8715845" y="2324"/>
                  </a:lnTo>
                  <a:lnTo>
                    <a:pt x="8715375" y="3441"/>
                  </a:lnTo>
                  <a:lnTo>
                    <a:pt x="8715375" y="6070"/>
                  </a:lnTo>
                  <a:lnTo>
                    <a:pt x="8715845" y="7200"/>
                  </a:lnTo>
                  <a:lnTo>
                    <a:pt x="8717699" y="9055"/>
                  </a:lnTo>
                  <a:lnTo>
                    <a:pt x="8718829" y="9525"/>
                  </a:lnTo>
                  <a:lnTo>
                    <a:pt x="8721458" y="9525"/>
                  </a:lnTo>
                  <a:lnTo>
                    <a:pt x="8722576" y="9055"/>
                  </a:lnTo>
                  <a:lnTo>
                    <a:pt x="8724443" y="7200"/>
                  </a:lnTo>
                  <a:lnTo>
                    <a:pt x="8724900" y="6070"/>
                  </a:lnTo>
                  <a:lnTo>
                    <a:pt x="8724900" y="3441"/>
                  </a:lnTo>
                  <a:close/>
                </a:path>
                <a:path w="9008110" h="1427479">
                  <a:moveTo>
                    <a:pt x="8772525" y="1421307"/>
                  </a:moveTo>
                  <a:lnTo>
                    <a:pt x="8772068" y="1420190"/>
                  </a:lnTo>
                  <a:lnTo>
                    <a:pt x="8770201" y="1418323"/>
                  </a:lnTo>
                  <a:lnTo>
                    <a:pt x="8769083" y="1417853"/>
                  </a:lnTo>
                  <a:lnTo>
                    <a:pt x="8766454" y="1417853"/>
                  </a:lnTo>
                  <a:lnTo>
                    <a:pt x="8765324" y="1418323"/>
                  </a:lnTo>
                  <a:lnTo>
                    <a:pt x="8763470" y="1420190"/>
                  </a:lnTo>
                  <a:lnTo>
                    <a:pt x="8763000" y="1421307"/>
                  </a:lnTo>
                  <a:lnTo>
                    <a:pt x="8763000" y="1423936"/>
                  </a:lnTo>
                  <a:lnTo>
                    <a:pt x="8763470" y="1425054"/>
                  </a:lnTo>
                  <a:lnTo>
                    <a:pt x="8765324" y="1426921"/>
                  </a:lnTo>
                  <a:lnTo>
                    <a:pt x="8766454" y="1427378"/>
                  </a:lnTo>
                  <a:lnTo>
                    <a:pt x="8769083" y="1427378"/>
                  </a:lnTo>
                  <a:lnTo>
                    <a:pt x="8770201" y="1426921"/>
                  </a:lnTo>
                  <a:lnTo>
                    <a:pt x="8772068" y="1425054"/>
                  </a:lnTo>
                  <a:lnTo>
                    <a:pt x="8772525" y="1423936"/>
                  </a:lnTo>
                  <a:lnTo>
                    <a:pt x="8772525" y="1421307"/>
                  </a:lnTo>
                  <a:close/>
                </a:path>
                <a:path w="9008110" h="1427479">
                  <a:moveTo>
                    <a:pt x="8772525" y="948690"/>
                  </a:moveTo>
                  <a:lnTo>
                    <a:pt x="8772068" y="947559"/>
                  </a:lnTo>
                  <a:lnTo>
                    <a:pt x="8770201" y="945705"/>
                  </a:lnTo>
                  <a:lnTo>
                    <a:pt x="8769083" y="945235"/>
                  </a:lnTo>
                  <a:lnTo>
                    <a:pt x="8766454" y="945235"/>
                  </a:lnTo>
                  <a:lnTo>
                    <a:pt x="8765324" y="945705"/>
                  </a:lnTo>
                  <a:lnTo>
                    <a:pt x="8763470" y="947559"/>
                  </a:lnTo>
                  <a:lnTo>
                    <a:pt x="8763000" y="948690"/>
                  </a:lnTo>
                  <a:lnTo>
                    <a:pt x="8763000" y="951318"/>
                  </a:lnTo>
                  <a:lnTo>
                    <a:pt x="8763470" y="952436"/>
                  </a:lnTo>
                  <a:lnTo>
                    <a:pt x="8765324" y="954303"/>
                  </a:lnTo>
                  <a:lnTo>
                    <a:pt x="8766454" y="954760"/>
                  </a:lnTo>
                  <a:lnTo>
                    <a:pt x="8769083" y="954760"/>
                  </a:lnTo>
                  <a:lnTo>
                    <a:pt x="8770201" y="954303"/>
                  </a:lnTo>
                  <a:lnTo>
                    <a:pt x="8772068" y="952436"/>
                  </a:lnTo>
                  <a:lnTo>
                    <a:pt x="8772525" y="951318"/>
                  </a:lnTo>
                  <a:lnTo>
                    <a:pt x="8772525" y="948690"/>
                  </a:lnTo>
                  <a:close/>
                </a:path>
                <a:path w="9008110" h="1427479">
                  <a:moveTo>
                    <a:pt x="8772525" y="476059"/>
                  </a:moveTo>
                  <a:lnTo>
                    <a:pt x="8772068" y="474941"/>
                  </a:lnTo>
                  <a:lnTo>
                    <a:pt x="8770201" y="473087"/>
                  </a:lnTo>
                  <a:lnTo>
                    <a:pt x="8769083" y="472617"/>
                  </a:lnTo>
                  <a:lnTo>
                    <a:pt x="8766454" y="472617"/>
                  </a:lnTo>
                  <a:lnTo>
                    <a:pt x="8765324" y="473087"/>
                  </a:lnTo>
                  <a:lnTo>
                    <a:pt x="8763470" y="474941"/>
                  </a:lnTo>
                  <a:lnTo>
                    <a:pt x="8763000" y="476059"/>
                  </a:lnTo>
                  <a:lnTo>
                    <a:pt x="8763000" y="478688"/>
                  </a:lnTo>
                  <a:lnTo>
                    <a:pt x="8763470" y="479818"/>
                  </a:lnTo>
                  <a:lnTo>
                    <a:pt x="8765324" y="481672"/>
                  </a:lnTo>
                  <a:lnTo>
                    <a:pt x="8766454" y="482142"/>
                  </a:lnTo>
                  <a:lnTo>
                    <a:pt x="8769083" y="482142"/>
                  </a:lnTo>
                  <a:lnTo>
                    <a:pt x="8770201" y="481672"/>
                  </a:lnTo>
                  <a:lnTo>
                    <a:pt x="8772068" y="479818"/>
                  </a:lnTo>
                  <a:lnTo>
                    <a:pt x="8772525" y="478688"/>
                  </a:lnTo>
                  <a:lnTo>
                    <a:pt x="8772525" y="476059"/>
                  </a:lnTo>
                  <a:close/>
                </a:path>
                <a:path w="9008110" h="1427479">
                  <a:moveTo>
                    <a:pt x="8772525" y="3441"/>
                  </a:moveTo>
                  <a:lnTo>
                    <a:pt x="8772068" y="2324"/>
                  </a:lnTo>
                  <a:lnTo>
                    <a:pt x="8770201" y="457"/>
                  </a:lnTo>
                  <a:lnTo>
                    <a:pt x="8769083" y="0"/>
                  </a:lnTo>
                  <a:lnTo>
                    <a:pt x="8766454" y="0"/>
                  </a:lnTo>
                  <a:lnTo>
                    <a:pt x="8765324" y="457"/>
                  </a:lnTo>
                  <a:lnTo>
                    <a:pt x="8763470" y="2324"/>
                  </a:lnTo>
                  <a:lnTo>
                    <a:pt x="8763000" y="3441"/>
                  </a:lnTo>
                  <a:lnTo>
                    <a:pt x="8763000" y="6070"/>
                  </a:lnTo>
                  <a:lnTo>
                    <a:pt x="8763470" y="7200"/>
                  </a:lnTo>
                  <a:lnTo>
                    <a:pt x="8765324" y="9055"/>
                  </a:lnTo>
                  <a:lnTo>
                    <a:pt x="8766454" y="9525"/>
                  </a:lnTo>
                  <a:lnTo>
                    <a:pt x="8769083" y="9525"/>
                  </a:lnTo>
                  <a:lnTo>
                    <a:pt x="8770201" y="9055"/>
                  </a:lnTo>
                  <a:lnTo>
                    <a:pt x="8772068" y="7200"/>
                  </a:lnTo>
                  <a:lnTo>
                    <a:pt x="8772525" y="6070"/>
                  </a:lnTo>
                  <a:lnTo>
                    <a:pt x="8772525" y="3441"/>
                  </a:lnTo>
                  <a:close/>
                </a:path>
                <a:path w="9008110" h="1427479">
                  <a:moveTo>
                    <a:pt x="8820150" y="1421307"/>
                  </a:moveTo>
                  <a:lnTo>
                    <a:pt x="8819693" y="1420190"/>
                  </a:lnTo>
                  <a:lnTo>
                    <a:pt x="8817826" y="1418323"/>
                  </a:lnTo>
                  <a:lnTo>
                    <a:pt x="8816708" y="1417853"/>
                  </a:lnTo>
                  <a:lnTo>
                    <a:pt x="8814079" y="1417853"/>
                  </a:lnTo>
                  <a:lnTo>
                    <a:pt x="8812949" y="1418323"/>
                  </a:lnTo>
                  <a:lnTo>
                    <a:pt x="8811095" y="1420190"/>
                  </a:lnTo>
                  <a:lnTo>
                    <a:pt x="8810625" y="1421307"/>
                  </a:lnTo>
                  <a:lnTo>
                    <a:pt x="8810625" y="1423936"/>
                  </a:lnTo>
                  <a:lnTo>
                    <a:pt x="8811095" y="1425054"/>
                  </a:lnTo>
                  <a:lnTo>
                    <a:pt x="8812949" y="1426921"/>
                  </a:lnTo>
                  <a:lnTo>
                    <a:pt x="8814079" y="1427378"/>
                  </a:lnTo>
                  <a:lnTo>
                    <a:pt x="8816708" y="1427378"/>
                  </a:lnTo>
                  <a:lnTo>
                    <a:pt x="8817826" y="1426921"/>
                  </a:lnTo>
                  <a:lnTo>
                    <a:pt x="8819693" y="1425054"/>
                  </a:lnTo>
                  <a:lnTo>
                    <a:pt x="8820150" y="1423936"/>
                  </a:lnTo>
                  <a:lnTo>
                    <a:pt x="8820150" y="1421307"/>
                  </a:lnTo>
                  <a:close/>
                </a:path>
                <a:path w="9008110" h="1427479">
                  <a:moveTo>
                    <a:pt x="8820150" y="948690"/>
                  </a:moveTo>
                  <a:lnTo>
                    <a:pt x="8819693" y="947559"/>
                  </a:lnTo>
                  <a:lnTo>
                    <a:pt x="8817826" y="945705"/>
                  </a:lnTo>
                  <a:lnTo>
                    <a:pt x="8816708" y="945235"/>
                  </a:lnTo>
                  <a:lnTo>
                    <a:pt x="8814079" y="945235"/>
                  </a:lnTo>
                  <a:lnTo>
                    <a:pt x="8812949" y="945705"/>
                  </a:lnTo>
                  <a:lnTo>
                    <a:pt x="8811095" y="947559"/>
                  </a:lnTo>
                  <a:lnTo>
                    <a:pt x="8810625" y="948690"/>
                  </a:lnTo>
                  <a:lnTo>
                    <a:pt x="8810625" y="951318"/>
                  </a:lnTo>
                  <a:lnTo>
                    <a:pt x="8811095" y="952436"/>
                  </a:lnTo>
                  <a:lnTo>
                    <a:pt x="8812949" y="954303"/>
                  </a:lnTo>
                  <a:lnTo>
                    <a:pt x="8814079" y="954760"/>
                  </a:lnTo>
                  <a:lnTo>
                    <a:pt x="8816708" y="954760"/>
                  </a:lnTo>
                  <a:lnTo>
                    <a:pt x="8817826" y="954303"/>
                  </a:lnTo>
                  <a:lnTo>
                    <a:pt x="8819693" y="952436"/>
                  </a:lnTo>
                  <a:lnTo>
                    <a:pt x="8820150" y="951318"/>
                  </a:lnTo>
                  <a:lnTo>
                    <a:pt x="8820150" y="948690"/>
                  </a:lnTo>
                  <a:close/>
                </a:path>
                <a:path w="9008110" h="1427479">
                  <a:moveTo>
                    <a:pt x="8820150" y="476059"/>
                  </a:moveTo>
                  <a:lnTo>
                    <a:pt x="8819693" y="474941"/>
                  </a:lnTo>
                  <a:lnTo>
                    <a:pt x="8817826" y="473087"/>
                  </a:lnTo>
                  <a:lnTo>
                    <a:pt x="8816708" y="472617"/>
                  </a:lnTo>
                  <a:lnTo>
                    <a:pt x="8814079" y="472617"/>
                  </a:lnTo>
                  <a:lnTo>
                    <a:pt x="8812949" y="473087"/>
                  </a:lnTo>
                  <a:lnTo>
                    <a:pt x="8811095" y="474941"/>
                  </a:lnTo>
                  <a:lnTo>
                    <a:pt x="8810625" y="476059"/>
                  </a:lnTo>
                  <a:lnTo>
                    <a:pt x="8810625" y="478688"/>
                  </a:lnTo>
                  <a:lnTo>
                    <a:pt x="8811095" y="479818"/>
                  </a:lnTo>
                  <a:lnTo>
                    <a:pt x="8812949" y="481672"/>
                  </a:lnTo>
                  <a:lnTo>
                    <a:pt x="8814079" y="482142"/>
                  </a:lnTo>
                  <a:lnTo>
                    <a:pt x="8816708" y="482142"/>
                  </a:lnTo>
                  <a:lnTo>
                    <a:pt x="8817826" y="481672"/>
                  </a:lnTo>
                  <a:lnTo>
                    <a:pt x="8819693" y="479818"/>
                  </a:lnTo>
                  <a:lnTo>
                    <a:pt x="8820150" y="478688"/>
                  </a:lnTo>
                  <a:lnTo>
                    <a:pt x="8820150" y="476059"/>
                  </a:lnTo>
                  <a:close/>
                </a:path>
                <a:path w="9008110" h="1427479">
                  <a:moveTo>
                    <a:pt x="8820150" y="3441"/>
                  </a:moveTo>
                  <a:lnTo>
                    <a:pt x="8819693" y="2324"/>
                  </a:lnTo>
                  <a:lnTo>
                    <a:pt x="8817826" y="457"/>
                  </a:lnTo>
                  <a:lnTo>
                    <a:pt x="8816708" y="0"/>
                  </a:lnTo>
                  <a:lnTo>
                    <a:pt x="8814079" y="0"/>
                  </a:lnTo>
                  <a:lnTo>
                    <a:pt x="8812949" y="457"/>
                  </a:lnTo>
                  <a:lnTo>
                    <a:pt x="8811095" y="2324"/>
                  </a:lnTo>
                  <a:lnTo>
                    <a:pt x="8810625" y="3441"/>
                  </a:lnTo>
                  <a:lnTo>
                    <a:pt x="8810625" y="6070"/>
                  </a:lnTo>
                  <a:lnTo>
                    <a:pt x="8811095" y="7200"/>
                  </a:lnTo>
                  <a:lnTo>
                    <a:pt x="8812949" y="9055"/>
                  </a:lnTo>
                  <a:lnTo>
                    <a:pt x="8814079" y="9525"/>
                  </a:lnTo>
                  <a:lnTo>
                    <a:pt x="8816708" y="9525"/>
                  </a:lnTo>
                  <a:lnTo>
                    <a:pt x="8817826" y="9055"/>
                  </a:lnTo>
                  <a:lnTo>
                    <a:pt x="8819693" y="7200"/>
                  </a:lnTo>
                  <a:lnTo>
                    <a:pt x="8820150" y="6070"/>
                  </a:lnTo>
                  <a:lnTo>
                    <a:pt x="8820150" y="3441"/>
                  </a:lnTo>
                  <a:close/>
                </a:path>
                <a:path w="9008110" h="1427479">
                  <a:moveTo>
                    <a:pt x="8867775" y="1421307"/>
                  </a:moveTo>
                  <a:lnTo>
                    <a:pt x="8867318" y="1420190"/>
                  </a:lnTo>
                  <a:lnTo>
                    <a:pt x="8865451" y="1418323"/>
                  </a:lnTo>
                  <a:lnTo>
                    <a:pt x="8864333" y="1417853"/>
                  </a:lnTo>
                  <a:lnTo>
                    <a:pt x="8861704" y="1417853"/>
                  </a:lnTo>
                  <a:lnTo>
                    <a:pt x="8860574" y="1418323"/>
                  </a:lnTo>
                  <a:lnTo>
                    <a:pt x="8858720" y="1420190"/>
                  </a:lnTo>
                  <a:lnTo>
                    <a:pt x="8858250" y="1421307"/>
                  </a:lnTo>
                  <a:lnTo>
                    <a:pt x="8858250" y="1423936"/>
                  </a:lnTo>
                  <a:lnTo>
                    <a:pt x="8858720" y="1425054"/>
                  </a:lnTo>
                  <a:lnTo>
                    <a:pt x="8860574" y="1426921"/>
                  </a:lnTo>
                  <a:lnTo>
                    <a:pt x="8861704" y="1427378"/>
                  </a:lnTo>
                  <a:lnTo>
                    <a:pt x="8864333" y="1427378"/>
                  </a:lnTo>
                  <a:lnTo>
                    <a:pt x="8865451" y="1426921"/>
                  </a:lnTo>
                  <a:lnTo>
                    <a:pt x="8867318" y="1425054"/>
                  </a:lnTo>
                  <a:lnTo>
                    <a:pt x="8867775" y="1423936"/>
                  </a:lnTo>
                  <a:lnTo>
                    <a:pt x="8867775" y="1421307"/>
                  </a:lnTo>
                  <a:close/>
                </a:path>
                <a:path w="9008110" h="1427479">
                  <a:moveTo>
                    <a:pt x="8867775" y="948690"/>
                  </a:moveTo>
                  <a:lnTo>
                    <a:pt x="8867318" y="947559"/>
                  </a:lnTo>
                  <a:lnTo>
                    <a:pt x="8865451" y="945705"/>
                  </a:lnTo>
                  <a:lnTo>
                    <a:pt x="8864333" y="945235"/>
                  </a:lnTo>
                  <a:lnTo>
                    <a:pt x="8861704" y="945235"/>
                  </a:lnTo>
                  <a:lnTo>
                    <a:pt x="8860574" y="945705"/>
                  </a:lnTo>
                  <a:lnTo>
                    <a:pt x="8858720" y="947559"/>
                  </a:lnTo>
                  <a:lnTo>
                    <a:pt x="8858250" y="948690"/>
                  </a:lnTo>
                  <a:lnTo>
                    <a:pt x="8858250" y="951318"/>
                  </a:lnTo>
                  <a:lnTo>
                    <a:pt x="8858720" y="952436"/>
                  </a:lnTo>
                  <a:lnTo>
                    <a:pt x="8860574" y="954303"/>
                  </a:lnTo>
                  <a:lnTo>
                    <a:pt x="8861704" y="954760"/>
                  </a:lnTo>
                  <a:lnTo>
                    <a:pt x="8864333" y="954760"/>
                  </a:lnTo>
                  <a:lnTo>
                    <a:pt x="8865451" y="954303"/>
                  </a:lnTo>
                  <a:lnTo>
                    <a:pt x="8867318" y="952436"/>
                  </a:lnTo>
                  <a:lnTo>
                    <a:pt x="8867775" y="951318"/>
                  </a:lnTo>
                  <a:lnTo>
                    <a:pt x="8867775" y="948690"/>
                  </a:lnTo>
                  <a:close/>
                </a:path>
                <a:path w="9008110" h="1427479">
                  <a:moveTo>
                    <a:pt x="8867775" y="476059"/>
                  </a:moveTo>
                  <a:lnTo>
                    <a:pt x="8867318" y="474941"/>
                  </a:lnTo>
                  <a:lnTo>
                    <a:pt x="8865451" y="473087"/>
                  </a:lnTo>
                  <a:lnTo>
                    <a:pt x="8864333" y="472617"/>
                  </a:lnTo>
                  <a:lnTo>
                    <a:pt x="8861704" y="472617"/>
                  </a:lnTo>
                  <a:lnTo>
                    <a:pt x="8860574" y="473087"/>
                  </a:lnTo>
                  <a:lnTo>
                    <a:pt x="8858720" y="474941"/>
                  </a:lnTo>
                  <a:lnTo>
                    <a:pt x="8858250" y="476059"/>
                  </a:lnTo>
                  <a:lnTo>
                    <a:pt x="8858250" y="478688"/>
                  </a:lnTo>
                  <a:lnTo>
                    <a:pt x="8858720" y="479818"/>
                  </a:lnTo>
                  <a:lnTo>
                    <a:pt x="8860574" y="481672"/>
                  </a:lnTo>
                  <a:lnTo>
                    <a:pt x="8861704" y="482142"/>
                  </a:lnTo>
                  <a:lnTo>
                    <a:pt x="8864333" y="482142"/>
                  </a:lnTo>
                  <a:lnTo>
                    <a:pt x="8865451" y="481672"/>
                  </a:lnTo>
                  <a:lnTo>
                    <a:pt x="8867318" y="479818"/>
                  </a:lnTo>
                  <a:lnTo>
                    <a:pt x="8867775" y="478688"/>
                  </a:lnTo>
                  <a:lnTo>
                    <a:pt x="8867775" y="476059"/>
                  </a:lnTo>
                  <a:close/>
                </a:path>
                <a:path w="9008110" h="1427479">
                  <a:moveTo>
                    <a:pt x="8867775" y="3441"/>
                  </a:moveTo>
                  <a:lnTo>
                    <a:pt x="8867318" y="2324"/>
                  </a:lnTo>
                  <a:lnTo>
                    <a:pt x="8865451" y="457"/>
                  </a:lnTo>
                  <a:lnTo>
                    <a:pt x="8864333" y="0"/>
                  </a:lnTo>
                  <a:lnTo>
                    <a:pt x="8861704" y="0"/>
                  </a:lnTo>
                  <a:lnTo>
                    <a:pt x="8860574" y="457"/>
                  </a:lnTo>
                  <a:lnTo>
                    <a:pt x="8858720" y="2324"/>
                  </a:lnTo>
                  <a:lnTo>
                    <a:pt x="8858250" y="3441"/>
                  </a:lnTo>
                  <a:lnTo>
                    <a:pt x="8858250" y="6070"/>
                  </a:lnTo>
                  <a:lnTo>
                    <a:pt x="8858720" y="7200"/>
                  </a:lnTo>
                  <a:lnTo>
                    <a:pt x="8860574" y="9055"/>
                  </a:lnTo>
                  <a:lnTo>
                    <a:pt x="8861704" y="9525"/>
                  </a:lnTo>
                  <a:lnTo>
                    <a:pt x="8864333" y="9525"/>
                  </a:lnTo>
                  <a:lnTo>
                    <a:pt x="8865451" y="9055"/>
                  </a:lnTo>
                  <a:lnTo>
                    <a:pt x="8867318" y="7200"/>
                  </a:lnTo>
                  <a:lnTo>
                    <a:pt x="8867775" y="6070"/>
                  </a:lnTo>
                  <a:lnTo>
                    <a:pt x="8867775" y="3441"/>
                  </a:lnTo>
                  <a:close/>
                </a:path>
                <a:path w="9008110" h="1427479">
                  <a:moveTo>
                    <a:pt x="8915400" y="1421307"/>
                  </a:moveTo>
                  <a:lnTo>
                    <a:pt x="8914943" y="1420190"/>
                  </a:lnTo>
                  <a:lnTo>
                    <a:pt x="8913076" y="1418323"/>
                  </a:lnTo>
                  <a:lnTo>
                    <a:pt x="8911958" y="1417853"/>
                  </a:lnTo>
                  <a:lnTo>
                    <a:pt x="8909329" y="1417853"/>
                  </a:lnTo>
                  <a:lnTo>
                    <a:pt x="8908199" y="1418323"/>
                  </a:lnTo>
                  <a:lnTo>
                    <a:pt x="8906345" y="1420190"/>
                  </a:lnTo>
                  <a:lnTo>
                    <a:pt x="8905875" y="1421307"/>
                  </a:lnTo>
                  <a:lnTo>
                    <a:pt x="8905875" y="1423936"/>
                  </a:lnTo>
                  <a:lnTo>
                    <a:pt x="8906345" y="1425054"/>
                  </a:lnTo>
                  <a:lnTo>
                    <a:pt x="8908199" y="1426921"/>
                  </a:lnTo>
                  <a:lnTo>
                    <a:pt x="8909329" y="1427378"/>
                  </a:lnTo>
                  <a:lnTo>
                    <a:pt x="8911958" y="1427378"/>
                  </a:lnTo>
                  <a:lnTo>
                    <a:pt x="8913076" y="1426921"/>
                  </a:lnTo>
                  <a:lnTo>
                    <a:pt x="8914943" y="1425054"/>
                  </a:lnTo>
                  <a:lnTo>
                    <a:pt x="8915400" y="1423936"/>
                  </a:lnTo>
                  <a:lnTo>
                    <a:pt x="8915400" y="1421307"/>
                  </a:lnTo>
                  <a:close/>
                </a:path>
                <a:path w="9008110" h="1427479">
                  <a:moveTo>
                    <a:pt x="8915400" y="948690"/>
                  </a:moveTo>
                  <a:lnTo>
                    <a:pt x="8914943" y="947559"/>
                  </a:lnTo>
                  <a:lnTo>
                    <a:pt x="8913076" y="945705"/>
                  </a:lnTo>
                  <a:lnTo>
                    <a:pt x="8911958" y="945235"/>
                  </a:lnTo>
                  <a:lnTo>
                    <a:pt x="8909329" y="945235"/>
                  </a:lnTo>
                  <a:lnTo>
                    <a:pt x="8908199" y="945705"/>
                  </a:lnTo>
                  <a:lnTo>
                    <a:pt x="8906345" y="947559"/>
                  </a:lnTo>
                  <a:lnTo>
                    <a:pt x="8905875" y="948690"/>
                  </a:lnTo>
                  <a:lnTo>
                    <a:pt x="8905875" y="951318"/>
                  </a:lnTo>
                  <a:lnTo>
                    <a:pt x="8906345" y="952436"/>
                  </a:lnTo>
                  <a:lnTo>
                    <a:pt x="8908199" y="954303"/>
                  </a:lnTo>
                  <a:lnTo>
                    <a:pt x="8909329" y="954760"/>
                  </a:lnTo>
                  <a:lnTo>
                    <a:pt x="8911958" y="954760"/>
                  </a:lnTo>
                  <a:lnTo>
                    <a:pt x="8913076" y="954303"/>
                  </a:lnTo>
                  <a:lnTo>
                    <a:pt x="8914943" y="952436"/>
                  </a:lnTo>
                  <a:lnTo>
                    <a:pt x="8915400" y="951318"/>
                  </a:lnTo>
                  <a:lnTo>
                    <a:pt x="8915400" y="948690"/>
                  </a:lnTo>
                  <a:close/>
                </a:path>
                <a:path w="9008110" h="1427479">
                  <a:moveTo>
                    <a:pt x="8915400" y="476059"/>
                  </a:moveTo>
                  <a:lnTo>
                    <a:pt x="8914943" y="474941"/>
                  </a:lnTo>
                  <a:lnTo>
                    <a:pt x="8913076" y="473087"/>
                  </a:lnTo>
                  <a:lnTo>
                    <a:pt x="8911958" y="472617"/>
                  </a:lnTo>
                  <a:lnTo>
                    <a:pt x="8909329" y="472617"/>
                  </a:lnTo>
                  <a:lnTo>
                    <a:pt x="8908199" y="473087"/>
                  </a:lnTo>
                  <a:lnTo>
                    <a:pt x="8906345" y="474941"/>
                  </a:lnTo>
                  <a:lnTo>
                    <a:pt x="8905875" y="476059"/>
                  </a:lnTo>
                  <a:lnTo>
                    <a:pt x="8905875" y="478688"/>
                  </a:lnTo>
                  <a:lnTo>
                    <a:pt x="8906345" y="479818"/>
                  </a:lnTo>
                  <a:lnTo>
                    <a:pt x="8908199" y="481672"/>
                  </a:lnTo>
                  <a:lnTo>
                    <a:pt x="8909329" y="482142"/>
                  </a:lnTo>
                  <a:lnTo>
                    <a:pt x="8911958" y="482142"/>
                  </a:lnTo>
                  <a:lnTo>
                    <a:pt x="8913076" y="481672"/>
                  </a:lnTo>
                  <a:lnTo>
                    <a:pt x="8914943" y="479818"/>
                  </a:lnTo>
                  <a:lnTo>
                    <a:pt x="8915400" y="478688"/>
                  </a:lnTo>
                  <a:lnTo>
                    <a:pt x="8915400" y="476059"/>
                  </a:lnTo>
                  <a:close/>
                </a:path>
                <a:path w="9008110" h="1427479">
                  <a:moveTo>
                    <a:pt x="8915400" y="3441"/>
                  </a:moveTo>
                  <a:lnTo>
                    <a:pt x="8914943" y="2324"/>
                  </a:lnTo>
                  <a:lnTo>
                    <a:pt x="8913076" y="457"/>
                  </a:lnTo>
                  <a:lnTo>
                    <a:pt x="8911958" y="0"/>
                  </a:lnTo>
                  <a:lnTo>
                    <a:pt x="8909329" y="0"/>
                  </a:lnTo>
                  <a:lnTo>
                    <a:pt x="8908199" y="457"/>
                  </a:lnTo>
                  <a:lnTo>
                    <a:pt x="8906345" y="2324"/>
                  </a:lnTo>
                  <a:lnTo>
                    <a:pt x="8905875" y="3441"/>
                  </a:lnTo>
                  <a:lnTo>
                    <a:pt x="8905875" y="6070"/>
                  </a:lnTo>
                  <a:lnTo>
                    <a:pt x="8906345" y="7200"/>
                  </a:lnTo>
                  <a:lnTo>
                    <a:pt x="8908199" y="9055"/>
                  </a:lnTo>
                  <a:lnTo>
                    <a:pt x="8909329" y="9525"/>
                  </a:lnTo>
                  <a:lnTo>
                    <a:pt x="8911958" y="9525"/>
                  </a:lnTo>
                  <a:lnTo>
                    <a:pt x="8913076" y="9055"/>
                  </a:lnTo>
                  <a:lnTo>
                    <a:pt x="8914943" y="7200"/>
                  </a:lnTo>
                  <a:lnTo>
                    <a:pt x="8915400" y="6070"/>
                  </a:lnTo>
                  <a:lnTo>
                    <a:pt x="8915400" y="3441"/>
                  </a:lnTo>
                  <a:close/>
                </a:path>
                <a:path w="9008110" h="1427479">
                  <a:moveTo>
                    <a:pt x="8963025" y="1421307"/>
                  </a:moveTo>
                  <a:lnTo>
                    <a:pt x="8962568" y="1420190"/>
                  </a:lnTo>
                  <a:lnTo>
                    <a:pt x="8960701" y="1418323"/>
                  </a:lnTo>
                  <a:lnTo>
                    <a:pt x="8959583" y="1417853"/>
                  </a:lnTo>
                  <a:lnTo>
                    <a:pt x="8956954" y="1417853"/>
                  </a:lnTo>
                  <a:lnTo>
                    <a:pt x="8955824" y="1418323"/>
                  </a:lnTo>
                  <a:lnTo>
                    <a:pt x="8953970" y="1420190"/>
                  </a:lnTo>
                  <a:lnTo>
                    <a:pt x="8953500" y="1421307"/>
                  </a:lnTo>
                  <a:lnTo>
                    <a:pt x="8953500" y="1423936"/>
                  </a:lnTo>
                  <a:lnTo>
                    <a:pt x="8953970" y="1425054"/>
                  </a:lnTo>
                  <a:lnTo>
                    <a:pt x="8955824" y="1426921"/>
                  </a:lnTo>
                  <a:lnTo>
                    <a:pt x="8956954" y="1427378"/>
                  </a:lnTo>
                  <a:lnTo>
                    <a:pt x="8959583" y="1427378"/>
                  </a:lnTo>
                  <a:lnTo>
                    <a:pt x="8960701" y="1426921"/>
                  </a:lnTo>
                  <a:lnTo>
                    <a:pt x="8962568" y="1425054"/>
                  </a:lnTo>
                  <a:lnTo>
                    <a:pt x="8963025" y="1423936"/>
                  </a:lnTo>
                  <a:lnTo>
                    <a:pt x="8963025" y="1421307"/>
                  </a:lnTo>
                  <a:close/>
                </a:path>
                <a:path w="9008110" h="1427479">
                  <a:moveTo>
                    <a:pt x="8963025" y="948690"/>
                  </a:moveTo>
                  <a:lnTo>
                    <a:pt x="8962568" y="947559"/>
                  </a:lnTo>
                  <a:lnTo>
                    <a:pt x="8960701" y="945705"/>
                  </a:lnTo>
                  <a:lnTo>
                    <a:pt x="8959583" y="945235"/>
                  </a:lnTo>
                  <a:lnTo>
                    <a:pt x="8956954" y="945235"/>
                  </a:lnTo>
                  <a:lnTo>
                    <a:pt x="8955824" y="945705"/>
                  </a:lnTo>
                  <a:lnTo>
                    <a:pt x="8953970" y="947559"/>
                  </a:lnTo>
                  <a:lnTo>
                    <a:pt x="8953500" y="948690"/>
                  </a:lnTo>
                  <a:lnTo>
                    <a:pt x="8953500" y="951318"/>
                  </a:lnTo>
                  <a:lnTo>
                    <a:pt x="8953970" y="952436"/>
                  </a:lnTo>
                  <a:lnTo>
                    <a:pt x="8955824" y="954303"/>
                  </a:lnTo>
                  <a:lnTo>
                    <a:pt x="8956954" y="954760"/>
                  </a:lnTo>
                  <a:lnTo>
                    <a:pt x="8959583" y="954760"/>
                  </a:lnTo>
                  <a:lnTo>
                    <a:pt x="8960701" y="954303"/>
                  </a:lnTo>
                  <a:lnTo>
                    <a:pt x="8962568" y="952436"/>
                  </a:lnTo>
                  <a:lnTo>
                    <a:pt x="8963025" y="951318"/>
                  </a:lnTo>
                  <a:lnTo>
                    <a:pt x="8963025" y="948690"/>
                  </a:lnTo>
                  <a:close/>
                </a:path>
                <a:path w="9008110" h="1427479">
                  <a:moveTo>
                    <a:pt x="8963025" y="476059"/>
                  </a:moveTo>
                  <a:lnTo>
                    <a:pt x="8962568" y="474941"/>
                  </a:lnTo>
                  <a:lnTo>
                    <a:pt x="8960701" y="473087"/>
                  </a:lnTo>
                  <a:lnTo>
                    <a:pt x="8959583" y="472617"/>
                  </a:lnTo>
                  <a:lnTo>
                    <a:pt x="8956954" y="472617"/>
                  </a:lnTo>
                  <a:lnTo>
                    <a:pt x="8955824" y="473087"/>
                  </a:lnTo>
                  <a:lnTo>
                    <a:pt x="8953970" y="474941"/>
                  </a:lnTo>
                  <a:lnTo>
                    <a:pt x="8953500" y="476059"/>
                  </a:lnTo>
                  <a:lnTo>
                    <a:pt x="8953500" y="478688"/>
                  </a:lnTo>
                  <a:lnTo>
                    <a:pt x="8953970" y="479818"/>
                  </a:lnTo>
                  <a:lnTo>
                    <a:pt x="8955824" y="481672"/>
                  </a:lnTo>
                  <a:lnTo>
                    <a:pt x="8956954" y="482142"/>
                  </a:lnTo>
                  <a:lnTo>
                    <a:pt x="8959583" y="482142"/>
                  </a:lnTo>
                  <a:lnTo>
                    <a:pt x="8960701" y="481672"/>
                  </a:lnTo>
                  <a:lnTo>
                    <a:pt x="8962568" y="479818"/>
                  </a:lnTo>
                  <a:lnTo>
                    <a:pt x="8963025" y="478688"/>
                  </a:lnTo>
                  <a:lnTo>
                    <a:pt x="8963025" y="476059"/>
                  </a:lnTo>
                  <a:close/>
                </a:path>
                <a:path w="9008110" h="1427479">
                  <a:moveTo>
                    <a:pt x="8963025" y="3441"/>
                  </a:moveTo>
                  <a:lnTo>
                    <a:pt x="8962568" y="2324"/>
                  </a:lnTo>
                  <a:lnTo>
                    <a:pt x="8960701" y="457"/>
                  </a:lnTo>
                  <a:lnTo>
                    <a:pt x="8959583" y="0"/>
                  </a:lnTo>
                  <a:lnTo>
                    <a:pt x="8956954" y="0"/>
                  </a:lnTo>
                  <a:lnTo>
                    <a:pt x="8955824" y="457"/>
                  </a:lnTo>
                  <a:lnTo>
                    <a:pt x="8953970" y="2324"/>
                  </a:lnTo>
                  <a:lnTo>
                    <a:pt x="8953500" y="3441"/>
                  </a:lnTo>
                  <a:lnTo>
                    <a:pt x="8953500" y="6070"/>
                  </a:lnTo>
                  <a:lnTo>
                    <a:pt x="8953970" y="7200"/>
                  </a:lnTo>
                  <a:lnTo>
                    <a:pt x="8955824" y="9055"/>
                  </a:lnTo>
                  <a:lnTo>
                    <a:pt x="8956954" y="9525"/>
                  </a:lnTo>
                  <a:lnTo>
                    <a:pt x="8959583" y="9525"/>
                  </a:lnTo>
                  <a:lnTo>
                    <a:pt x="8960701" y="9055"/>
                  </a:lnTo>
                  <a:lnTo>
                    <a:pt x="8962568" y="7200"/>
                  </a:lnTo>
                  <a:lnTo>
                    <a:pt x="8963025" y="6070"/>
                  </a:lnTo>
                  <a:lnTo>
                    <a:pt x="8963025" y="3441"/>
                  </a:lnTo>
                  <a:close/>
                </a:path>
                <a:path w="9008110" h="1427479">
                  <a:moveTo>
                    <a:pt x="9007792" y="1418107"/>
                  </a:moveTo>
                  <a:lnTo>
                    <a:pt x="9007208" y="1417853"/>
                  </a:lnTo>
                  <a:lnTo>
                    <a:pt x="9004579" y="1417853"/>
                  </a:lnTo>
                  <a:lnTo>
                    <a:pt x="9003449" y="1418323"/>
                  </a:lnTo>
                  <a:lnTo>
                    <a:pt x="9001595" y="1420190"/>
                  </a:lnTo>
                  <a:lnTo>
                    <a:pt x="9001125" y="1421307"/>
                  </a:lnTo>
                  <a:lnTo>
                    <a:pt x="9001125" y="1423936"/>
                  </a:lnTo>
                  <a:lnTo>
                    <a:pt x="9001595" y="1425054"/>
                  </a:lnTo>
                  <a:lnTo>
                    <a:pt x="9003449" y="1426921"/>
                  </a:lnTo>
                  <a:lnTo>
                    <a:pt x="9004579" y="1427378"/>
                  </a:lnTo>
                  <a:lnTo>
                    <a:pt x="9007208" y="1427378"/>
                  </a:lnTo>
                  <a:lnTo>
                    <a:pt x="9007792" y="1427137"/>
                  </a:lnTo>
                  <a:lnTo>
                    <a:pt x="9007792" y="1418107"/>
                  </a:lnTo>
                  <a:close/>
                </a:path>
                <a:path w="9008110" h="1427479">
                  <a:moveTo>
                    <a:pt x="9007792" y="945476"/>
                  </a:moveTo>
                  <a:lnTo>
                    <a:pt x="9007208" y="945235"/>
                  </a:lnTo>
                  <a:lnTo>
                    <a:pt x="9004579" y="945235"/>
                  </a:lnTo>
                  <a:lnTo>
                    <a:pt x="9003449" y="945705"/>
                  </a:lnTo>
                  <a:lnTo>
                    <a:pt x="9001595" y="947559"/>
                  </a:lnTo>
                  <a:lnTo>
                    <a:pt x="9001125" y="948690"/>
                  </a:lnTo>
                  <a:lnTo>
                    <a:pt x="9001125" y="951318"/>
                  </a:lnTo>
                  <a:lnTo>
                    <a:pt x="9001595" y="952436"/>
                  </a:lnTo>
                  <a:lnTo>
                    <a:pt x="9003449" y="954303"/>
                  </a:lnTo>
                  <a:lnTo>
                    <a:pt x="9004579" y="954760"/>
                  </a:lnTo>
                  <a:lnTo>
                    <a:pt x="9007208" y="954760"/>
                  </a:lnTo>
                  <a:lnTo>
                    <a:pt x="9007792" y="954519"/>
                  </a:lnTo>
                  <a:lnTo>
                    <a:pt x="9007792" y="945476"/>
                  </a:lnTo>
                  <a:close/>
                </a:path>
                <a:path w="9008110" h="1427479">
                  <a:moveTo>
                    <a:pt x="9007792" y="472859"/>
                  </a:moveTo>
                  <a:lnTo>
                    <a:pt x="9007208" y="472617"/>
                  </a:lnTo>
                  <a:lnTo>
                    <a:pt x="9004579" y="472617"/>
                  </a:lnTo>
                  <a:lnTo>
                    <a:pt x="9003449" y="473087"/>
                  </a:lnTo>
                  <a:lnTo>
                    <a:pt x="9001595" y="474941"/>
                  </a:lnTo>
                  <a:lnTo>
                    <a:pt x="9001125" y="476059"/>
                  </a:lnTo>
                  <a:lnTo>
                    <a:pt x="9001125" y="478688"/>
                  </a:lnTo>
                  <a:lnTo>
                    <a:pt x="9001595" y="479818"/>
                  </a:lnTo>
                  <a:lnTo>
                    <a:pt x="9003449" y="481672"/>
                  </a:lnTo>
                  <a:lnTo>
                    <a:pt x="9004579" y="482142"/>
                  </a:lnTo>
                  <a:lnTo>
                    <a:pt x="9007208" y="482142"/>
                  </a:lnTo>
                  <a:lnTo>
                    <a:pt x="9007792" y="481901"/>
                  </a:lnTo>
                  <a:lnTo>
                    <a:pt x="9007792" y="472859"/>
                  </a:lnTo>
                  <a:close/>
                </a:path>
                <a:path w="9008110" h="1427479">
                  <a:moveTo>
                    <a:pt x="9007792" y="241"/>
                  </a:moveTo>
                  <a:lnTo>
                    <a:pt x="9007208" y="0"/>
                  </a:lnTo>
                  <a:lnTo>
                    <a:pt x="9004579" y="0"/>
                  </a:lnTo>
                  <a:lnTo>
                    <a:pt x="9003449" y="457"/>
                  </a:lnTo>
                  <a:lnTo>
                    <a:pt x="9001595" y="2324"/>
                  </a:lnTo>
                  <a:lnTo>
                    <a:pt x="9001125" y="3441"/>
                  </a:lnTo>
                  <a:lnTo>
                    <a:pt x="9001125" y="6070"/>
                  </a:lnTo>
                  <a:lnTo>
                    <a:pt x="9001595" y="7200"/>
                  </a:lnTo>
                  <a:lnTo>
                    <a:pt x="9003449" y="9055"/>
                  </a:lnTo>
                  <a:lnTo>
                    <a:pt x="9004579" y="9525"/>
                  </a:lnTo>
                  <a:lnTo>
                    <a:pt x="9007208" y="9525"/>
                  </a:lnTo>
                  <a:lnTo>
                    <a:pt x="9007792" y="9271"/>
                  </a:lnTo>
                  <a:lnTo>
                    <a:pt x="9007792" y="24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2819677" y="5195306"/>
            <a:ext cx="248920" cy="1108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4</a:t>
            </a:r>
            <a:r>
              <a:rPr dirty="0" sz="900" spc="-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r>
              <a:rPr dirty="0" sz="900" spc="-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r>
              <a:rPr dirty="0" sz="900" spc="-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2819677" y="4722684"/>
            <a:ext cx="248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6</a:t>
            </a:r>
            <a:r>
              <a:rPr dirty="0" sz="900" spc="-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2611775" y="4936356"/>
            <a:ext cx="177800" cy="9258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125">
                <a:solidFill>
                  <a:srgbClr val="252423"/>
                </a:solidFill>
                <a:latin typeface="Lucida Sans Unicode"/>
                <a:cs typeface="Lucida Sans Unicode"/>
              </a:rPr>
              <a:t>Soma</a:t>
            </a:r>
            <a:r>
              <a:rPr dirty="0" sz="1200" spc="-90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35">
                <a:solidFill>
                  <a:srgbClr val="252423"/>
                </a:solidFill>
                <a:latin typeface="Lucida Sans Unicode"/>
                <a:cs typeface="Lucida Sans Unicode"/>
              </a:rPr>
              <a:t>de</a:t>
            </a:r>
            <a:r>
              <a:rPr dirty="0" sz="1200" spc="-85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5">
                <a:solidFill>
                  <a:srgbClr val="252423"/>
                </a:solidFill>
                <a:latin typeface="Lucida Sans Unicode"/>
                <a:cs typeface="Lucida Sans Unicode"/>
              </a:rPr>
              <a:t>Sales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537447" y="6251575"/>
            <a:ext cx="37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janeiro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202265" y="6251575"/>
            <a:ext cx="469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fevereiro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980787" y="6251575"/>
            <a:ext cx="3416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março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5743087" y="6251575"/>
            <a:ext cx="24637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abril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6442285" y="6251575"/>
            <a:ext cx="276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maio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7138058" y="6251575"/>
            <a:ext cx="3143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junho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7871039" y="6251575"/>
            <a:ext cx="2774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julho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8538088" y="6251575"/>
            <a:ext cx="3721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agosto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9186386" y="6251575"/>
            <a:ext cx="5048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setembro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9936036" y="6251575"/>
            <a:ext cx="4349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outubro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0595793" y="6251575"/>
            <a:ext cx="5441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novembro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1314190" y="6251575"/>
            <a:ext cx="536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dezembro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3229610" y="4298187"/>
            <a:ext cx="8714740" cy="2304415"/>
            <a:chOff x="3229610" y="4298187"/>
            <a:chExt cx="8714740" cy="2304415"/>
          </a:xfrm>
        </p:grpSpPr>
        <p:sp>
          <p:nvSpPr>
            <p:cNvPr id="61" name="object 61" descr=""/>
            <p:cNvSpPr/>
            <p:nvPr/>
          </p:nvSpPr>
          <p:spPr>
            <a:xfrm>
              <a:off x="3360458" y="6259525"/>
              <a:ext cx="8583930" cy="342900"/>
            </a:xfrm>
            <a:custGeom>
              <a:avLst/>
              <a:gdLst/>
              <a:ahLst/>
              <a:cxnLst/>
              <a:rect l="l" t="t" r="r" b="b"/>
              <a:pathLst>
                <a:path w="8583930" h="342900">
                  <a:moveTo>
                    <a:pt x="9525" y="336816"/>
                  </a:moveTo>
                  <a:lnTo>
                    <a:pt x="9055" y="335699"/>
                  </a:lnTo>
                  <a:lnTo>
                    <a:pt x="7200" y="333832"/>
                  </a:lnTo>
                  <a:lnTo>
                    <a:pt x="6083" y="333375"/>
                  </a:lnTo>
                  <a:lnTo>
                    <a:pt x="3454" y="333375"/>
                  </a:lnTo>
                  <a:lnTo>
                    <a:pt x="2324" y="333832"/>
                  </a:lnTo>
                  <a:lnTo>
                    <a:pt x="469" y="335699"/>
                  </a:lnTo>
                  <a:lnTo>
                    <a:pt x="0" y="336816"/>
                  </a:lnTo>
                  <a:lnTo>
                    <a:pt x="0" y="339445"/>
                  </a:lnTo>
                  <a:lnTo>
                    <a:pt x="469" y="340563"/>
                  </a:lnTo>
                  <a:lnTo>
                    <a:pt x="2324" y="342430"/>
                  </a:lnTo>
                  <a:lnTo>
                    <a:pt x="3454" y="342900"/>
                  </a:lnTo>
                  <a:lnTo>
                    <a:pt x="6083" y="342900"/>
                  </a:lnTo>
                  <a:lnTo>
                    <a:pt x="7200" y="342430"/>
                  </a:lnTo>
                  <a:lnTo>
                    <a:pt x="9055" y="340563"/>
                  </a:lnTo>
                  <a:lnTo>
                    <a:pt x="9525" y="339445"/>
                  </a:lnTo>
                  <a:lnTo>
                    <a:pt x="9525" y="336816"/>
                  </a:lnTo>
                  <a:close/>
                </a:path>
                <a:path w="8583930" h="342900">
                  <a:moveTo>
                    <a:pt x="9525" y="289191"/>
                  </a:moveTo>
                  <a:lnTo>
                    <a:pt x="9055" y="288074"/>
                  </a:lnTo>
                  <a:lnTo>
                    <a:pt x="7200" y="286207"/>
                  </a:lnTo>
                  <a:lnTo>
                    <a:pt x="6083" y="285750"/>
                  </a:lnTo>
                  <a:lnTo>
                    <a:pt x="3454" y="285750"/>
                  </a:lnTo>
                  <a:lnTo>
                    <a:pt x="2324" y="286207"/>
                  </a:lnTo>
                  <a:lnTo>
                    <a:pt x="469" y="288074"/>
                  </a:lnTo>
                  <a:lnTo>
                    <a:pt x="0" y="289191"/>
                  </a:lnTo>
                  <a:lnTo>
                    <a:pt x="0" y="291820"/>
                  </a:lnTo>
                  <a:lnTo>
                    <a:pt x="469" y="292938"/>
                  </a:lnTo>
                  <a:lnTo>
                    <a:pt x="2324" y="294805"/>
                  </a:lnTo>
                  <a:lnTo>
                    <a:pt x="3454" y="295275"/>
                  </a:lnTo>
                  <a:lnTo>
                    <a:pt x="6083" y="295275"/>
                  </a:lnTo>
                  <a:lnTo>
                    <a:pt x="7200" y="294805"/>
                  </a:lnTo>
                  <a:lnTo>
                    <a:pt x="9055" y="292938"/>
                  </a:lnTo>
                  <a:lnTo>
                    <a:pt x="9525" y="291820"/>
                  </a:lnTo>
                  <a:lnTo>
                    <a:pt x="9525" y="289191"/>
                  </a:lnTo>
                  <a:close/>
                </a:path>
                <a:path w="8583930" h="342900">
                  <a:moveTo>
                    <a:pt x="9525" y="241566"/>
                  </a:moveTo>
                  <a:lnTo>
                    <a:pt x="9055" y="240449"/>
                  </a:lnTo>
                  <a:lnTo>
                    <a:pt x="7200" y="238582"/>
                  </a:lnTo>
                  <a:lnTo>
                    <a:pt x="6083" y="238125"/>
                  </a:lnTo>
                  <a:lnTo>
                    <a:pt x="3454" y="238125"/>
                  </a:lnTo>
                  <a:lnTo>
                    <a:pt x="2324" y="238582"/>
                  </a:lnTo>
                  <a:lnTo>
                    <a:pt x="469" y="240449"/>
                  </a:lnTo>
                  <a:lnTo>
                    <a:pt x="0" y="241566"/>
                  </a:lnTo>
                  <a:lnTo>
                    <a:pt x="0" y="244195"/>
                  </a:lnTo>
                  <a:lnTo>
                    <a:pt x="469" y="245313"/>
                  </a:lnTo>
                  <a:lnTo>
                    <a:pt x="2324" y="247180"/>
                  </a:lnTo>
                  <a:lnTo>
                    <a:pt x="3454" y="247650"/>
                  </a:lnTo>
                  <a:lnTo>
                    <a:pt x="6083" y="247650"/>
                  </a:lnTo>
                  <a:lnTo>
                    <a:pt x="7200" y="247180"/>
                  </a:lnTo>
                  <a:lnTo>
                    <a:pt x="9055" y="245313"/>
                  </a:lnTo>
                  <a:lnTo>
                    <a:pt x="9525" y="244195"/>
                  </a:lnTo>
                  <a:lnTo>
                    <a:pt x="9525" y="241566"/>
                  </a:lnTo>
                  <a:close/>
                </a:path>
                <a:path w="8583930" h="342900">
                  <a:moveTo>
                    <a:pt x="9525" y="193941"/>
                  </a:moveTo>
                  <a:lnTo>
                    <a:pt x="9055" y="192824"/>
                  </a:lnTo>
                  <a:lnTo>
                    <a:pt x="7200" y="190957"/>
                  </a:lnTo>
                  <a:lnTo>
                    <a:pt x="6083" y="190500"/>
                  </a:lnTo>
                  <a:lnTo>
                    <a:pt x="3454" y="190500"/>
                  </a:lnTo>
                  <a:lnTo>
                    <a:pt x="2324" y="190957"/>
                  </a:lnTo>
                  <a:lnTo>
                    <a:pt x="469" y="192824"/>
                  </a:lnTo>
                  <a:lnTo>
                    <a:pt x="0" y="193941"/>
                  </a:lnTo>
                  <a:lnTo>
                    <a:pt x="0" y="196570"/>
                  </a:lnTo>
                  <a:lnTo>
                    <a:pt x="469" y="197688"/>
                  </a:lnTo>
                  <a:lnTo>
                    <a:pt x="2324" y="199555"/>
                  </a:lnTo>
                  <a:lnTo>
                    <a:pt x="3454" y="200025"/>
                  </a:lnTo>
                  <a:lnTo>
                    <a:pt x="6083" y="200025"/>
                  </a:lnTo>
                  <a:lnTo>
                    <a:pt x="7200" y="199555"/>
                  </a:lnTo>
                  <a:lnTo>
                    <a:pt x="9055" y="197688"/>
                  </a:lnTo>
                  <a:lnTo>
                    <a:pt x="9525" y="196570"/>
                  </a:lnTo>
                  <a:lnTo>
                    <a:pt x="9525" y="193941"/>
                  </a:lnTo>
                  <a:close/>
                </a:path>
                <a:path w="8583930" h="342900">
                  <a:moveTo>
                    <a:pt x="9525" y="146316"/>
                  </a:moveTo>
                  <a:lnTo>
                    <a:pt x="9055" y="145199"/>
                  </a:lnTo>
                  <a:lnTo>
                    <a:pt x="7200" y="143332"/>
                  </a:lnTo>
                  <a:lnTo>
                    <a:pt x="6083" y="142875"/>
                  </a:lnTo>
                  <a:lnTo>
                    <a:pt x="3454" y="142875"/>
                  </a:lnTo>
                  <a:lnTo>
                    <a:pt x="2324" y="143332"/>
                  </a:lnTo>
                  <a:lnTo>
                    <a:pt x="469" y="145199"/>
                  </a:lnTo>
                  <a:lnTo>
                    <a:pt x="0" y="146316"/>
                  </a:lnTo>
                  <a:lnTo>
                    <a:pt x="0" y="148945"/>
                  </a:lnTo>
                  <a:lnTo>
                    <a:pt x="469" y="150063"/>
                  </a:lnTo>
                  <a:lnTo>
                    <a:pt x="2324" y="151930"/>
                  </a:lnTo>
                  <a:lnTo>
                    <a:pt x="3454" y="152400"/>
                  </a:lnTo>
                  <a:lnTo>
                    <a:pt x="6083" y="152400"/>
                  </a:lnTo>
                  <a:lnTo>
                    <a:pt x="7200" y="151930"/>
                  </a:lnTo>
                  <a:lnTo>
                    <a:pt x="9055" y="150063"/>
                  </a:lnTo>
                  <a:lnTo>
                    <a:pt x="9525" y="148945"/>
                  </a:lnTo>
                  <a:lnTo>
                    <a:pt x="9525" y="146316"/>
                  </a:lnTo>
                  <a:close/>
                </a:path>
                <a:path w="8583930" h="342900">
                  <a:moveTo>
                    <a:pt x="9525" y="98691"/>
                  </a:moveTo>
                  <a:lnTo>
                    <a:pt x="9055" y="97574"/>
                  </a:lnTo>
                  <a:lnTo>
                    <a:pt x="7200" y="95707"/>
                  </a:lnTo>
                  <a:lnTo>
                    <a:pt x="6083" y="95250"/>
                  </a:lnTo>
                  <a:lnTo>
                    <a:pt x="3454" y="95250"/>
                  </a:lnTo>
                  <a:lnTo>
                    <a:pt x="2324" y="95707"/>
                  </a:lnTo>
                  <a:lnTo>
                    <a:pt x="469" y="97574"/>
                  </a:lnTo>
                  <a:lnTo>
                    <a:pt x="0" y="98691"/>
                  </a:lnTo>
                  <a:lnTo>
                    <a:pt x="0" y="101320"/>
                  </a:lnTo>
                  <a:lnTo>
                    <a:pt x="469" y="102438"/>
                  </a:lnTo>
                  <a:lnTo>
                    <a:pt x="2324" y="104305"/>
                  </a:lnTo>
                  <a:lnTo>
                    <a:pt x="3454" y="104775"/>
                  </a:lnTo>
                  <a:lnTo>
                    <a:pt x="6083" y="104775"/>
                  </a:lnTo>
                  <a:lnTo>
                    <a:pt x="7200" y="104305"/>
                  </a:lnTo>
                  <a:lnTo>
                    <a:pt x="9055" y="102438"/>
                  </a:lnTo>
                  <a:lnTo>
                    <a:pt x="9525" y="101320"/>
                  </a:lnTo>
                  <a:lnTo>
                    <a:pt x="9525" y="98691"/>
                  </a:lnTo>
                  <a:close/>
                </a:path>
                <a:path w="8583930" h="342900">
                  <a:moveTo>
                    <a:pt x="9525" y="51066"/>
                  </a:moveTo>
                  <a:lnTo>
                    <a:pt x="9055" y="49949"/>
                  </a:lnTo>
                  <a:lnTo>
                    <a:pt x="7200" y="48082"/>
                  </a:lnTo>
                  <a:lnTo>
                    <a:pt x="6083" y="47625"/>
                  </a:lnTo>
                  <a:lnTo>
                    <a:pt x="3454" y="47625"/>
                  </a:lnTo>
                  <a:lnTo>
                    <a:pt x="2324" y="48082"/>
                  </a:lnTo>
                  <a:lnTo>
                    <a:pt x="469" y="49949"/>
                  </a:lnTo>
                  <a:lnTo>
                    <a:pt x="0" y="51066"/>
                  </a:lnTo>
                  <a:lnTo>
                    <a:pt x="0" y="53695"/>
                  </a:lnTo>
                  <a:lnTo>
                    <a:pt x="469" y="54813"/>
                  </a:lnTo>
                  <a:lnTo>
                    <a:pt x="2324" y="56680"/>
                  </a:lnTo>
                  <a:lnTo>
                    <a:pt x="3454" y="57150"/>
                  </a:lnTo>
                  <a:lnTo>
                    <a:pt x="6083" y="57150"/>
                  </a:lnTo>
                  <a:lnTo>
                    <a:pt x="7200" y="56680"/>
                  </a:lnTo>
                  <a:lnTo>
                    <a:pt x="9055" y="54813"/>
                  </a:lnTo>
                  <a:lnTo>
                    <a:pt x="9525" y="53695"/>
                  </a:lnTo>
                  <a:lnTo>
                    <a:pt x="9525" y="51066"/>
                  </a:lnTo>
                  <a:close/>
                </a:path>
                <a:path w="8583930" h="342900">
                  <a:moveTo>
                    <a:pt x="9525" y="3441"/>
                  </a:moveTo>
                  <a:lnTo>
                    <a:pt x="9055" y="2324"/>
                  </a:lnTo>
                  <a:lnTo>
                    <a:pt x="7200" y="457"/>
                  </a:lnTo>
                  <a:lnTo>
                    <a:pt x="6083" y="0"/>
                  </a:lnTo>
                  <a:lnTo>
                    <a:pt x="3454" y="0"/>
                  </a:lnTo>
                  <a:lnTo>
                    <a:pt x="2324" y="457"/>
                  </a:lnTo>
                  <a:lnTo>
                    <a:pt x="469" y="2324"/>
                  </a:lnTo>
                  <a:lnTo>
                    <a:pt x="0" y="3441"/>
                  </a:lnTo>
                  <a:lnTo>
                    <a:pt x="0" y="6070"/>
                  </a:lnTo>
                  <a:lnTo>
                    <a:pt x="469" y="7188"/>
                  </a:lnTo>
                  <a:lnTo>
                    <a:pt x="2324" y="9055"/>
                  </a:lnTo>
                  <a:lnTo>
                    <a:pt x="3454" y="9525"/>
                  </a:lnTo>
                  <a:lnTo>
                    <a:pt x="6083" y="9525"/>
                  </a:lnTo>
                  <a:lnTo>
                    <a:pt x="7200" y="9055"/>
                  </a:lnTo>
                  <a:lnTo>
                    <a:pt x="9055" y="7188"/>
                  </a:lnTo>
                  <a:lnTo>
                    <a:pt x="9525" y="6070"/>
                  </a:lnTo>
                  <a:lnTo>
                    <a:pt x="9525" y="3441"/>
                  </a:lnTo>
                  <a:close/>
                </a:path>
                <a:path w="8583930" h="342900">
                  <a:moveTo>
                    <a:pt x="8583841" y="336816"/>
                  </a:moveTo>
                  <a:lnTo>
                    <a:pt x="8583371" y="335699"/>
                  </a:lnTo>
                  <a:lnTo>
                    <a:pt x="8581517" y="333832"/>
                  </a:lnTo>
                  <a:lnTo>
                    <a:pt x="8580387" y="333375"/>
                  </a:lnTo>
                  <a:lnTo>
                    <a:pt x="8577758" y="333375"/>
                  </a:lnTo>
                  <a:lnTo>
                    <a:pt x="8576640" y="333832"/>
                  </a:lnTo>
                  <a:lnTo>
                    <a:pt x="8574773" y="335699"/>
                  </a:lnTo>
                  <a:lnTo>
                    <a:pt x="8574316" y="336816"/>
                  </a:lnTo>
                  <a:lnTo>
                    <a:pt x="8574316" y="339445"/>
                  </a:lnTo>
                  <a:lnTo>
                    <a:pt x="8574773" y="340563"/>
                  </a:lnTo>
                  <a:lnTo>
                    <a:pt x="8576640" y="342430"/>
                  </a:lnTo>
                  <a:lnTo>
                    <a:pt x="8577758" y="342900"/>
                  </a:lnTo>
                  <a:lnTo>
                    <a:pt x="8580387" y="342900"/>
                  </a:lnTo>
                  <a:lnTo>
                    <a:pt x="8581517" y="342430"/>
                  </a:lnTo>
                  <a:lnTo>
                    <a:pt x="8583371" y="340563"/>
                  </a:lnTo>
                  <a:lnTo>
                    <a:pt x="8583841" y="339445"/>
                  </a:lnTo>
                  <a:lnTo>
                    <a:pt x="8583841" y="336816"/>
                  </a:lnTo>
                  <a:close/>
                </a:path>
                <a:path w="8583930" h="342900">
                  <a:moveTo>
                    <a:pt x="8583841" y="289191"/>
                  </a:moveTo>
                  <a:lnTo>
                    <a:pt x="8583371" y="288074"/>
                  </a:lnTo>
                  <a:lnTo>
                    <a:pt x="8581517" y="286207"/>
                  </a:lnTo>
                  <a:lnTo>
                    <a:pt x="8580387" y="285750"/>
                  </a:lnTo>
                  <a:lnTo>
                    <a:pt x="8577758" y="285750"/>
                  </a:lnTo>
                  <a:lnTo>
                    <a:pt x="8576640" y="286207"/>
                  </a:lnTo>
                  <a:lnTo>
                    <a:pt x="8574773" y="288074"/>
                  </a:lnTo>
                  <a:lnTo>
                    <a:pt x="8574316" y="289191"/>
                  </a:lnTo>
                  <a:lnTo>
                    <a:pt x="8574316" y="291820"/>
                  </a:lnTo>
                  <a:lnTo>
                    <a:pt x="8574773" y="292938"/>
                  </a:lnTo>
                  <a:lnTo>
                    <a:pt x="8576640" y="294805"/>
                  </a:lnTo>
                  <a:lnTo>
                    <a:pt x="8577758" y="295275"/>
                  </a:lnTo>
                  <a:lnTo>
                    <a:pt x="8580387" y="295275"/>
                  </a:lnTo>
                  <a:lnTo>
                    <a:pt x="8581517" y="294805"/>
                  </a:lnTo>
                  <a:lnTo>
                    <a:pt x="8583371" y="292938"/>
                  </a:lnTo>
                  <a:lnTo>
                    <a:pt x="8583841" y="291820"/>
                  </a:lnTo>
                  <a:lnTo>
                    <a:pt x="8583841" y="289191"/>
                  </a:lnTo>
                  <a:close/>
                </a:path>
                <a:path w="8583930" h="342900">
                  <a:moveTo>
                    <a:pt x="8583841" y="241566"/>
                  </a:moveTo>
                  <a:lnTo>
                    <a:pt x="8583371" y="240449"/>
                  </a:lnTo>
                  <a:lnTo>
                    <a:pt x="8581517" y="238582"/>
                  </a:lnTo>
                  <a:lnTo>
                    <a:pt x="8580387" y="238125"/>
                  </a:lnTo>
                  <a:lnTo>
                    <a:pt x="8577758" y="238125"/>
                  </a:lnTo>
                  <a:lnTo>
                    <a:pt x="8576640" y="238582"/>
                  </a:lnTo>
                  <a:lnTo>
                    <a:pt x="8574773" y="240449"/>
                  </a:lnTo>
                  <a:lnTo>
                    <a:pt x="8574316" y="241566"/>
                  </a:lnTo>
                  <a:lnTo>
                    <a:pt x="8574316" y="244195"/>
                  </a:lnTo>
                  <a:lnTo>
                    <a:pt x="8574773" y="245313"/>
                  </a:lnTo>
                  <a:lnTo>
                    <a:pt x="8576640" y="247180"/>
                  </a:lnTo>
                  <a:lnTo>
                    <a:pt x="8577758" y="247650"/>
                  </a:lnTo>
                  <a:lnTo>
                    <a:pt x="8580387" y="247650"/>
                  </a:lnTo>
                  <a:lnTo>
                    <a:pt x="8581517" y="247180"/>
                  </a:lnTo>
                  <a:lnTo>
                    <a:pt x="8583371" y="245313"/>
                  </a:lnTo>
                  <a:lnTo>
                    <a:pt x="8583841" y="244195"/>
                  </a:lnTo>
                  <a:lnTo>
                    <a:pt x="8583841" y="241566"/>
                  </a:lnTo>
                  <a:close/>
                </a:path>
                <a:path w="8583930" h="342900">
                  <a:moveTo>
                    <a:pt x="8583841" y="193941"/>
                  </a:moveTo>
                  <a:lnTo>
                    <a:pt x="8583371" y="192824"/>
                  </a:lnTo>
                  <a:lnTo>
                    <a:pt x="8581517" y="190957"/>
                  </a:lnTo>
                  <a:lnTo>
                    <a:pt x="8580387" y="190500"/>
                  </a:lnTo>
                  <a:lnTo>
                    <a:pt x="8577758" y="190500"/>
                  </a:lnTo>
                  <a:lnTo>
                    <a:pt x="8576640" y="190957"/>
                  </a:lnTo>
                  <a:lnTo>
                    <a:pt x="8574773" y="192824"/>
                  </a:lnTo>
                  <a:lnTo>
                    <a:pt x="8574316" y="193941"/>
                  </a:lnTo>
                  <a:lnTo>
                    <a:pt x="8574316" y="196570"/>
                  </a:lnTo>
                  <a:lnTo>
                    <a:pt x="8574773" y="197688"/>
                  </a:lnTo>
                  <a:lnTo>
                    <a:pt x="8576640" y="199555"/>
                  </a:lnTo>
                  <a:lnTo>
                    <a:pt x="8577758" y="200025"/>
                  </a:lnTo>
                  <a:lnTo>
                    <a:pt x="8580387" y="200025"/>
                  </a:lnTo>
                  <a:lnTo>
                    <a:pt x="8581517" y="199555"/>
                  </a:lnTo>
                  <a:lnTo>
                    <a:pt x="8583371" y="197688"/>
                  </a:lnTo>
                  <a:lnTo>
                    <a:pt x="8583841" y="196570"/>
                  </a:lnTo>
                  <a:lnTo>
                    <a:pt x="8583841" y="193941"/>
                  </a:lnTo>
                  <a:close/>
                </a:path>
                <a:path w="8583930" h="342900">
                  <a:moveTo>
                    <a:pt x="8583841" y="146316"/>
                  </a:moveTo>
                  <a:lnTo>
                    <a:pt x="8583371" y="145199"/>
                  </a:lnTo>
                  <a:lnTo>
                    <a:pt x="8581517" y="143332"/>
                  </a:lnTo>
                  <a:lnTo>
                    <a:pt x="8580387" y="142875"/>
                  </a:lnTo>
                  <a:lnTo>
                    <a:pt x="8577758" y="142875"/>
                  </a:lnTo>
                  <a:lnTo>
                    <a:pt x="8576640" y="143332"/>
                  </a:lnTo>
                  <a:lnTo>
                    <a:pt x="8574773" y="145199"/>
                  </a:lnTo>
                  <a:lnTo>
                    <a:pt x="8574316" y="146316"/>
                  </a:lnTo>
                  <a:lnTo>
                    <a:pt x="8574316" y="148945"/>
                  </a:lnTo>
                  <a:lnTo>
                    <a:pt x="8574773" y="150063"/>
                  </a:lnTo>
                  <a:lnTo>
                    <a:pt x="8576640" y="151930"/>
                  </a:lnTo>
                  <a:lnTo>
                    <a:pt x="8577758" y="152400"/>
                  </a:lnTo>
                  <a:lnTo>
                    <a:pt x="8580387" y="152400"/>
                  </a:lnTo>
                  <a:lnTo>
                    <a:pt x="8581517" y="151930"/>
                  </a:lnTo>
                  <a:lnTo>
                    <a:pt x="8583371" y="150063"/>
                  </a:lnTo>
                  <a:lnTo>
                    <a:pt x="8583841" y="148945"/>
                  </a:lnTo>
                  <a:lnTo>
                    <a:pt x="8583841" y="146316"/>
                  </a:lnTo>
                  <a:close/>
                </a:path>
                <a:path w="8583930" h="342900">
                  <a:moveTo>
                    <a:pt x="8583841" y="98691"/>
                  </a:moveTo>
                  <a:lnTo>
                    <a:pt x="8583371" y="97574"/>
                  </a:lnTo>
                  <a:lnTo>
                    <a:pt x="8581517" y="95707"/>
                  </a:lnTo>
                  <a:lnTo>
                    <a:pt x="8580387" y="95250"/>
                  </a:lnTo>
                  <a:lnTo>
                    <a:pt x="8577758" y="95250"/>
                  </a:lnTo>
                  <a:lnTo>
                    <a:pt x="8576640" y="95707"/>
                  </a:lnTo>
                  <a:lnTo>
                    <a:pt x="8574773" y="97574"/>
                  </a:lnTo>
                  <a:lnTo>
                    <a:pt x="8574316" y="98691"/>
                  </a:lnTo>
                  <a:lnTo>
                    <a:pt x="8574316" y="101320"/>
                  </a:lnTo>
                  <a:lnTo>
                    <a:pt x="8574773" y="102438"/>
                  </a:lnTo>
                  <a:lnTo>
                    <a:pt x="8576640" y="104305"/>
                  </a:lnTo>
                  <a:lnTo>
                    <a:pt x="8577758" y="104775"/>
                  </a:lnTo>
                  <a:lnTo>
                    <a:pt x="8580387" y="104775"/>
                  </a:lnTo>
                  <a:lnTo>
                    <a:pt x="8581517" y="104305"/>
                  </a:lnTo>
                  <a:lnTo>
                    <a:pt x="8583371" y="102438"/>
                  </a:lnTo>
                  <a:lnTo>
                    <a:pt x="8583841" y="101320"/>
                  </a:lnTo>
                  <a:lnTo>
                    <a:pt x="8583841" y="98691"/>
                  </a:lnTo>
                  <a:close/>
                </a:path>
                <a:path w="8583930" h="342900">
                  <a:moveTo>
                    <a:pt x="8583841" y="51066"/>
                  </a:moveTo>
                  <a:lnTo>
                    <a:pt x="8583371" y="49949"/>
                  </a:lnTo>
                  <a:lnTo>
                    <a:pt x="8581517" y="48082"/>
                  </a:lnTo>
                  <a:lnTo>
                    <a:pt x="8580387" y="47625"/>
                  </a:lnTo>
                  <a:lnTo>
                    <a:pt x="8577758" y="47625"/>
                  </a:lnTo>
                  <a:lnTo>
                    <a:pt x="8576640" y="48082"/>
                  </a:lnTo>
                  <a:lnTo>
                    <a:pt x="8574773" y="49949"/>
                  </a:lnTo>
                  <a:lnTo>
                    <a:pt x="8574316" y="51066"/>
                  </a:lnTo>
                  <a:lnTo>
                    <a:pt x="8574316" y="53695"/>
                  </a:lnTo>
                  <a:lnTo>
                    <a:pt x="8574773" y="54813"/>
                  </a:lnTo>
                  <a:lnTo>
                    <a:pt x="8576640" y="56680"/>
                  </a:lnTo>
                  <a:lnTo>
                    <a:pt x="8577758" y="57150"/>
                  </a:lnTo>
                  <a:lnTo>
                    <a:pt x="8580387" y="57150"/>
                  </a:lnTo>
                  <a:lnTo>
                    <a:pt x="8581517" y="56680"/>
                  </a:lnTo>
                  <a:lnTo>
                    <a:pt x="8583371" y="54813"/>
                  </a:lnTo>
                  <a:lnTo>
                    <a:pt x="8583841" y="53695"/>
                  </a:lnTo>
                  <a:lnTo>
                    <a:pt x="8583841" y="51066"/>
                  </a:lnTo>
                  <a:close/>
                </a:path>
                <a:path w="8583930" h="342900">
                  <a:moveTo>
                    <a:pt x="8583841" y="3441"/>
                  </a:moveTo>
                  <a:lnTo>
                    <a:pt x="8583371" y="2324"/>
                  </a:lnTo>
                  <a:lnTo>
                    <a:pt x="8581517" y="457"/>
                  </a:lnTo>
                  <a:lnTo>
                    <a:pt x="8580387" y="0"/>
                  </a:lnTo>
                  <a:lnTo>
                    <a:pt x="8577758" y="0"/>
                  </a:lnTo>
                  <a:lnTo>
                    <a:pt x="8576640" y="457"/>
                  </a:lnTo>
                  <a:lnTo>
                    <a:pt x="8574773" y="2324"/>
                  </a:lnTo>
                  <a:lnTo>
                    <a:pt x="8574316" y="3441"/>
                  </a:lnTo>
                  <a:lnTo>
                    <a:pt x="8574316" y="6070"/>
                  </a:lnTo>
                  <a:lnTo>
                    <a:pt x="8574773" y="7188"/>
                  </a:lnTo>
                  <a:lnTo>
                    <a:pt x="8576640" y="9055"/>
                  </a:lnTo>
                  <a:lnTo>
                    <a:pt x="8577758" y="9525"/>
                  </a:lnTo>
                  <a:lnTo>
                    <a:pt x="8580387" y="9525"/>
                  </a:lnTo>
                  <a:lnTo>
                    <a:pt x="8581517" y="9055"/>
                  </a:lnTo>
                  <a:lnTo>
                    <a:pt x="8583371" y="7188"/>
                  </a:lnTo>
                  <a:lnTo>
                    <a:pt x="8583841" y="6070"/>
                  </a:lnTo>
                  <a:lnTo>
                    <a:pt x="8583841" y="344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436671" y="6183350"/>
              <a:ext cx="7972425" cy="43180"/>
            </a:xfrm>
            <a:custGeom>
              <a:avLst/>
              <a:gdLst/>
              <a:ahLst/>
              <a:cxnLst/>
              <a:rect l="l" t="t" r="r" b="b"/>
              <a:pathLst>
                <a:path w="7972425" h="43179">
                  <a:moveTo>
                    <a:pt x="112534" y="11861"/>
                  </a:moveTo>
                  <a:lnTo>
                    <a:pt x="0" y="11861"/>
                  </a:lnTo>
                  <a:lnTo>
                    <a:pt x="0" y="42824"/>
                  </a:lnTo>
                  <a:lnTo>
                    <a:pt x="112534" y="42824"/>
                  </a:lnTo>
                  <a:lnTo>
                    <a:pt x="112534" y="11861"/>
                  </a:lnTo>
                  <a:close/>
                </a:path>
                <a:path w="7972425" h="43179">
                  <a:moveTo>
                    <a:pt x="827062" y="22783"/>
                  </a:moveTo>
                  <a:lnTo>
                    <a:pt x="714527" y="22783"/>
                  </a:lnTo>
                  <a:lnTo>
                    <a:pt x="714527" y="42824"/>
                  </a:lnTo>
                  <a:lnTo>
                    <a:pt x="827062" y="42824"/>
                  </a:lnTo>
                  <a:lnTo>
                    <a:pt x="827062" y="22783"/>
                  </a:lnTo>
                  <a:close/>
                </a:path>
                <a:path w="7972425" h="43179">
                  <a:moveTo>
                    <a:pt x="1541589" y="24879"/>
                  </a:moveTo>
                  <a:lnTo>
                    <a:pt x="1429054" y="24879"/>
                  </a:lnTo>
                  <a:lnTo>
                    <a:pt x="1429054" y="42824"/>
                  </a:lnTo>
                  <a:lnTo>
                    <a:pt x="1541589" y="42824"/>
                  </a:lnTo>
                  <a:lnTo>
                    <a:pt x="1541589" y="24879"/>
                  </a:lnTo>
                  <a:close/>
                </a:path>
                <a:path w="7972425" h="43179">
                  <a:moveTo>
                    <a:pt x="2256117" y="10401"/>
                  </a:moveTo>
                  <a:lnTo>
                    <a:pt x="2143582" y="10401"/>
                  </a:lnTo>
                  <a:lnTo>
                    <a:pt x="2143582" y="42824"/>
                  </a:lnTo>
                  <a:lnTo>
                    <a:pt x="2256117" y="42824"/>
                  </a:lnTo>
                  <a:lnTo>
                    <a:pt x="2256117" y="10401"/>
                  </a:lnTo>
                  <a:close/>
                </a:path>
                <a:path w="7972425" h="43179">
                  <a:moveTo>
                    <a:pt x="2970644" y="21945"/>
                  </a:moveTo>
                  <a:lnTo>
                    <a:pt x="2858109" y="21945"/>
                  </a:lnTo>
                  <a:lnTo>
                    <a:pt x="2858109" y="42824"/>
                  </a:lnTo>
                  <a:lnTo>
                    <a:pt x="2970644" y="42824"/>
                  </a:lnTo>
                  <a:lnTo>
                    <a:pt x="2970644" y="21945"/>
                  </a:lnTo>
                  <a:close/>
                </a:path>
                <a:path w="7972425" h="43179">
                  <a:moveTo>
                    <a:pt x="3685171" y="0"/>
                  </a:moveTo>
                  <a:lnTo>
                    <a:pt x="3572637" y="0"/>
                  </a:lnTo>
                  <a:lnTo>
                    <a:pt x="3572637" y="42824"/>
                  </a:lnTo>
                  <a:lnTo>
                    <a:pt x="3685171" y="42824"/>
                  </a:lnTo>
                  <a:lnTo>
                    <a:pt x="3685171" y="0"/>
                  </a:lnTo>
                  <a:close/>
                </a:path>
                <a:path w="7972425" h="43179">
                  <a:moveTo>
                    <a:pt x="4399699" y="20332"/>
                  </a:moveTo>
                  <a:lnTo>
                    <a:pt x="4287164" y="20332"/>
                  </a:lnTo>
                  <a:lnTo>
                    <a:pt x="4287164" y="42824"/>
                  </a:lnTo>
                  <a:lnTo>
                    <a:pt x="4399699" y="42824"/>
                  </a:lnTo>
                  <a:lnTo>
                    <a:pt x="4399699" y="20332"/>
                  </a:lnTo>
                  <a:close/>
                </a:path>
                <a:path w="7972425" h="43179">
                  <a:moveTo>
                    <a:pt x="5114226" y="16154"/>
                  </a:moveTo>
                  <a:lnTo>
                    <a:pt x="5001692" y="16154"/>
                  </a:lnTo>
                  <a:lnTo>
                    <a:pt x="5001692" y="42824"/>
                  </a:lnTo>
                  <a:lnTo>
                    <a:pt x="5114226" y="42824"/>
                  </a:lnTo>
                  <a:lnTo>
                    <a:pt x="5114226" y="16154"/>
                  </a:lnTo>
                  <a:close/>
                </a:path>
                <a:path w="7972425" h="43179">
                  <a:moveTo>
                    <a:pt x="5828754" y="20345"/>
                  </a:moveTo>
                  <a:lnTo>
                    <a:pt x="5716206" y="20345"/>
                  </a:lnTo>
                  <a:lnTo>
                    <a:pt x="5716206" y="42824"/>
                  </a:lnTo>
                  <a:lnTo>
                    <a:pt x="5828754" y="42824"/>
                  </a:lnTo>
                  <a:lnTo>
                    <a:pt x="5828754" y="20345"/>
                  </a:lnTo>
                  <a:close/>
                </a:path>
                <a:path w="7972425" h="43179">
                  <a:moveTo>
                    <a:pt x="6543281" y="10223"/>
                  </a:moveTo>
                  <a:lnTo>
                    <a:pt x="6430734" y="10223"/>
                  </a:lnTo>
                  <a:lnTo>
                    <a:pt x="6430734" y="42824"/>
                  </a:lnTo>
                  <a:lnTo>
                    <a:pt x="6543281" y="42824"/>
                  </a:lnTo>
                  <a:lnTo>
                    <a:pt x="6543281" y="10223"/>
                  </a:lnTo>
                  <a:close/>
                </a:path>
                <a:path w="7972425" h="43179">
                  <a:moveTo>
                    <a:pt x="7257809" y="15176"/>
                  </a:moveTo>
                  <a:lnTo>
                    <a:pt x="7145261" y="15176"/>
                  </a:lnTo>
                  <a:lnTo>
                    <a:pt x="7145261" y="42824"/>
                  </a:lnTo>
                  <a:lnTo>
                    <a:pt x="7257809" y="42824"/>
                  </a:lnTo>
                  <a:lnTo>
                    <a:pt x="7257809" y="15176"/>
                  </a:lnTo>
                  <a:close/>
                </a:path>
                <a:path w="7972425" h="43179">
                  <a:moveTo>
                    <a:pt x="7972323" y="8445"/>
                  </a:moveTo>
                  <a:lnTo>
                    <a:pt x="7859789" y="8445"/>
                  </a:lnTo>
                  <a:lnTo>
                    <a:pt x="7859789" y="42824"/>
                  </a:lnTo>
                  <a:lnTo>
                    <a:pt x="7972323" y="42824"/>
                  </a:lnTo>
                  <a:lnTo>
                    <a:pt x="7972323" y="844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549205" y="5681763"/>
              <a:ext cx="7972425" cy="544830"/>
            </a:xfrm>
            <a:custGeom>
              <a:avLst/>
              <a:gdLst/>
              <a:ahLst/>
              <a:cxnLst/>
              <a:rect l="l" t="t" r="r" b="b"/>
              <a:pathLst>
                <a:path w="7972425" h="544829">
                  <a:moveTo>
                    <a:pt x="112547" y="333438"/>
                  </a:moveTo>
                  <a:lnTo>
                    <a:pt x="0" y="333438"/>
                  </a:lnTo>
                  <a:lnTo>
                    <a:pt x="0" y="544410"/>
                  </a:lnTo>
                  <a:lnTo>
                    <a:pt x="112547" y="544410"/>
                  </a:lnTo>
                  <a:lnTo>
                    <a:pt x="112547" y="333438"/>
                  </a:lnTo>
                  <a:close/>
                </a:path>
                <a:path w="7972425" h="544829">
                  <a:moveTo>
                    <a:pt x="827074" y="325539"/>
                  </a:moveTo>
                  <a:lnTo>
                    <a:pt x="714527" y="325539"/>
                  </a:lnTo>
                  <a:lnTo>
                    <a:pt x="714527" y="544410"/>
                  </a:lnTo>
                  <a:lnTo>
                    <a:pt x="827074" y="544410"/>
                  </a:lnTo>
                  <a:lnTo>
                    <a:pt x="827074" y="325539"/>
                  </a:lnTo>
                  <a:close/>
                </a:path>
                <a:path w="7972425" h="544829">
                  <a:moveTo>
                    <a:pt x="1541602" y="289877"/>
                  </a:moveTo>
                  <a:lnTo>
                    <a:pt x="1429054" y="289877"/>
                  </a:lnTo>
                  <a:lnTo>
                    <a:pt x="1429054" y="544410"/>
                  </a:lnTo>
                  <a:lnTo>
                    <a:pt x="1541602" y="544410"/>
                  </a:lnTo>
                  <a:lnTo>
                    <a:pt x="1541602" y="289877"/>
                  </a:lnTo>
                  <a:close/>
                </a:path>
                <a:path w="7972425" h="544829">
                  <a:moveTo>
                    <a:pt x="2256117" y="154647"/>
                  </a:moveTo>
                  <a:lnTo>
                    <a:pt x="2143582" y="154647"/>
                  </a:lnTo>
                  <a:lnTo>
                    <a:pt x="2143582" y="544410"/>
                  </a:lnTo>
                  <a:lnTo>
                    <a:pt x="2256117" y="544410"/>
                  </a:lnTo>
                  <a:lnTo>
                    <a:pt x="2256117" y="154647"/>
                  </a:lnTo>
                  <a:close/>
                </a:path>
                <a:path w="7972425" h="544829">
                  <a:moveTo>
                    <a:pt x="2970644" y="314350"/>
                  </a:moveTo>
                  <a:lnTo>
                    <a:pt x="2858109" y="314350"/>
                  </a:lnTo>
                  <a:lnTo>
                    <a:pt x="2858109" y="544410"/>
                  </a:lnTo>
                  <a:lnTo>
                    <a:pt x="2970644" y="544410"/>
                  </a:lnTo>
                  <a:lnTo>
                    <a:pt x="2970644" y="314350"/>
                  </a:lnTo>
                  <a:close/>
                </a:path>
                <a:path w="7972425" h="544829">
                  <a:moveTo>
                    <a:pt x="3685171" y="246214"/>
                  </a:moveTo>
                  <a:lnTo>
                    <a:pt x="3572637" y="246214"/>
                  </a:lnTo>
                  <a:lnTo>
                    <a:pt x="3572637" y="544410"/>
                  </a:lnTo>
                  <a:lnTo>
                    <a:pt x="3685171" y="544410"/>
                  </a:lnTo>
                  <a:lnTo>
                    <a:pt x="3685171" y="246214"/>
                  </a:lnTo>
                  <a:close/>
                </a:path>
                <a:path w="7972425" h="544829">
                  <a:moveTo>
                    <a:pt x="4399699" y="129349"/>
                  </a:moveTo>
                  <a:lnTo>
                    <a:pt x="4287164" y="129349"/>
                  </a:lnTo>
                  <a:lnTo>
                    <a:pt x="4287164" y="544410"/>
                  </a:lnTo>
                  <a:lnTo>
                    <a:pt x="4399699" y="544410"/>
                  </a:lnTo>
                  <a:lnTo>
                    <a:pt x="4399699" y="129349"/>
                  </a:lnTo>
                  <a:close/>
                </a:path>
                <a:path w="7972425" h="544829">
                  <a:moveTo>
                    <a:pt x="5114226" y="293293"/>
                  </a:moveTo>
                  <a:lnTo>
                    <a:pt x="5001692" y="293293"/>
                  </a:lnTo>
                  <a:lnTo>
                    <a:pt x="5001692" y="544410"/>
                  </a:lnTo>
                  <a:lnTo>
                    <a:pt x="5114226" y="544410"/>
                  </a:lnTo>
                  <a:lnTo>
                    <a:pt x="5114226" y="293293"/>
                  </a:lnTo>
                  <a:close/>
                </a:path>
                <a:path w="7972425" h="544829">
                  <a:moveTo>
                    <a:pt x="5828754" y="356044"/>
                  </a:moveTo>
                  <a:lnTo>
                    <a:pt x="5716219" y="356044"/>
                  </a:lnTo>
                  <a:lnTo>
                    <a:pt x="5716219" y="544410"/>
                  </a:lnTo>
                  <a:lnTo>
                    <a:pt x="5828754" y="544410"/>
                  </a:lnTo>
                  <a:lnTo>
                    <a:pt x="5828754" y="356044"/>
                  </a:lnTo>
                  <a:close/>
                </a:path>
                <a:path w="7972425" h="544829">
                  <a:moveTo>
                    <a:pt x="6543281" y="86055"/>
                  </a:moveTo>
                  <a:lnTo>
                    <a:pt x="6430746" y="86055"/>
                  </a:lnTo>
                  <a:lnTo>
                    <a:pt x="6430746" y="544410"/>
                  </a:lnTo>
                  <a:lnTo>
                    <a:pt x="6543281" y="544410"/>
                  </a:lnTo>
                  <a:lnTo>
                    <a:pt x="6543281" y="86055"/>
                  </a:lnTo>
                  <a:close/>
                </a:path>
                <a:path w="7972425" h="544829">
                  <a:moveTo>
                    <a:pt x="7257809" y="326707"/>
                  </a:moveTo>
                  <a:lnTo>
                    <a:pt x="7145274" y="326707"/>
                  </a:lnTo>
                  <a:lnTo>
                    <a:pt x="7145274" y="544410"/>
                  </a:lnTo>
                  <a:lnTo>
                    <a:pt x="7257809" y="544410"/>
                  </a:lnTo>
                  <a:lnTo>
                    <a:pt x="7257809" y="326707"/>
                  </a:lnTo>
                  <a:close/>
                </a:path>
                <a:path w="7972425" h="544829">
                  <a:moveTo>
                    <a:pt x="7972336" y="0"/>
                  </a:moveTo>
                  <a:lnTo>
                    <a:pt x="7859789" y="0"/>
                  </a:lnTo>
                  <a:lnTo>
                    <a:pt x="7859789" y="544410"/>
                  </a:lnTo>
                  <a:lnTo>
                    <a:pt x="7972336" y="544410"/>
                  </a:lnTo>
                  <a:lnTo>
                    <a:pt x="7972336" y="0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3661753" y="4772824"/>
              <a:ext cx="7972425" cy="1453515"/>
            </a:xfrm>
            <a:custGeom>
              <a:avLst/>
              <a:gdLst/>
              <a:ahLst/>
              <a:cxnLst/>
              <a:rect l="l" t="t" r="r" b="b"/>
              <a:pathLst>
                <a:path w="7972425" h="1453514">
                  <a:moveTo>
                    <a:pt x="112534" y="816825"/>
                  </a:moveTo>
                  <a:lnTo>
                    <a:pt x="0" y="816825"/>
                  </a:lnTo>
                  <a:lnTo>
                    <a:pt x="0" y="1453349"/>
                  </a:lnTo>
                  <a:lnTo>
                    <a:pt x="112534" y="1453349"/>
                  </a:lnTo>
                  <a:lnTo>
                    <a:pt x="112534" y="816825"/>
                  </a:lnTo>
                  <a:close/>
                </a:path>
                <a:path w="7972425" h="1453514">
                  <a:moveTo>
                    <a:pt x="827062" y="746988"/>
                  </a:moveTo>
                  <a:lnTo>
                    <a:pt x="714527" y="746988"/>
                  </a:lnTo>
                  <a:lnTo>
                    <a:pt x="714527" y="1453349"/>
                  </a:lnTo>
                  <a:lnTo>
                    <a:pt x="827062" y="1453349"/>
                  </a:lnTo>
                  <a:lnTo>
                    <a:pt x="827062" y="746988"/>
                  </a:lnTo>
                  <a:close/>
                </a:path>
                <a:path w="7972425" h="1453514">
                  <a:moveTo>
                    <a:pt x="1541589" y="922337"/>
                  </a:moveTo>
                  <a:lnTo>
                    <a:pt x="1429054" y="922337"/>
                  </a:lnTo>
                  <a:lnTo>
                    <a:pt x="1429054" y="1453349"/>
                  </a:lnTo>
                  <a:lnTo>
                    <a:pt x="1541589" y="1453349"/>
                  </a:lnTo>
                  <a:lnTo>
                    <a:pt x="1541589" y="922337"/>
                  </a:lnTo>
                  <a:close/>
                </a:path>
                <a:path w="7972425" h="1453514">
                  <a:moveTo>
                    <a:pt x="2256117" y="991108"/>
                  </a:moveTo>
                  <a:lnTo>
                    <a:pt x="2143569" y="991108"/>
                  </a:lnTo>
                  <a:lnTo>
                    <a:pt x="2143569" y="1453349"/>
                  </a:lnTo>
                  <a:lnTo>
                    <a:pt x="2256117" y="1453349"/>
                  </a:lnTo>
                  <a:lnTo>
                    <a:pt x="2256117" y="991108"/>
                  </a:lnTo>
                  <a:close/>
                </a:path>
                <a:path w="7972425" h="1453514">
                  <a:moveTo>
                    <a:pt x="2970644" y="790194"/>
                  </a:moveTo>
                  <a:lnTo>
                    <a:pt x="2858097" y="790194"/>
                  </a:lnTo>
                  <a:lnTo>
                    <a:pt x="2858097" y="1453349"/>
                  </a:lnTo>
                  <a:lnTo>
                    <a:pt x="2970644" y="1453349"/>
                  </a:lnTo>
                  <a:lnTo>
                    <a:pt x="2970644" y="790194"/>
                  </a:lnTo>
                  <a:close/>
                </a:path>
                <a:path w="7972425" h="1453514">
                  <a:moveTo>
                    <a:pt x="3685171" y="368376"/>
                  </a:moveTo>
                  <a:lnTo>
                    <a:pt x="3572624" y="368376"/>
                  </a:lnTo>
                  <a:lnTo>
                    <a:pt x="3572624" y="1453349"/>
                  </a:lnTo>
                  <a:lnTo>
                    <a:pt x="3685171" y="1453349"/>
                  </a:lnTo>
                  <a:lnTo>
                    <a:pt x="3685171" y="368376"/>
                  </a:lnTo>
                  <a:close/>
                </a:path>
                <a:path w="7972425" h="1453514">
                  <a:moveTo>
                    <a:pt x="4399686" y="737362"/>
                  </a:moveTo>
                  <a:lnTo>
                    <a:pt x="4287151" y="737362"/>
                  </a:lnTo>
                  <a:lnTo>
                    <a:pt x="4287151" y="1453349"/>
                  </a:lnTo>
                  <a:lnTo>
                    <a:pt x="4399686" y="1453349"/>
                  </a:lnTo>
                  <a:lnTo>
                    <a:pt x="4399686" y="737362"/>
                  </a:lnTo>
                  <a:close/>
                </a:path>
                <a:path w="7972425" h="1453514">
                  <a:moveTo>
                    <a:pt x="5114214" y="959396"/>
                  </a:moveTo>
                  <a:lnTo>
                    <a:pt x="5001679" y="959396"/>
                  </a:lnTo>
                  <a:lnTo>
                    <a:pt x="5001679" y="1453349"/>
                  </a:lnTo>
                  <a:lnTo>
                    <a:pt x="5114214" y="1453349"/>
                  </a:lnTo>
                  <a:lnTo>
                    <a:pt x="5114214" y="959396"/>
                  </a:lnTo>
                  <a:close/>
                </a:path>
                <a:path w="7972425" h="1453514">
                  <a:moveTo>
                    <a:pt x="5828741" y="687349"/>
                  </a:moveTo>
                  <a:lnTo>
                    <a:pt x="5716206" y="687349"/>
                  </a:lnTo>
                  <a:lnTo>
                    <a:pt x="5716206" y="1453349"/>
                  </a:lnTo>
                  <a:lnTo>
                    <a:pt x="5828741" y="1453349"/>
                  </a:lnTo>
                  <a:lnTo>
                    <a:pt x="5828741" y="687349"/>
                  </a:lnTo>
                  <a:close/>
                </a:path>
                <a:path w="7972425" h="1453514">
                  <a:moveTo>
                    <a:pt x="6543268" y="0"/>
                  </a:moveTo>
                  <a:lnTo>
                    <a:pt x="6430734" y="0"/>
                  </a:lnTo>
                  <a:lnTo>
                    <a:pt x="6430734" y="1453349"/>
                  </a:lnTo>
                  <a:lnTo>
                    <a:pt x="6543268" y="1453349"/>
                  </a:lnTo>
                  <a:lnTo>
                    <a:pt x="6543268" y="0"/>
                  </a:lnTo>
                  <a:close/>
                </a:path>
                <a:path w="7972425" h="1453514">
                  <a:moveTo>
                    <a:pt x="7257796" y="1051534"/>
                  </a:moveTo>
                  <a:lnTo>
                    <a:pt x="7145261" y="1051534"/>
                  </a:lnTo>
                  <a:lnTo>
                    <a:pt x="7145261" y="1453349"/>
                  </a:lnTo>
                  <a:lnTo>
                    <a:pt x="7257796" y="1453349"/>
                  </a:lnTo>
                  <a:lnTo>
                    <a:pt x="7257796" y="1051534"/>
                  </a:lnTo>
                  <a:close/>
                </a:path>
                <a:path w="7972425" h="1453514">
                  <a:moveTo>
                    <a:pt x="7972323" y="53771"/>
                  </a:moveTo>
                  <a:lnTo>
                    <a:pt x="7859789" y="53771"/>
                  </a:lnTo>
                  <a:lnTo>
                    <a:pt x="7859789" y="1453349"/>
                  </a:lnTo>
                  <a:lnTo>
                    <a:pt x="7972323" y="1453349"/>
                  </a:lnTo>
                  <a:lnTo>
                    <a:pt x="7972323" y="53771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774287" y="6152146"/>
              <a:ext cx="7972425" cy="74295"/>
            </a:xfrm>
            <a:custGeom>
              <a:avLst/>
              <a:gdLst/>
              <a:ahLst/>
              <a:cxnLst/>
              <a:rect l="l" t="t" r="r" b="b"/>
              <a:pathLst>
                <a:path w="7972425" h="74295">
                  <a:moveTo>
                    <a:pt x="112534" y="46824"/>
                  </a:moveTo>
                  <a:lnTo>
                    <a:pt x="0" y="46824"/>
                  </a:lnTo>
                  <a:lnTo>
                    <a:pt x="0" y="74028"/>
                  </a:lnTo>
                  <a:lnTo>
                    <a:pt x="112534" y="74028"/>
                  </a:lnTo>
                  <a:lnTo>
                    <a:pt x="112534" y="46824"/>
                  </a:lnTo>
                  <a:close/>
                </a:path>
                <a:path w="7972425" h="74295">
                  <a:moveTo>
                    <a:pt x="827062" y="48158"/>
                  </a:moveTo>
                  <a:lnTo>
                    <a:pt x="714527" y="48158"/>
                  </a:lnTo>
                  <a:lnTo>
                    <a:pt x="714527" y="74028"/>
                  </a:lnTo>
                  <a:lnTo>
                    <a:pt x="827062" y="74028"/>
                  </a:lnTo>
                  <a:lnTo>
                    <a:pt x="827062" y="48158"/>
                  </a:lnTo>
                  <a:close/>
                </a:path>
                <a:path w="7972425" h="74295">
                  <a:moveTo>
                    <a:pt x="1541589" y="46037"/>
                  </a:moveTo>
                  <a:lnTo>
                    <a:pt x="1429054" y="46037"/>
                  </a:lnTo>
                  <a:lnTo>
                    <a:pt x="1429054" y="74028"/>
                  </a:lnTo>
                  <a:lnTo>
                    <a:pt x="1541589" y="74028"/>
                  </a:lnTo>
                  <a:lnTo>
                    <a:pt x="1541589" y="46037"/>
                  </a:lnTo>
                  <a:close/>
                </a:path>
                <a:path w="7972425" h="74295">
                  <a:moveTo>
                    <a:pt x="2256117" y="34544"/>
                  </a:moveTo>
                  <a:lnTo>
                    <a:pt x="2143582" y="34544"/>
                  </a:lnTo>
                  <a:lnTo>
                    <a:pt x="2143582" y="74028"/>
                  </a:lnTo>
                  <a:lnTo>
                    <a:pt x="2256117" y="74028"/>
                  </a:lnTo>
                  <a:lnTo>
                    <a:pt x="2256117" y="34544"/>
                  </a:lnTo>
                  <a:close/>
                </a:path>
                <a:path w="7972425" h="74295">
                  <a:moveTo>
                    <a:pt x="2970644" y="52946"/>
                  </a:moveTo>
                  <a:lnTo>
                    <a:pt x="2858109" y="52946"/>
                  </a:lnTo>
                  <a:lnTo>
                    <a:pt x="2858109" y="74028"/>
                  </a:lnTo>
                  <a:lnTo>
                    <a:pt x="2970644" y="74028"/>
                  </a:lnTo>
                  <a:lnTo>
                    <a:pt x="2970644" y="52946"/>
                  </a:lnTo>
                  <a:close/>
                </a:path>
                <a:path w="7972425" h="74295">
                  <a:moveTo>
                    <a:pt x="3685171" y="0"/>
                  </a:moveTo>
                  <a:lnTo>
                    <a:pt x="3572624" y="0"/>
                  </a:lnTo>
                  <a:lnTo>
                    <a:pt x="3572624" y="74028"/>
                  </a:lnTo>
                  <a:lnTo>
                    <a:pt x="3685171" y="74028"/>
                  </a:lnTo>
                  <a:lnTo>
                    <a:pt x="3685171" y="0"/>
                  </a:lnTo>
                  <a:close/>
                </a:path>
                <a:path w="7972425" h="74295">
                  <a:moveTo>
                    <a:pt x="4399699" y="43065"/>
                  </a:moveTo>
                  <a:lnTo>
                    <a:pt x="4287151" y="43065"/>
                  </a:lnTo>
                  <a:lnTo>
                    <a:pt x="4287151" y="74028"/>
                  </a:lnTo>
                  <a:lnTo>
                    <a:pt x="4399699" y="74028"/>
                  </a:lnTo>
                  <a:lnTo>
                    <a:pt x="4399699" y="43065"/>
                  </a:lnTo>
                  <a:close/>
                </a:path>
                <a:path w="7972425" h="74295">
                  <a:moveTo>
                    <a:pt x="5114226" y="40005"/>
                  </a:moveTo>
                  <a:lnTo>
                    <a:pt x="5001679" y="40005"/>
                  </a:lnTo>
                  <a:lnTo>
                    <a:pt x="5001679" y="74028"/>
                  </a:lnTo>
                  <a:lnTo>
                    <a:pt x="5114226" y="74028"/>
                  </a:lnTo>
                  <a:lnTo>
                    <a:pt x="5114226" y="40005"/>
                  </a:lnTo>
                  <a:close/>
                </a:path>
                <a:path w="7972425" h="74295">
                  <a:moveTo>
                    <a:pt x="5828741" y="47701"/>
                  </a:moveTo>
                  <a:lnTo>
                    <a:pt x="5716206" y="47701"/>
                  </a:lnTo>
                  <a:lnTo>
                    <a:pt x="5716206" y="74028"/>
                  </a:lnTo>
                  <a:lnTo>
                    <a:pt x="5828741" y="74028"/>
                  </a:lnTo>
                  <a:lnTo>
                    <a:pt x="5828741" y="47701"/>
                  </a:lnTo>
                  <a:close/>
                </a:path>
                <a:path w="7972425" h="74295">
                  <a:moveTo>
                    <a:pt x="6543268" y="27876"/>
                  </a:moveTo>
                  <a:lnTo>
                    <a:pt x="6430734" y="27876"/>
                  </a:lnTo>
                  <a:lnTo>
                    <a:pt x="6430734" y="74028"/>
                  </a:lnTo>
                  <a:lnTo>
                    <a:pt x="6543268" y="74028"/>
                  </a:lnTo>
                  <a:lnTo>
                    <a:pt x="6543268" y="27876"/>
                  </a:lnTo>
                  <a:close/>
                </a:path>
                <a:path w="7972425" h="74295">
                  <a:moveTo>
                    <a:pt x="7257796" y="43268"/>
                  </a:moveTo>
                  <a:lnTo>
                    <a:pt x="7145261" y="43268"/>
                  </a:lnTo>
                  <a:lnTo>
                    <a:pt x="7145261" y="74028"/>
                  </a:lnTo>
                  <a:lnTo>
                    <a:pt x="7257796" y="74028"/>
                  </a:lnTo>
                  <a:lnTo>
                    <a:pt x="7257796" y="43268"/>
                  </a:lnTo>
                  <a:close/>
                </a:path>
                <a:path w="7972425" h="74295">
                  <a:moveTo>
                    <a:pt x="7972323" y="24180"/>
                  </a:moveTo>
                  <a:lnTo>
                    <a:pt x="7859789" y="24180"/>
                  </a:lnTo>
                  <a:lnTo>
                    <a:pt x="7859789" y="74028"/>
                  </a:lnTo>
                  <a:lnTo>
                    <a:pt x="7972323" y="74028"/>
                  </a:lnTo>
                  <a:lnTo>
                    <a:pt x="7972323" y="24180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886822" y="5292127"/>
              <a:ext cx="7972425" cy="934085"/>
            </a:xfrm>
            <a:custGeom>
              <a:avLst/>
              <a:gdLst/>
              <a:ahLst/>
              <a:cxnLst/>
              <a:rect l="l" t="t" r="r" b="b"/>
              <a:pathLst>
                <a:path w="7972425" h="934085">
                  <a:moveTo>
                    <a:pt x="112534" y="278269"/>
                  </a:moveTo>
                  <a:lnTo>
                    <a:pt x="0" y="278269"/>
                  </a:lnTo>
                  <a:lnTo>
                    <a:pt x="0" y="934046"/>
                  </a:lnTo>
                  <a:lnTo>
                    <a:pt x="112534" y="934046"/>
                  </a:lnTo>
                  <a:lnTo>
                    <a:pt x="112534" y="278269"/>
                  </a:lnTo>
                  <a:close/>
                </a:path>
                <a:path w="7972425" h="934085">
                  <a:moveTo>
                    <a:pt x="827062" y="180746"/>
                  </a:moveTo>
                  <a:lnTo>
                    <a:pt x="714527" y="180746"/>
                  </a:lnTo>
                  <a:lnTo>
                    <a:pt x="714527" y="934046"/>
                  </a:lnTo>
                  <a:lnTo>
                    <a:pt x="827062" y="934046"/>
                  </a:lnTo>
                  <a:lnTo>
                    <a:pt x="827062" y="180746"/>
                  </a:lnTo>
                  <a:close/>
                </a:path>
                <a:path w="7972425" h="934085">
                  <a:moveTo>
                    <a:pt x="1541589" y="445325"/>
                  </a:moveTo>
                  <a:lnTo>
                    <a:pt x="1429054" y="445325"/>
                  </a:lnTo>
                  <a:lnTo>
                    <a:pt x="1429054" y="934046"/>
                  </a:lnTo>
                  <a:lnTo>
                    <a:pt x="1541589" y="934046"/>
                  </a:lnTo>
                  <a:lnTo>
                    <a:pt x="1541589" y="445325"/>
                  </a:lnTo>
                  <a:close/>
                </a:path>
                <a:path w="7972425" h="934085">
                  <a:moveTo>
                    <a:pt x="2256117" y="212140"/>
                  </a:moveTo>
                  <a:lnTo>
                    <a:pt x="2143582" y="212140"/>
                  </a:lnTo>
                  <a:lnTo>
                    <a:pt x="2143582" y="934046"/>
                  </a:lnTo>
                  <a:lnTo>
                    <a:pt x="2256117" y="934046"/>
                  </a:lnTo>
                  <a:lnTo>
                    <a:pt x="2256117" y="212140"/>
                  </a:lnTo>
                  <a:close/>
                </a:path>
                <a:path w="7972425" h="934085">
                  <a:moveTo>
                    <a:pt x="2970644" y="401701"/>
                  </a:moveTo>
                  <a:lnTo>
                    <a:pt x="2858109" y="401701"/>
                  </a:lnTo>
                  <a:lnTo>
                    <a:pt x="2858109" y="934046"/>
                  </a:lnTo>
                  <a:lnTo>
                    <a:pt x="2970644" y="934046"/>
                  </a:lnTo>
                  <a:lnTo>
                    <a:pt x="2970644" y="401701"/>
                  </a:lnTo>
                  <a:close/>
                </a:path>
                <a:path w="7972425" h="934085">
                  <a:moveTo>
                    <a:pt x="3685171" y="184683"/>
                  </a:moveTo>
                  <a:lnTo>
                    <a:pt x="3572637" y="184683"/>
                  </a:lnTo>
                  <a:lnTo>
                    <a:pt x="3572637" y="934046"/>
                  </a:lnTo>
                  <a:lnTo>
                    <a:pt x="3685171" y="934046"/>
                  </a:lnTo>
                  <a:lnTo>
                    <a:pt x="3685171" y="184683"/>
                  </a:lnTo>
                  <a:close/>
                </a:path>
                <a:path w="7972425" h="934085">
                  <a:moveTo>
                    <a:pt x="4399699" y="203771"/>
                  </a:moveTo>
                  <a:lnTo>
                    <a:pt x="4287164" y="203771"/>
                  </a:lnTo>
                  <a:lnTo>
                    <a:pt x="4287164" y="934046"/>
                  </a:lnTo>
                  <a:lnTo>
                    <a:pt x="4399699" y="934046"/>
                  </a:lnTo>
                  <a:lnTo>
                    <a:pt x="4399699" y="203771"/>
                  </a:lnTo>
                  <a:close/>
                </a:path>
                <a:path w="7972425" h="934085">
                  <a:moveTo>
                    <a:pt x="5114226" y="353949"/>
                  </a:moveTo>
                  <a:lnTo>
                    <a:pt x="5001692" y="353949"/>
                  </a:lnTo>
                  <a:lnTo>
                    <a:pt x="5001692" y="934046"/>
                  </a:lnTo>
                  <a:lnTo>
                    <a:pt x="5114226" y="934046"/>
                  </a:lnTo>
                  <a:lnTo>
                    <a:pt x="5114226" y="353949"/>
                  </a:lnTo>
                  <a:close/>
                </a:path>
                <a:path w="7972425" h="934085">
                  <a:moveTo>
                    <a:pt x="5828754" y="425170"/>
                  </a:moveTo>
                  <a:lnTo>
                    <a:pt x="5716206" y="425170"/>
                  </a:lnTo>
                  <a:lnTo>
                    <a:pt x="5716206" y="934046"/>
                  </a:lnTo>
                  <a:lnTo>
                    <a:pt x="5828754" y="934046"/>
                  </a:lnTo>
                  <a:lnTo>
                    <a:pt x="5828754" y="425170"/>
                  </a:lnTo>
                  <a:close/>
                </a:path>
                <a:path w="7972425" h="934085">
                  <a:moveTo>
                    <a:pt x="6543281" y="0"/>
                  </a:moveTo>
                  <a:lnTo>
                    <a:pt x="6430734" y="0"/>
                  </a:lnTo>
                  <a:lnTo>
                    <a:pt x="6430734" y="934046"/>
                  </a:lnTo>
                  <a:lnTo>
                    <a:pt x="6543281" y="934046"/>
                  </a:lnTo>
                  <a:lnTo>
                    <a:pt x="6543281" y="0"/>
                  </a:lnTo>
                  <a:close/>
                </a:path>
                <a:path w="7972425" h="934085">
                  <a:moveTo>
                    <a:pt x="7257796" y="339648"/>
                  </a:moveTo>
                  <a:lnTo>
                    <a:pt x="7145261" y="339648"/>
                  </a:lnTo>
                  <a:lnTo>
                    <a:pt x="7145261" y="934046"/>
                  </a:lnTo>
                  <a:lnTo>
                    <a:pt x="7257796" y="934046"/>
                  </a:lnTo>
                  <a:lnTo>
                    <a:pt x="7257796" y="339648"/>
                  </a:lnTo>
                  <a:close/>
                </a:path>
                <a:path w="7972425" h="934085">
                  <a:moveTo>
                    <a:pt x="7972323" y="126860"/>
                  </a:moveTo>
                  <a:lnTo>
                    <a:pt x="7859789" y="126860"/>
                  </a:lnTo>
                  <a:lnTo>
                    <a:pt x="7859789" y="934046"/>
                  </a:lnTo>
                  <a:lnTo>
                    <a:pt x="7972323" y="934046"/>
                  </a:lnTo>
                  <a:lnTo>
                    <a:pt x="7972323" y="126860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9610" y="4298187"/>
              <a:ext cx="95249" cy="95249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1684" y="4298187"/>
              <a:ext cx="95249" cy="95249"/>
            </a:xfrm>
            <a:prstGeom prst="rect">
              <a:avLst/>
            </a:prstGeom>
          </p:spPr>
        </p:pic>
      </p:grpSp>
      <p:sp>
        <p:nvSpPr>
          <p:cNvPr id="69" name="object 69" descr=""/>
          <p:cNvSpPr txBox="1"/>
          <p:nvPr/>
        </p:nvSpPr>
        <p:spPr>
          <a:xfrm>
            <a:off x="7514163" y="6376360"/>
            <a:ext cx="276860" cy="432434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39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2014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 spc="-100">
                <a:solidFill>
                  <a:srgbClr val="252423"/>
                </a:solidFill>
                <a:latin typeface="Lucida Sans Unicode"/>
                <a:cs typeface="Lucida Sans Unicode"/>
              </a:rPr>
              <a:t>Mês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2606674" y="3933888"/>
            <a:ext cx="2845435" cy="49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45">
                <a:solidFill>
                  <a:srgbClr val="252423"/>
                </a:solidFill>
                <a:latin typeface="Lucida Sans Unicode"/>
                <a:cs typeface="Lucida Sans Unicode"/>
              </a:rPr>
              <a:t>Soma</a:t>
            </a:r>
            <a:r>
              <a:rPr dirty="0" sz="1400" spc="-100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55">
                <a:solidFill>
                  <a:srgbClr val="252423"/>
                </a:solidFill>
                <a:latin typeface="Lucida Sans Unicode"/>
                <a:cs typeface="Lucida Sans Unicode"/>
              </a:rPr>
              <a:t>de</a:t>
            </a:r>
            <a:r>
              <a:rPr dirty="0" sz="1400" spc="-100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75">
                <a:solidFill>
                  <a:srgbClr val="252423"/>
                </a:solidFill>
                <a:latin typeface="Lucida Sans Unicode"/>
                <a:cs typeface="Lucida Sans Unicode"/>
              </a:rPr>
              <a:t>Sales</a:t>
            </a:r>
            <a:r>
              <a:rPr dirty="0" sz="1400" spc="-100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50">
                <a:solidFill>
                  <a:srgbClr val="252423"/>
                </a:solidFill>
                <a:latin typeface="Lucida Sans Unicode"/>
                <a:cs typeface="Lucida Sans Unicode"/>
              </a:rPr>
              <a:t>por</a:t>
            </a:r>
            <a:r>
              <a:rPr dirty="0" sz="1400" spc="-100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85">
                <a:solidFill>
                  <a:srgbClr val="252423"/>
                </a:solidFill>
                <a:latin typeface="Lucida Sans Unicode"/>
                <a:cs typeface="Lucida Sans Unicode"/>
              </a:rPr>
              <a:t>Ano,</a:t>
            </a:r>
            <a:r>
              <a:rPr dirty="0" sz="1400" spc="-100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40">
                <a:solidFill>
                  <a:srgbClr val="252423"/>
                </a:solidFill>
                <a:latin typeface="Lucida Sans Unicode"/>
                <a:cs typeface="Lucida Sans Unicode"/>
              </a:rPr>
              <a:t>Mês</a:t>
            </a:r>
            <a:r>
              <a:rPr dirty="0" sz="1400" spc="-100">
                <a:solidFill>
                  <a:srgbClr val="252423"/>
                </a:solidFill>
                <a:latin typeface="Lucida Sans Unicode"/>
                <a:cs typeface="Lucida Sans Unicode"/>
              </a:rPr>
              <a:t> e </a:t>
            </a:r>
            <a:r>
              <a:rPr dirty="0" sz="1400" spc="-105">
                <a:solidFill>
                  <a:srgbClr val="252423"/>
                </a:solidFill>
                <a:latin typeface="Lucida Sans Unicode"/>
                <a:cs typeface="Lucida Sans Unicode"/>
              </a:rPr>
              <a:t>Segment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738505" algn="l"/>
                <a:tab pos="2094864" algn="l"/>
              </a:tabLst>
            </a:pPr>
            <a:r>
              <a:rPr dirty="0" sz="1000" spc="-10" b="1">
                <a:solidFill>
                  <a:srgbClr val="605D5C"/>
                </a:solidFill>
                <a:latin typeface="Segoe UI"/>
                <a:cs typeface="Segoe UI"/>
              </a:rPr>
              <a:t>Segment</a:t>
            </a:r>
            <a:r>
              <a:rPr dirty="0" sz="1000" b="1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CHANNEL</a:t>
            </a:r>
            <a:r>
              <a:rPr dirty="0" sz="1000" spc="-4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PARTNERS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ENTERPRISE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71" name="object 7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9409" y="4298187"/>
            <a:ext cx="95249" cy="95249"/>
          </a:xfrm>
          <a:prstGeom prst="rect">
            <a:avLst/>
          </a:prstGeom>
        </p:spPr>
      </p:pic>
      <p:sp>
        <p:nvSpPr>
          <p:cNvPr id="72" name="object 72" descr=""/>
          <p:cNvSpPr txBox="1"/>
          <p:nvPr/>
        </p:nvSpPr>
        <p:spPr>
          <a:xfrm>
            <a:off x="5541119" y="4251356"/>
            <a:ext cx="8591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GOVERNMENT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73" name="object 7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9059" y="4298187"/>
            <a:ext cx="95249" cy="95249"/>
          </a:xfrm>
          <a:prstGeom prst="rect">
            <a:avLst/>
          </a:prstGeom>
        </p:spPr>
      </p:pic>
      <p:sp>
        <p:nvSpPr>
          <p:cNvPr id="74" name="object 74" descr=""/>
          <p:cNvSpPr txBox="1"/>
          <p:nvPr/>
        </p:nvSpPr>
        <p:spPr>
          <a:xfrm>
            <a:off x="6547941" y="4251356"/>
            <a:ext cx="7385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MIDMARKET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75" name="object 7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34884" y="4298187"/>
            <a:ext cx="95249" cy="95249"/>
          </a:xfrm>
          <a:prstGeom prst="rect">
            <a:avLst/>
          </a:prstGeom>
        </p:spPr>
      </p:pic>
      <p:sp>
        <p:nvSpPr>
          <p:cNvPr id="76" name="object 76" descr=""/>
          <p:cNvSpPr txBox="1"/>
          <p:nvPr/>
        </p:nvSpPr>
        <p:spPr>
          <a:xfrm>
            <a:off x="7434361" y="4251356"/>
            <a:ext cx="9988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SMALL</a:t>
            </a:r>
            <a:r>
              <a:rPr dirty="0" sz="1000" spc="-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BUSINESS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307847" y="863600"/>
            <a:ext cx="12113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  <a:tabLst>
                <a:tab pos="1949450" algn="l"/>
              </a:tabLst>
            </a:pPr>
            <a:r>
              <a:rPr dirty="0" sz="1200" spc="-160">
                <a:solidFill>
                  <a:srgbClr val="252423"/>
                </a:solidFill>
                <a:latin typeface="Lucida Sans Unicode"/>
                <a:cs typeface="Lucida Sans Unicode"/>
              </a:rPr>
              <a:t>Ano,</a:t>
            </a:r>
            <a:r>
              <a:rPr dirty="0" sz="1200" spc="-85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252423"/>
                </a:solidFill>
                <a:latin typeface="Lucida Sans Unicode"/>
                <a:cs typeface="Lucida Sans Unicode"/>
              </a:rPr>
              <a:t>Mês</a:t>
            </a:r>
            <a:r>
              <a:rPr dirty="0" sz="1200">
                <a:solidFill>
                  <a:srgbClr val="252423"/>
                </a:solidFill>
                <a:latin typeface="Lucida Sans Unicode"/>
                <a:cs typeface="Lucida Sans Unicode"/>
              </a:rPr>
              <a:t>	</a:t>
            </a:r>
            <a:r>
              <a:rPr dirty="0" baseline="3086" sz="1350" spc="367">
                <a:solidFill>
                  <a:srgbClr val="605D5C"/>
                </a:solidFill>
                <a:latin typeface="Arial"/>
                <a:cs typeface="Arial"/>
              </a:rPr>
              <a:t>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419100" y="1017905"/>
            <a:ext cx="1316355" cy="223520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dirty="0" baseline="-4629" sz="1800" spc="592">
                <a:solidFill>
                  <a:srgbClr val="787774"/>
                </a:solidFill>
                <a:latin typeface="Arial"/>
                <a:cs typeface="Arial"/>
              </a:rPr>
              <a:t></a:t>
            </a:r>
            <a:r>
              <a:rPr dirty="0" baseline="-4629" sz="1800" spc="397">
                <a:solidFill>
                  <a:srgbClr val="787774"/>
                </a:solidFill>
                <a:latin typeface="Arial"/>
                <a:cs typeface="Arial"/>
              </a:rPr>
              <a:t> </a:t>
            </a:r>
            <a:r>
              <a:rPr dirty="0" baseline="-6944" sz="1800" spc="592">
                <a:solidFill>
                  <a:srgbClr val="787774"/>
                </a:solidFill>
                <a:latin typeface="Arial"/>
                <a:cs typeface="Aria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2013</a:t>
            </a:r>
            <a:endParaRPr sz="1200">
              <a:latin typeface="Segoe UI"/>
              <a:cs typeface="Segoe UI"/>
            </a:endParaRPr>
          </a:p>
          <a:p>
            <a:pPr marL="456565">
              <a:lnSpc>
                <a:spcPct val="100000"/>
              </a:lnSpc>
              <a:spcBef>
                <a:spcPts val="735"/>
              </a:spcBef>
            </a:pPr>
            <a:r>
              <a:rPr dirty="0" baseline="-6944" sz="1800" spc="592">
                <a:solidFill>
                  <a:srgbClr val="787774"/>
                </a:solidFill>
                <a:latin typeface="Arial"/>
                <a:cs typeface="Aria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janeiro</a:t>
            </a:r>
            <a:endParaRPr sz="1200">
              <a:latin typeface="Segoe UI"/>
              <a:cs typeface="Segoe UI"/>
            </a:endParaRPr>
          </a:p>
          <a:p>
            <a:pPr marL="456565">
              <a:lnSpc>
                <a:spcPct val="100000"/>
              </a:lnSpc>
              <a:spcBef>
                <a:spcPts val="735"/>
              </a:spcBef>
            </a:pPr>
            <a:r>
              <a:rPr dirty="0" baseline="-6944" sz="1800" spc="592">
                <a:solidFill>
                  <a:srgbClr val="787774"/>
                </a:solidFill>
                <a:latin typeface="Arial"/>
                <a:cs typeface="Aria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fevereiro</a:t>
            </a:r>
            <a:endParaRPr sz="1200">
              <a:latin typeface="Segoe UI"/>
              <a:cs typeface="Segoe UI"/>
            </a:endParaRPr>
          </a:p>
          <a:p>
            <a:pPr marL="456565">
              <a:lnSpc>
                <a:spcPct val="100000"/>
              </a:lnSpc>
              <a:spcBef>
                <a:spcPts val="735"/>
              </a:spcBef>
            </a:pPr>
            <a:r>
              <a:rPr dirty="0" baseline="-6944" sz="1800" spc="592">
                <a:solidFill>
                  <a:srgbClr val="787774"/>
                </a:solidFill>
                <a:latin typeface="Arial"/>
                <a:cs typeface="Aria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março</a:t>
            </a:r>
            <a:endParaRPr sz="1200">
              <a:latin typeface="Segoe UI"/>
              <a:cs typeface="Segoe UI"/>
            </a:endParaRPr>
          </a:p>
          <a:p>
            <a:pPr marL="456565">
              <a:lnSpc>
                <a:spcPct val="100000"/>
              </a:lnSpc>
              <a:spcBef>
                <a:spcPts val="735"/>
              </a:spcBef>
            </a:pPr>
            <a:r>
              <a:rPr dirty="0" baseline="-6944" sz="1800" spc="592">
                <a:solidFill>
                  <a:srgbClr val="787774"/>
                </a:solidFill>
                <a:latin typeface="Arial"/>
                <a:cs typeface="Aria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abril</a:t>
            </a:r>
            <a:endParaRPr sz="1200">
              <a:latin typeface="Segoe UI"/>
              <a:cs typeface="Segoe UI"/>
            </a:endParaRPr>
          </a:p>
          <a:p>
            <a:pPr marL="456565">
              <a:lnSpc>
                <a:spcPct val="100000"/>
              </a:lnSpc>
              <a:spcBef>
                <a:spcPts val="735"/>
              </a:spcBef>
            </a:pPr>
            <a:r>
              <a:rPr dirty="0" baseline="-6944" sz="1800" spc="592">
                <a:solidFill>
                  <a:srgbClr val="787774"/>
                </a:solidFill>
                <a:latin typeface="Arial"/>
                <a:cs typeface="Aria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maio</a:t>
            </a:r>
            <a:endParaRPr sz="1200">
              <a:latin typeface="Segoe UI"/>
              <a:cs typeface="Segoe UI"/>
            </a:endParaRPr>
          </a:p>
          <a:p>
            <a:pPr marL="456565">
              <a:lnSpc>
                <a:spcPct val="100000"/>
              </a:lnSpc>
              <a:spcBef>
                <a:spcPts val="735"/>
              </a:spcBef>
            </a:pPr>
            <a:r>
              <a:rPr dirty="0" baseline="-6944" sz="1800" spc="592">
                <a:solidFill>
                  <a:srgbClr val="787774"/>
                </a:solidFill>
                <a:latin typeface="Arial"/>
                <a:cs typeface="Aria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junho</a:t>
            </a:r>
            <a:endParaRPr sz="1200">
              <a:latin typeface="Segoe UI"/>
              <a:cs typeface="Segoe UI"/>
            </a:endParaRPr>
          </a:p>
          <a:p>
            <a:pPr marL="456565">
              <a:lnSpc>
                <a:spcPct val="100000"/>
              </a:lnSpc>
              <a:spcBef>
                <a:spcPts val="735"/>
              </a:spcBef>
            </a:pPr>
            <a:r>
              <a:rPr dirty="0" baseline="-6944" sz="1800" spc="592">
                <a:solidFill>
                  <a:srgbClr val="787774"/>
                </a:solidFill>
                <a:latin typeface="Arial"/>
                <a:cs typeface="Aria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julho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863600" y="334010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787774"/>
                </a:solidFill>
                <a:latin typeface="Arial"/>
                <a:cs typeface="Arial"/>
              </a:rPr>
              <a:t>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1092200" y="3321050"/>
            <a:ext cx="487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agosto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838200" y="3597275"/>
            <a:ext cx="9442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6944" sz="1800" spc="592">
                <a:solidFill>
                  <a:srgbClr val="787774"/>
                </a:solidFill>
                <a:latin typeface="Arial"/>
                <a:cs typeface="Aria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52423"/>
                </a:solidFill>
                <a:latin typeface="Segoe UI"/>
                <a:cs typeface="Segoe UI"/>
              </a:rPr>
              <a:t>setembro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419100" y="3780155"/>
            <a:ext cx="1428115" cy="113030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456565">
              <a:lnSpc>
                <a:spcPct val="100000"/>
              </a:lnSpc>
              <a:spcBef>
                <a:spcPts val="835"/>
              </a:spcBef>
            </a:pPr>
            <a:r>
              <a:rPr dirty="0" baseline="-6944" sz="1800" spc="592">
                <a:solidFill>
                  <a:srgbClr val="787774"/>
                </a:solidFill>
                <a:latin typeface="Arial"/>
                <a:cs typeface="Aria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outubro</a:t>
            </a:r>
            <a:endParaRPr sz="1200">
              <a:latin typeface="Segoe UI"/>
              <a:cs typeface="Segoe UI"/>
            </a:endParaRPr>
          </a:p>
          <a:p>
            <a:pPr marL="456565">
              <a:lnSpc>
                <a:spcPct val="100000"/>
              </a:lnSpc>
              <a:spcBef>
                <a:spcPts val="735"/>
              </a:spcBef>
            </a:pPr>
            <a:r>
              <a:rPr dirty="0" baseline="-6944" sz="1800" spc="592">
                <a:solidFill>
                  <a:srgbClr val="787774"/>
                </a:solidFill>
                <a:latin typeface="Arial"/>
                <a:cs typeface="Aria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novembro</a:t>
            </a:r>
            <a:endParaRPr sz="1200">
              <a:latin typeface="Segoe UI"/>
              <a:cs typeface="Segoe UI"/>
            </a:endParaRPr>
          </a:p>
          <a:p>
            <a:pPr marL="456565">
              <a:lnSpc>
                <a:spcPct val="100000"/>
              </a:lnSpc>
              <a:spcBef>
                <a:spcPts val="735"/>
              </a:spcBef>
            </a:pPr>
            <a:r>
              <a:rPr dirty="0" baseline="-6944" sz="1800" spc="592">
                <a:solidFill>
                  <a:srgbClr val="787774"/>
                </a:solidFill>
                <a:latin typeface="Arial"/>
                <a:cs typeface="Aria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dezembro</a:t>
            </a:r>
            <a:endParaRPr sz="12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baseline="-4629" sz="1800" spc="592">
                <a:solidFill>
                  <a:srgbClr val="787774"/>
                </a:solidFill>
                <a:latin typeface="Arial"/>
                <a:cs typeface="Arial"/>
              </a:rPr>
              <a:t></a:t>
            </a:r>
            <a:r>
              <a:rPr dirty="0" baseline="-4629" sz="1800" spc="397">
                <a:solidFill>
                  <a:srgbClr val="787774"/>
                </a:solidFill>
                <a:latin typeface="Arial"/>
                <a:cs typeface="Arial"/>
              </a:rPr>
              <a:t> </a:t>
            </a:r>
            <a:r>
              <a:rPr dirty="0" baseline="-6944" sz="1800" spc="705">
                <a:solidFill>
                  <a:srgbClr val="202020"/>
                </a:solidFill>
                <a:latin typeface="Arial"/>
                <a:cs typeface="Arial"/>
              </a:rPr>
              <a:t>■</a:t>
            </a:r>
            <a:r>
              <a:rPr dirty="0" baseline="-6944" sz="1800" spc="397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2014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83" name="object 83" descr=""/>
          <p:cNvGrpSpPr/>
          <p:nvPr/>
        </p:nvGrpSpPr>
        <p:grpSpPr>
          <a:xfrm>
            <a:off x="307847" y="374650"/>
            <a:ext cx="12113260" cy="709930"/>
            <a:chOff x="307847" y="374650"/>
            <a:chExt cx="12113260" cy="709930"/>
          </a:xfrm>
        </p:grpSpPr>
        <p:sp>
          <p:nvSpPr>
            <p:cNvPr id="84" name="object 84" descr=""/>
            <p:cNvSpPr/>
            <p:nvPr/>
          </p:nvSpPr>
          <p:spPr>
            <a:xfrm>
              <a:off x="307835" y="374649"/>
              <a:ext cx="12113260" cy="709930"/>
            </a:xfrm>
            <a:custGeom>
              <a:avLst/>
              <a:gdLst/>
              <a:ahLst/>
              <a:cxnLst/>
              <a:rect l="l" t="t" r="r" b="b"/>
              <a:pathLst>
                <a:path w="12113260" h="709930">
                  <a:moveTo>
                    <a:pt x="12112752" y="0"/>
                  </a:moveTo>
                  <a:lnTo>
                    <a:pt x="11960352" y="0"/>
                  </a:lnTo>
                  <a:lnTo>
                    <a:pt x="11960352" y="101600"/>
                  </a:lnTo>
                  <a:lnTo>
                    <a:pt x="11960352" y="472440"/>
                  </a:lnTo>
                  <a:lnTo>
                    <a:pt x="92202" y="472440"/>
                  </a:lnTo>
                  <a:lnTo>
                    <a:pt x="92202" y="101600"/>
                  </a:lnTo>
                  <a:lnTo>
                    <a:pt x="11960352" y="101600"/>
                  </a:lnTo>
                  <a:lnTo>
                    <a:pt x="11960352" y="0"/>
                  </a:lnTo>
                  <a:lnTo>
                    <a:pt x="0" y="0"/>
                  </a:lnTo>
                  <a:lnTo>
                    <a:pt x="0" y="101600"/>
                  </a:lnTo>
                  <a:lnTo>
                    <a:pt x="0" y="472440"/>
                  </a:lnTo>
                  <a:lnTo>
                    <a:pt x="0" y="709930"/>
                  </a:lnTo>
                  <a:lnTo>
                    <a:pt x="12112752" y="709930"/>
                  </a:lnTo>
                  <a:lnTo>
                    <a:pt x="12112752" y="473075"/>
                  </a:lnTo>
                  <a:lnTo>
                    <a:pt x="12112752" y="472440"/>
                  </a:lnTo>
                  <a:lnTo>
                    <a:pt x="12112752" y="101600"/>
                  </a:lnTo>
                  <a:lnTo>
                    <a:pt x="12112752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400049" y="466724"/>
              <a:ext cx="11868150" cy="390525"/>
            </a:xfrm>
            <a:custGeom>
              <a:avLst/>
              <a:gdLst/>
              <a:ahLst/>
              <a:cxnLst/>
              <a:rect l="l" t="t" r="r" b="b"/>
              <a:pathLst>
                <a:path w="11868150" h="390525">
                  <a:moveTo>
                    <a:pt x="11868149" y="390524"/>
                  </a:moveTo>
                  <a:lnTo>
                    <a:pt x="0" y="390524"/>
                  </a:lnTo>
                  <a:lnTo>
                    <a:pt x="0" y="0"/>
                  </a:lnTo>
                  <a:lnTo>
                    <a:pt x="11868149" y="0"/>
                  </a:lnTo>
                  <a:lnTo>
                    <a:pt x="11868149" y="390524"/>
                  </a:lnTo>
                  <a:close/>
                </a:path>
              </a:pathLst>
            </a:custGeom>
            <a:solidFill>
              <a:srgbClr val="C399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2144374" y="514349"/>
              <a:ext cx="76200" cy="285750"/>
            </a:xfrm>
            <a:custGeom>
              <a:avLst/>
              <a:gdLst/>
              <a:ahLst/>
              <a:cxnLst/>
              <a:rect l="l" t="t" r="r" b="b"/>
              <a:pathLst>
                <a:path w="76200" h="285750">
                  <a:moveTo>
                    <a:pt x="76199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285749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8415" marR="68580">
              <a:lnSpc>
                <a:spcPct val="100000"/>
              </a:lnSpc>
              <a:spcBef>
                <a:spcPts val="100"/>
              </a:spcBef>
            </a:pPr>
            <a:r>
              <a:rPr dirty="0"/>
              <a:t>Relatório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50"/>
              <a:t> </a:t>
            </a:r>
            <a:r>
              <a:rPr dirty="0" spc="-20"/>
              <a:t>Vendas</a:t>
            </a:r>
            <a:r>
              <a:rPr dirty="0" spc="-50"/>
              <a:t> </a:t>
            </a:r>
            <a:r>
              <a:rPr dirty="0" spc="-10"/>
              <a:t>Considerando</a:t>
            </a:r>
            <a:r>
              <a:rPr dirty="0" spc="-50"/>
              <a:t> </a:t>
            </a:r>
            <a:r>
              <a:rPr dirty="0"/>
              <a:t>Produtos</a:t>
            </a:r>
            <a:r>
              <a:rPr dirty="0" spc="-50"/>
              <a:t> </a:t>
            </a:r>
            <a:r>
              <a:rPr dirty="0"/>
              <a:t>e</a:t>
            </a:r>
            <a:r>
              <a:rPr dirty="0" spc="-50"/>
              <a:t> </a:t>
            </a:r>
            <a:r>
              <a:rPr dirty="0" spc="-10"/>
              <a:t>Segmento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496823" y="374650"/>
            <a:ext cx="11741150" cy="709930"/>
            <a:chOff x="496823" y="374650"/>
            <a:chExt cx="11741150" cy="709930"/>
          </a:xfrm>
        </p:grpSpPr>
        <p:sp>
          <p:nvSpPr>
            <p:cNvPr id="5" name="object 5" descr=""/>
            <p:cNvSpPr/>
            <p:nvPr/>
          </p:nvSpPr>
          <p:spPr>
            <a:xfrm>
              <a:off x="496811" y="374649"/>
              <a:ext cx="11741150" cy="709930"/>
            </a:xfrm>
            <a:custGeom>
              <a:avLst/>
              <a:gdLst/>
              <a:ahLst/>
              <a:cxnLst/>
              <a:rect l="l" t="t" r="r" b="b"/>
              <a:pathLst>
                <a:path w="11741150" h="709930">
                  <a:moveTo>
                    <a:pt x="11740896" y="0"/>
                  </a:moveTo>
                  <a:lnTo>
                    <a:pt x="11514201" y="0"/>
                  </a:lnTo>
                  <a:lnTo>
                    <a:pt x="11514201" y="101600"/>
                  </a:lnTo>
                  <a:lnTo>
                    <a:pt x="11514201" y="472440"/>
                  </a:lnTo>
                  <a:lnTo>
                    <a:pt x="93726" y="472440"/>
                  </a:lnTo>
                  <a:lnTo>
                    <a:pt x="93726" y="101600"/>
                  </a:lnTo>
                  <a:lnTo>
                    <a:pt x="11514201" y="101600"/>
                  </a:lnTo>
                  <a:lnTo>
                    <a:pt x="11514201" y="0"/>
                  </a:lnTo>
                  <a:lnTo>
                    <a:pt x="0" y="0"/>
                  </a:lnTo>
                  <a:lnTo>
                    <a:pt x="0" y="101600"/>
                  </a:lnTo>
                  <a:lnTo>
                    <a:pt x="0" y="472440"/>
                  </a:lnTo>
                  <a:lnTo>
                    <a:pt x="0" y="709930"/>
                  </a:lnTo>
                  <a:lnTo>
                    <a:pt x="11740896" y="709930"/>
                  </a:lnTo>
                  <a:lnTo>
                    <a:pt x="11740896" y="473075"/>
                  </a:lnTo>
                  <a:lnTo>
                    <a:pt x="11740896" y="472440"/>
                  </a:lnTo>
                  <a:lnTo>
                    <a:pt x="11740896" y="101600"/>
                  </a:lnTo>
                  <a:lnTo>
                    <a:pt x="11740896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90549" y="466724"/>
              <a:ext cx="11420475" cy="390525"/>
            </a:xfrm>
            <a:custGeom>
              <a:avLst/>
              <a:gdLst/>
              <a:ahLst/>
              <a:cxnLst/>
              <a:rect l="l" t="t" r="r" b="b"/>
              <a:pathLst>
                <a:path w="11420475" h="390525">
                  <a:moveTo>
                    <a:pt x="11420474" y="390524"/>
                  </a:moveTo>
                  <a:lnTo>
                    <a:pt x="0" y="390524"/>
                  </a:lnTo>
                  <a:lnTo>
                    <a:pt x="0" y="0"/>
                  </a:lnTo>
                  <a:lnTo>
                    <a:pt x="11420474" y="0"/>
                  </a:lnTo>
                  <a:lnTo>
                    <a:pt x="11420474" y="390524"/>
                  </a:lnTo>
                  <a:close/>
                </a:path>
              </a:pathLst>
            </a:custGeom>
            <a:solidFill>
              <a:srgbClr val="C399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887199" y="514349"/>
              <a:ext cx="76200" cy="285750"/>
            </a:xfrm>
            <a:custGeom>
              <a:avLst/>
              <a:gdLst/>
              <a:ahLst/>
              <a:cxnLst/>
              <a:rect l="l" t="t" r="r" b="b"/>
              <a:pathLst>
                <a:path w="76200" h="285750">
                  <a:moveTo>
                    <a:pt x="76199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285749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10890">
              <a:lnSpc>
                <a:spcPct val="100000"/>
              </a:lnSpc>
              <a:spcBef>
                <a:spcPts val="100"/>
              </a:spcBef>
            </a:pPr>
            <a:r>
              <a:rPr dirty="0"/>
              <a:t>Relatório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50"/>
              <a:t> </a:t>
            </a:r>
            <a:r>
              <a:rPr dirty="0" spc="-20"/>
              <a:t>Vendas</a:t>
            </a:r>
            <a:r>
              <a:rPr dirty="0" spc="-50"/>
              <a:t> </a:t>
            </a:r>
            <a:r>
              <a:rPr dirty="0" spc="-10"/>
              <a:t>Considerando</a:t>
            </a:r>
            <a:r>
              <a:rPr dirty="0" spc="-50"/>
              <a:t> </a:t>
            </a:r>
            <a:r>
              <a:rPr dirty="0"/>
              <a:t>Países</a:t>
            </a:r>
            <a:r>
              <a:rPr dirty="0" spc="-50"/>
              <a:t> </a:t>
            </a:r>
            <a:r>
              <a:rPr dirty="0"/>
              <a:t>e</a:t>
            </a:r>
            <a:r>
              <a:rPr dirty="0" spc="-45"/>
              <a:t> </a:t>
            </a:r>
            <a:r>
              <a:rPr dirty="0" spc="-10"/>
              <a:t>Lucro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880268" y="1922780"/>
            <a:ext cx="2173605" cy="966469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dirty="0" sz="4500" spc="-345">
                <a:solidFill>
                  <a:srgbClr val="252423"/>
                </a:solidFill>
                <a:latin typeface="Arial"/>
                <a:cs typeface="Arial"/>
              </a:rPr>
              <a:t>118,73</a:t>
            </a:r>
            <a:r>
              <a:rPr dirty="0" sz="4500" spc="-204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4500" spc="-360">
                <a:solidFill>
                  <a:srgbClr val="252423"/>
                </a:solidFill>
                <a:latin typeface="Arial"/>
                <a:cs typeface="Arial"/>
              </a:rPr>
              <a:t>Mi</a:t>
            </a:r>
            <a:endParaRPr sz="4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solidFill>
                  <a:srgbClr val="605D5C"/>
                </a:solidFill>
                <a:latin typeface="Segoe UI"/>
                <a:cs typeface="Segoe UI"/>
              </a:rPr>
              <a:t>Soma</a:t>
            </a:r>
            <a:r>
              <a:rPr dirty="0" sz="12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605D5C"/>
                </a:solidFill>
                <a:latin typeface="Segoe UI"/>
                <a:cs typeface="Segoe UI"/>
              </a:rPr>
              <a:t>de</a:t>
            </a:r>
            <a:r>
              <a:rPr dirty="0" sz="1200" spc="29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200" spc="-20">
                <a:solidFill>
                  <a:srgbClr val="605D5C"/>
                </a:solidFill>
                <a:latin typeface="Segoe UI"/>
                <a:cs typeface="Segoe UI"/>
              </a:rPr>
              <a:t>Sales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425801" y="1918018"/>
            <a:ext cx="1340485" cy="966469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dirty="0" sz="4500" spc="-325">
                <a:solidFill>
                  <a:srgbClr val="252423"/>
                </a:solidFill>
                <a:latin typeface="Arial"/>
                <a:cs typeface="Arial"/>
              </a:rPr>
              <a:t>1</a:t>
            </a:r>
            <a:r>
              <a:rPr dirty="0" sz="4500" spc="-21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4500" spc="-360">
                <a:solidFill>
                  <a:srgbClr val="252423"/>
                </a:solidFill>
                <a:latin typeface="Arial"/>
                <a:cs typeface="Arial"/>
              </a:rPr>
              <a:t>Mi</a:t>
            </a:r>
            <a:endParaRPr sz="4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solidFill>
                  <a:srgbClr val="605D5C"/>
                </a:solidFill>
                <a:latin typeface="Segoe UI"/>
                <a:cs typeface="Segoe UI"/>
              </a:rPr>
              <a:t>Soma</a:t>
            </a:r>
            <a:r>
              <a:rPr dirty="0" sz="12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605D5C"/>
                </a:solidFill>
                <a:latin typeface="Segoe UI"/>
                <a:cs typeface="Segoe UI"/>
              </a:rPr>
              <a:t>de</a:t>
            </a:r>
            <a:r>
              <a:rPr dirty="0" sz="12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605D5C"/>
                </a:solidFill>
                <a:latin typeface="Segoe UI"/>
                <a:cs typeface="Segoe UI"/>
              </a:rPr>
              <a:t>Units</a:t>
            </a:r>
            <a:r>
              <a:rPr dirty="0" sz="12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200" spc="-20">
                <a:solidFill>
                  <a:srgbClr val="605D5C"/>
                </a:solidFill>
                <a:latin typeface="Segoe UI"/>
                <a:cs typeface="Segoe UI"/>
              </a:rPr>
              <a:t>Sold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833615" y="1042669"/>
            <a:ext cx="5404485" cy="2840990"/>
            <a:chOff x="6833615" y="1042669"/>
            <a:chExt cx="5404485" cy="2840990"/>
          </a:xfrm>
        </p:grpSpPr>
        <p:sp>
          <p:nvSpPr>
            <p:cNvPr id="12" name="object 12" descr=""/>
            <p:cNvSpPr/>
            <p:nvPr/>
          </p:nvSpPr>
          <p:spPr>
            <a:xfrm>
              <a:off x="6833603" y="1042669"/>
              <a:ext cx="5404485" cy="2840990"/>
            </a:xfrm>
            <a:custGeom>
              <a:avLst/>
              <a:gdLst/>
              <a:ahLst/>
              <a:cxnLst/>
              <a:rect l="l" t="t" r="r" b="b"/>
              <a:pathLst>
                <a:path w="5404484" h="2840990">
                  <a:moveTo>
                    <a:pt x="5404104" y="0"/>
                  </a:moveTo>
                  <a:lnTo>
                    <a:pt x="0" y="0"/>
                  </a:lnTo>
                  <a:lnTo>
                    <a:pt x="0" y="90170"/>
                  </a:lnTo>
                  <a:lnTo>
                    <a:pt x="0" y="2614930"/>
                  </a:lnTo>
                  <a:lnTo>
                    <a:pt x="0" y="2840990"/>
                  </a:lnTo>
                  <a:lnTo>
                    <a:pt x="5404104" y="2840990"/>
                  </a:lnTo>
                  <a:lnTo>
                    <a:pt x="5404104" y="2614930"/>
                  </a:lnTo>
                  <a:lnTo>
                    <a:pt x="5404104" y="90805"/>
                  </a:lnTo>
                  <a:lnTo>
                    <a:pt x="5177409" y="90805"/>
                  </a:lnTo>
                  <a:lnTo>
                    <a:pt x="5177409" y="2614930"/>
                  </a:lnTo>
                  <a:lnTo>
                    <a:pt x="91059" y="2614930"/>
                  </a:lnTo>
                  <a:lnTo>
                    <a:pt x="91059" y="90170"/>
                  </a:lnTo>
                  <a:lnTo>
                    <a:pt x="5404104" y="90170"/>
                  </a:lnTo>
                  <a:lnTo>
                    <a:pt x="5404104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924674" y="1133474"/>
              <a:ext cx="5086350" cy="2524125"/>
            </a:xfrm>
            <a:custGeom>
              <a:avLst/>
              <a:gdLst/>
              <a:ahLst/>
              <a:cxnLst/>
              <a:rect l="l" t="t" r="r" b="b"/>
              <a:pathLst>
                <a:path w="5086350" h="2524125">
                  <a:moveTo>
                    <a:pt x="5086349" y="2524124"/>
                  </a:moveTo>
                  <a:lnTo>
                    <a:pt x="0" y="2524124"/>
                  </a:lnTo>
                  <a:lnTo>
                    <a:pt x="0" y="0"/>
                  </a:lnTo>
                  <a:lnTo>
                    <a:pt x="5086349" y="0"/>
                  </a:lnTo>
                  <a:lnTo>
                    <a:pt x="5086349" y="2524124"/>
                  </a:lnTo>
                  <a:close/>
                </a:path>
              </a:pathLst>
            </a:custGeom>
            <a:solidFill>
              <a:srgbClr val="C399CA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959600" y="1095438"/>
            <a:ext cx="19627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25">
                <a:solidFill>
                  <a:srgbClr val="252423"/>
                </a:solidFill>
                <a:latin typeface="Arial"/>
                <a:cs typeface="Arial"/>
              </a:rPr>
              <a:t>Soma</a:t>
            </a:r>
            <a:r>
              <a:rPr dirty="0" sz="1400" spc="-55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1400" spc="-105">
                <a:solidFill>
                  <a:srgbClr val="252423"/>
                </a:solidFill>
                <a:latin typeface="Arial"/>
                <a:cs typeface="Arial"/>
              </a:rPr>
              <a:t>de</a:t>
            </a:r>
            <a:r>
              <a:rPr dirty="0" sz="1400" spc="-55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252423"/>
                </a:solidFill>
                <a:latin typeface="Arial"/>
                <a:cs typeface="Arial"/>
              </a:rPr>
              <a:t>Profit</a:t>
            </a:r>
            <a:r>
              <a:rPr dirty="0" sz="1400" spc="-5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1400" spc="-55">
                <a:solidFill>
                  <a:srgbClr val="252423"/>
                </a:solidFill>
                <a:latin typeface="Arial"/>
                <a:cs typeface="Arial"/>
              </a:rPr>
              <a:t>por Country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709617" y="1647196"/>
            <a:ext cx="1844039" cy="1746250"/>
            <a:chOff x="7709617" y="1647196"/>
            <a:chExt cx="1844039" cy="1746250"/>
          </a:xfrm>
        </p:grpSpPr>
        <p:sp>
          <p:nvSpPr>
            <p:cNvPr id="16" name="object 16" descr=""/>
            <p:cNvSpPr/>
            <p:nvPr/>
          </p:nvSpPr>
          <p:spPr>
            <a:xfrm>
              <a:off x="8715374" y="1647196"/>
              <a:ext cx="826769" cy="838200"/>
            </a:xfrm>
            <a:custGeom>
              <a:avLst/>
              <a:gdLst/>
              <a:ahLst/>
              <a:cxnLst/>
              <a:rect l="l" t="t" r="r" b="b"/>
              <a:pathLst>
                <a:path w="826770" h="838200">
                  <a:moveTo>
                    <a:pt x="0" y="837875"/>
                  </a:moveTo>
                  <a:lnTo>
                    <a:pt x="0" y="0"/>
                  </a:lnTo>
                  <a:lnTo>
                    <a:pt x="18413" y="202"/>
                  </a:lnTo>
                  <a:lnTo>
                    <a:pt x="36809" y="808"/>
                  </a:lnTo>
                  <a:lnTo>
                    <a:pt x="91871" y="5051"/>
                  </a:lnTo>
                  <a:lnTo>
                    <a:pt x="146526" y="12911"/>
                  </a:lnTo>
                  <a:lnTo>
                    <a:pt x="200544" y="24353"/>
                  </a:lnTo>
                  <a:lnTo>
                    <a:pt x="253700" y="39331"/>
                  </a:lnTo>
                  <a:lnTo>
                    <a:pt x="305753" y="57779"/>
                  </a:lnTo>
                  <a:lnTo>
                    <a:pt x="356471" y="79611"/>
                  </a:lnTo>
                  <a:lnTo>
                    <a:pt x="405640" y="104737"/>
                  </a:lnTo>
                  <a:lnTo>
                    <a:pt x="453055" y="133051"/>
                  </a:lnTo>
                  <a:lnTo>
                    <a:pt x="498502" y="164427"/>
                  </a:lnTo>
                  <a:lnTo>
                    <a:pt x="541776" y="198724"/>
                  </a:lnTo>
                  <a:lnTo>
                    <a:pt x="582697" y="235796"/>
                  </a:lnTo>
                  <a:lnTo>
                    <a:pt x="621094" y="275489"/>
                  </a:lnTo>
                  <a:lnTo>
                    <a:pt x="656792" y="317626"/>
                  </a:lnTo>
                  <a:lnTo>
                    <a:pt x="689632" y="362015"/>
                  </a:lnTo>
                  <a:lnTo>
                    <a:pt x="719478" y="408471"/>
                  </a:lnTo>
                  <a:lnTo>
                    <a:pt x="746202" y="456800"/>
                  </a:lnTo>
                  <a:lnTo>
                    <a:pt x="769685" y="506785"/>
                  </a:lnTo>
                  <a:lnTo>
                    <a:pt x="789821" y="558199"/>
                  </a:lnTo>
                  <a:lnTo>
                    <a:pt x="806527" y="610828"/>
                  </a:lnTo>
                  <a:lnTo>
                    <a:pt x="819732" y="664452"/>
                  </a:lnTo>
                  <a:lnTo>
                    <a:pt x="826559" y="700632"/>
                  </a:lnTo>
                  <a:lnTo>
                    <a:pt x="0" y="837875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715374" y="2347828"/>
              <a:ext cx="838200" cy="919480"/>
            </a:xfrm>
            <a:custGeom>
              <a:avLst/>
              <a:gdLst/>
              <a:ahLst/>
              <a:cxnLst/>
              <a:rect l="l" t="t" r="r" b="b"/>
              <a:pathLst>
                <a:path w="838200" h="919479">
                  <a:moveTo>
                    <a:pt x="300260" y="919471"/>
                  </a:moveTo>
                  <a:lnTo>
                    <a:pt x="0" y="137243"/>
                  </a:lnTo>
                  <a:lnTo>
                    <a:pt x="826559" y="0"/>
                  </a:lnTo>
                  <a:lnTo>
                    <a:pt x="829306" y="17712"/>
                  </a:lnTo>
                  <a:lnTo>
                    <a:pt x="835263" y="71129"/>
                  </a:lnTo>
                  <a:lnTo>
                    <a:pt x="837783" y="124818"/>
                  </a:lnTo>
                  <a:lnTo>
                    <a:pt x="837857" y="142742"/>
                  </a:lnTo>
                  <a:lnTo>
                    <a:pt x="837548" y="160663"/>
                  </a:lnTo>
                  <a:lnTo>
                    <a:pt x="834323" y="214314"/>
                  </a:lnTo>
                  <a:lnTo>
                    <a:pt x="827666" y="267648"/>
                  </a:lnTo>
                  <a:lnTo>
                    <a:pt x="817600" y="320454"/>
                  </a:lnTo>
                  <a:lnTo>
                    <a:pt x="804169" y="372505"/>
                  </a:lnTo>
                  <a:lnTo>
                    <a:pt x="787430" y="423580"/>
                  </a:lnTo>
                  <a:lnTo>
                    <a:pt x="767452" y="473477"/>
                  </a:lnTo>
                  <a:lnTo>
                    <a:pt x="744312" y="521998"/>
                  </a:lnTo>
                  <a:lnTo>
                    <a:pt x="718108" y="568935"/>
                  </a:lnTo>
                  <a:lnTo>
                    <a:pt x="688952" y="614088"/>
                  </a:lnTo>
                  <a:lnTo>
                    <a:pt x="656962" y="657279"/>
                  </a:lnTo>
                  <a:lnTo>
                    <a:pt x="622263" y="698336"/>
                  </a:lnTo>
                  <a:lnTo>
                    <a:pt x="585002" y="737084"/>
                  </a:lnTo>
                  <a:lnTo>
                    <a:pt x="545340" y="773357"/>
                  </a:lnTo>
                  <a:lnTo>
                    <a:pt x="503433" y="807013"/>
                  </a:lnTo>
                  <a:lnTo>
                    <a:pt x="459449" y="837917"/>
                  </a:lnTo>
                  <a:lnTo>
                    <a:pt x="413573" y="865937"/>
                  </a:lnTo>
                  <a:lnTo>
                    <a:pt x="366001" y="890953"/>
                  </a:lnTo>
                  <a:lnTo>
                    <a:pt x="316924" y="912869"/>
                  </a:lnTo>
                  <a:lnTo>
                    <a:pt x="300260" y="919471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035740" y="2485072"/>
              <a:ext cx="980440" cy="838200"/>
            </a:xfrm>
            <a:custGeom>
              <a:avLst/>
              <a:gdLst/>
              <a:ahLst/>
              <a:cxnLst/>
              <a:rect l="l" t="t" r="r" b="b"/>
              <a:pathLst>
                <a:path w="980440" h="838200">
                  <a:moveTo>
                    <a:pt x="677404" y="837873"/>
                  </a:moveTo>
                  <a:lnTo>
                    <a:pt x="625884" y="836150"/>
                  </a:lnTo>
                  <a:lnTo>
                    <a:pt x="574575" y="831263"/>
                  </a:lnTo>
                  <a:lnTo>
                    <a:pt x="523663" y="823231"/>
                  </a:lnTo>
                  <a:lnTo>
                    <a:pt x="473335" y="812082"/>
                  </a:lnTo>
                  <a:lnTo>
                    <a:pt x="423787" y="797858"/>
                  </a:lnTo>
                  <a:lnTo>
                    <a:pt x="375214" y="780618"/>
                  </a:lnTo>
                  <a:lnTo>
                    <a:pt x="327794" y="760424"/>
                  </a:lnTo>
                  <a:lnTo>
                    <a:pt x="281698" y="737349"/>
                  </a:lnTo>
                  <a:lnTo>
                    <a:pt x="237109" y="711483"/>
                  </a:lnTo>
                  <a:lnTo>
                    <a:pt x="194200" y="682927"/>
                  </a:lnTo>
                  <a:lnTo>
                    <a:pt x="153129" y="651788"/>
                  </a:lnTo>
                  <a:lnTo>
                    <a:pt x="114044" y="618178"/>
                  </a:lnTo>
                  <a:lnTo>
                    <a:pt x="77100" y="582228"/>
                  </a:lnTo>
                  <a:lnTo>
                    <a:pt x="42442" y="544079"/>
                  </a:lnTo>
                  <a:lnTo>
                    <a:pt x="10194" y="503872"/>
                  </a:lnTo>
                  <a:lnTo>
                    <a:pt x="0" y="490034"/>
                  </a:lnTo>
                  <a:lnTo>
                    <a:pt x="679634" y="0"/>
                  </a:lnTo>
                  <a:lnTo>
                    <a:pt x="979894" y="782227"/>
                  </a:lnTo>
                  <a:lnTo>
                    <a:pt x="963786" y="788221"/>
                  </a:lnTo>
                  <a:lnTo>
                    <a:pt x="914784" y="804201"/>
                  </a:lnTo>
                  <a:lnTo>
                    <a:pt x="864893" y="817138"/>
                  </a:lnTo>
                  <a:lnTo>
                    <a:pt x="814293" y="826984"/>
                  </a:lnTo>
                  <a:lnTo>
                    <a:pt x="763184" y="833699"/>
                  </a:lnTo>
                  <a:lnTo>
                    <a:pt x="711765" y="837259"/>
                  </a:lnTo>
                  <a:lnTo>
                    <a:pt x="677404" y="837873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877497" y="2091177"/>
              <a:ext cx="838200" cy="884555"/>
            </a:xfrm>
            <a:custGeom>
              <a:avLst/>
              <a:gdLst/>
              <a:ahLst/>
              <a:cxnLst/>
              <a:rect l="l" t="t" r="r" b="b"/>
              <a:pathLst>
                <a:path w="838200" h="884555">
                  <a:moveTo>
                    <a:pt x="158242" y="883929"/>
                  </a:moveTo>
                  <a:lnTo>
                    <a:pt x="125793" y="835456"/>
                  </a:lnTo>
                  <a:lnTo>
                    <a:pt x="96798" y="784841"/>
                  </a:lnTo>
                  <a:lnTo>
                    <a:pt x="71391" y="732334"/>
                  </a:lnTo>
                  <a:lnTo>
                    <a:pt x="49704" y="678184"/>
                  </a:lnTo>
                  <a:lnTo>
                    <a:pt x="31832" y="622657"/>
                  </a:lnTo>
                  <a:lnTo>
                    <a:pt x="17871" y="566021"/>
                  </a:lnTo>
                  <a:lnTo>
                    <a:pt x="7880" y="508552"/>
                  </a:lnTo>
                  <a:lnTo>
                    <a:pt x="1917" y="450526"/>
                  </a:lnTo>
                  <a:lnTo>
                    <a:pt x="0" y="392226"/>
                  </a:lnTo>
                  <a:lnTo>
                    <a:pt x="566" y="363079"/>
                  </a:lnTo>
                  <a:lnTo>
                    <a:pt x="4743" y="304862"/>
                  </a:lnTo>
                  <a:lnTo>
                    <a:pt x="12950" y="247146"/>
                  </a:lnTo>
                  <a:lnTo>
                    <a:pt x="25168" y="190073"/>
                  </a:lnTo>
                  <a:lnTo>
                    <a:pt x="41307" y="134055"/>
                  </a:lnTo>
                  <a:lnTo>
                    <a:pt x="61330" y="79230"/>
                  </a:lnTo>
                  <a:lnTo>
                    <a:pt x="85089" y="25995"/>
                  </a:lnTo>
                  <a:lnTo>
                    <a:pt x="98361" y="0"/>
                  </a:lnTo>
                  <a:lnTo>
                    <a:pt x="837876" y="393894"/>
                  </a:lnTo>
                  <a:lnTo>
                    <a:pt x="158242" y="88392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975858" y="1647196"/>
              <a:ext cx="739775" cy="838200"/>
            </a:xfrm>
            <a:custGeom>
              <a:avLst/>
              <a:gdLst/>
              <a:ahLst/>
              <a:cxnLst/>
              <a:rect l="l" t="t" r="r" b="b"/>
              <a:pathLst>
                <a:path w="739775" h="838200">
                  <a:moveTo>
                    <a:pt x="739515" y="837875"/>
                  </a:moveTo>
                  <a:lnTo>
                    <a:pt x="0" y="443981"/>
                  </a:lnTo>
                  <a:lnTo>
                    <a:pt x="13737" y="419205"/>
                  </a:lnTo>
                  <a:lnTo>
                    <a:pt x="28288" y="394936"/>
                  </a:lnTo>
                  <a:lnTo>
                    <a:pt x="59827" y="347916"/>
                  </a:lnTo>
                  <a:lnTo>
                    <a:pt x="94466" y="303130"/>
                  </a:lnTo>
                  <a:lnTo>
                    <a:pt x="132055" y="260790"/>
                  </a:lnTo>
                  <a:lnTo>
                    <a:pt x="172413" y="221081"/>
                  </a:lnTo>
                  <a:lnTo>
                    <a:pt x="215365" y="184192"/>
                  </a:lnTo>
                  <a:lnTo>
                    <a:pt x="260706" y="150284"/>
                  </a:lnTo>
                  <a:lnTo>
                    <a:pt x="308237" y="119519"/>
                  </a:lnTo>
                  <a:lnTo>
                    <a:pt x="357735" y="92031"/>
                  </a:lnTo>
                  <a:lnTo>
                    <a:pt x="408978" y="67953"/>
                  </a:lnTo>
                  <a:lnTo>
                    <a:pt x="461728" y="47386"/>
                  </a:lnTo>
                  <a:lnTo>
                    <a:pt x="515749" y="30432"/>
                  </a:lnTo>
                  <a:lnTo>
                    <a:pt x="570789" y="17161"/>
                  </a:lnTo>
                  <a:lnTo>
                    <a:pt x="626602" y="7643"/>
                  </a:lnTo>
                  <a:lnTo>
                    <a:pt x="682929" y="1910"/>
                  </a:lnTo>
                  <a:lnTo>
                    <a:pt x="739515" y="0"/>
                  </a:lnTo>
                  <a:lnTo>
                    <a:pt x="739515" y="837875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714380" y="1676921"/>
              <a:ext cx="1729105" cy="1711960"/>
            </a:xfrm>
            <a:custGeom>
              <a:avLst/>
              <a:gdLst/>
              <a:ahLst/>
              <a:cxnLst/>
              <a:rect l="l" t="t" r="r" b="b"/>
              <a:pathLst>
                <a:path w="1729104" h="1711960">
                  <a:moveTo>
                    <a:pt x="1556314" y="153020"/>
                  </a:moveTo>
                  <a:lnTo>
                    <a:pt x="1610492" y="89105"/>
                  </a:lnTo>
                  <a:lnTo>
                    <a:pt x="1724792" y="89105"/>
                  </a:lnTo>
                </a:path>
                <a:path w="1729104" h="1711960">
                  <a:moveTo>
                    <a:pt x="1559967" y="1460166"/>
                  </a:moveTo>
                  <a:lnTo>
                    <a:pt x="1614501" y="1523778"/>
                  </a:lnTo>
                  <a:lnTo>
                    <a:pt x="1728801" y="1523778"/>
                  </a:lnTo>
                </a:path>
                <a:path w="1729104" h="1711960">
                  <a:moveTo>
                    <a:pt x="755581" y="1631163"/>
                  </a:moveTo>
                  <a:lnTo>
                    <a:pt x="731638" y="1711457"/>
                  </a:lnTo>
                  <a:lnTo>
                    <a:pt x="617338" y="1711457"/>
                  </a:lnTo>
                </a:path>
                <a:path w="1729104" h="1711960">
                  <a:moveTo>
                    <a:pt x="193117" y="1099547"/>
                  </a:moveTo>
                  <a:lnTo>
                    <a:pt x="114299" y="1127976"/>
                  </a:lnTo>
                  <a:lnTo>
                    <a:pt x="0" y="1127976"/>
                  </a:lnTo>
                </a:path>
                <a:path w="1729104" h="1711960">
                  <a:moveTo>
                    <a:pt x="558934" y="71835"/>
                  </a:moveTo>
                  <a:lnTo>
                    <a:pt x="515806" y="0"/>
                  </a:lnTo>
                  <a:lnTo>
                    <a:pt x="401506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9464572" y="1686651"/>
            <a:ext cx="8623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3,78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(22,38%)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468582" y="3121324"/>
            <a:ext cx="8623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3,68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(21,79%)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444505" y="3309003"/>
            <a:ext cx="8623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3,53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(20,89%)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228672" y="1597546"/>
            <a:ext cx="8623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2,91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(17,21%)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229746" y="2634082"/>
            <a:ext cx="459740" cy="3302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22885">
              <a:lnSpc>
                <a:spcPct val="100000"/>
              </a:lnSpc>
              <a:spcBef>
                <a:spcPts val="22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3</a:t>
            </a:r>
            <a:r>
              <a:rPr dirty="0" sz="900" spc="-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(17,73%)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10468609" y="2040001"/>
            <a:ext cx="95250" cy="1066800"/>
            <a:chOff x="10468609" y="2040001"/>
            <a:chExt cx="95250" cy="1066800"/>
          </a:xfrm>
        </p:grpSpPr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8609" y="2040001"/>
              <a:ext cx="95249" cy="9524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8609" y="2287651"/>
              <a:ext cx="95249" cy="9524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68609" y="2525776"/>
              <a:ext cx="95249" cy="9524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68609" y="2763901"/>
              <a:ext cx="95249" cy="9524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8609" y="3011551"/>
              <a:ext cx="95249" cy="95249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10445749" y="1746243"/>
            <a:ext cx="1428115" cy="139700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r" marR="923290">
              <a:lnSpc>
                <a:spcPct val="100000"/>
              </a:lnSpc>
              <a:spcBef>
                <a:spcPts val="475"/>
              </a:spcBef>
            </a:pPr>
            <a:r>
              <a:rPr dirty="0" sz="1000" spc="-10" b="1">
                <a:solidFill>
                  <a:srgbClr val="605D5C"/>
                </a:solidFill>
                <a:latin typeface="Segoe UI"/>
                <a:cs typeface="Segoe UI"/>
              </a:rPr>
              <a:t>Country</a:t>
            </a:r>
            <a:endParaRPr sz="1000">
              <a:latin typeface="Segoe UI"/>
              <a:cs typeface="Segoe UI"/>
            </a:endParaRPr>
          </a:p>
          <a:p>
            <a:pPr algn="r" marR="914400">
              <a:lnSpc>
                <a:spcPct val="100000"/>
              </a:lnSpc>
              <a:spcBef>
                <a:spcPts val="375"/>
              </a:spcBef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France</a:t>
            </a:r>
            <a:endParaRPr sz="1000">
              <a:latin typeface="Segoe UI"/>
              <a:cs typeface="Segoe UI"/>
            </a:endParaRPr>
          </a:p>
          <a:p>
            <a:pPr marL="137160" marR="777240">
              <a:lnSpc>
                <a:spcPct val="156300"/>
              </a:lnSpc>
              <a:spcBef>
                <a:spcPts val="75"/>
              </a:spcBef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Germany Canada</a:t>
            </a:r>
            <a:endParaRPr sz="1000">
              <a:latin typeface="Segoe UI"/>
              <a:cs typeface="Segoe UI"/>
            </a:endParaRPr>
          </a:p>
          <a:p>
            <a:pPr marL="137160" marR="5080">
              <a:lnSpc>
                <a:spcPts val="1950"/>
              </a:lnSpc>
              <a:spcBef>
                <a:spcPts val="25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United</a:t>
            </a:r>
            <a:r>
              <a:rPr dirty="0" sz="1000" spc="-3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States</a:t>
            </a:r>
            <a:r>
              <a:rPr dirty="0" sz="1000" spc="-3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dirty="0" sz="1000" spc="-3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Ame…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Mexico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496811" y="3907789"/>
            <a:ext cx="7425055" cy="3178810"/>
          </a:xfrm>
          <a:custGeom>
            <a:avLst/>
            <a:gdLst/>
            <a:ahLst/>
            <a:cxnLst/>
            <a:rect l="l" t="t" r="r" b="b"/>
            <a:pathLst>
              <a:path w="7425055" h="3178809">
                <a:moveTo>
                  <a:pt x="7424928" y="102235"/>
                </a:moveTo>
                <a:lnTo>
                  <a:pt x="7199376" y="102235"/>
                </a:lnTo>
                <a:lnTo>
                  <a:pt x="7199376" y="2988310"/>
                </a:lnTo>
                <a:lnTo>
                  <a:pt x="93726" y="2988310"/>
                </a:lnTo>
                <a:lnTo>
                  <a:pt x="93726" y="101612"/>
                </a:lnTo>
                <a:lnTo>
                  <a:pt x="0" y="101612"/>
                </a:lnTo>
                <a:lnTo>
                  <a:pt x="0" y="2988310"/>
                </a:lnTo>
                <a:lnTo>
                  <a:pt x="0" y="3178810"/>
                </a:lnTo>
                <a:lnTo>
                  <a:pt x="7424928" y="3178810"/>
                </a:lnTo>
                <a:lnTo>
                  <a:pt x="7424928" y="2988310"/>
                </a:lnTo>
                <a:lnTo>
                  <a:pt x="7424928" y="102235"/>
                </a:lnTo>
                <a:close/>
              </a:path>
              <a:path w="7425055" h="3178809">
                <a:moveTo>
                  <a:pt x="7424928" y="0"/>
                </a:moveTo>
                <a:lnTo>
                  <a:pt x="0" y="0"/>
                </a:lnTo>
                <a:lnTo>
                  <a:pt x="0" y="101600"/>
                </a:lnTo>
                <a:lnTo>
                  <a:pt x="7424928" y="101600"/>
                </a:lnTo>
                <a:lnTo>
                  <a:pt x="7424928" y="0"/>
                </a:lnTo>
                <a:close/>
              </a:path>
            </a:pathLst>
          </a:custGeom>
          <a:solidFill>
            <a:srgbClr val="252423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625474" y="3962463"/>
            <a:ext cx="21386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25">
                <a:solidFill>
                  <a:srgbClr val="252423"/>
                </a:solidFill>
                <a:latin typeface="Arial"/>
                <a:cs typeface="Arial"/>
              </a:rPr>
              <a:t>Soma</a:t>
            </a:r>
            <a:r>
              <a:rPr dirty="0" sz="1400" spc="-55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1400" spc="-105">
                <a:solidFill>
                  <a:srgbClr val="252423"/>
                </a:solidFill>
                <a:latin typeface="Arial"/>
                <a:cs typeface="Arial"/>
              </a:rPr>
              <a:t>de</a:t>
            </a:r>
            <a:r>
              <a:rPr dirty="0" sz="1400" spc="-5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252423"/>
                </a:solidFill>
                <a:latin typeface="Arial"/>
                <a:cs typeface="Arial"/>
              </a:rPr>
              <a:t>Profit</a:t>
            </a:r>
            <a:r>
              <a:rPr dirty="0" sz="1400" spc="-5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1400" spc="-55">
                <a:solidFill>
                  <a:srgbClr val="252423"/>
                </a:solidFill>
                <a:latin typeface="Arial"/>
                <a:cs typeface="Arial"/>
              </a:rPr>
              <a:t>por </a:t>
            </a:r>
            <a:r>
              <a:rPr dirty="0" sz="1400" spc="-110">
                <a:solidFill>
                  <a:srgbClr val="252423"/>
                </a:solidFill>
                <a:latin typeface="Arial"/>
                <a:cs typeface="Arial"/>
              </a:rPr>
              <a:t>Ano</a:t>
            </a:r>
            <a:r>
              <a:rPr dirty="0" sz="1400" spc="-5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1400" spc="-100">
                <a:solidFill>
                  <a:srgbClr val="252423"/>
                </a:solidFill>
                <a:latin typeface="Arial"/>
                <a:cs typeface="Arial"/>
              </a:rPr>
              <a:t>e</a:t>
            </a:r>
            <a:r>
              <a:rPr dirty="0" sz="1400" spc="-5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1400" spc="-80">
                <a:solidFill>
                  <a:srgbClr val="252423"/>
                </a:solidFill>
                <a:latin typeface="Arial"/>
                <a:cs typeface="Arial"/>
              </a:rPr>
              <a:t>Mês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1164894" y="4619625"/>
            <a:ext cx="6483985" cy="1228725"/>
          </a:xfrm>
          <a:custGeom>
            <a:avLst/>
            <a:gdLst/>
            <a:ahLst/>
            <a:cxnLst/>
            <a:rect l="l" t="t" r="r" b="b"/>
            <a:pathLst>
              <a:path w="6483984" h="1228725">
                <a:moveTo>
                  <a:pt x="9525" y="1222654"/>
                </a:moveTo>
                <a:lnTo>
                  <a:pt x="9067" y="1221536"/>
                </a:lnTo>
                <a:lnTo>
                  <a:pt x="7200" y="1219669"/>
                </a:lnTo>
                <a:lnTo>
                  <a:pt x="6083" y="1219200"/>
                </a:lnTo>
                <a:lnTo>
                  <a:pt x="3454" y="1219200"/>
                </a:lnTo>
                <a:lnTo>
                  <a:pt x="2336" y="1219669"/>
                </a:lnTo>
                <a:lnTo>
                  <a:pt x="469" y="1221536"/>
                </a:lnTo>
                <a:lnTo>
                  <a:pt x="0" y="1222654"/>
                </a:lnTo>
                <a:lnTo>
                  <a:pt x="0" y="1225283"/>
                </a:lnTo>
                <a:lnTo>
                  <a:pt x="469" y="1226400"/>
                </a:lnTo>
                <a:lnTo>
                  <a:pt x="2336" y="1228267"/>
                </a:lnTo>
                <a:lnTo>
                  <a:pt x="3454" y="1228725"/>
                </a:lnTo>
                <a:lnTo>
                  <a:pt x="6083" y="1228725"/>
                </a:lnTo>
                <a:lnTo>
                  <a:pt x="7200" y="1228267"/>
                </a:lnTo>
                <a:lnTo>
                  <a:pt x="9067" y="1226400"/>
                </a:lnTo>
                <a:lnTo>
                  <a:pt x="9525" y="1225283"/>
                </a:lnTo>
                <a:lnTo>
                  <a:pt x="9525" y="1222654"/>
                </a:lnTo>
                <a:close/>
              </a:path>
              <a:path w="6483984" h="1228725">
                <a:moveTo>
                  <a:pt x="9525" y="613054"/>
                </a:moveTo>
                <a:lnTo>
                  <a:pt x="9067" y="611936"/>
                </a:lnTo>
                <a:lnTo>
                  <a:pt x="7200" y="610069"/>
                </a:lnTo>
                <a:lnTo>
                  <a:pt x="6083" y="609600"/>
                </a:lnTo>
                <a:lnTo>
                  <a:pt x="3454" y="609600"/>
                </a:lnTo>
                <a:lnTo>
                  <a:pt x="2336" y="610069"/>
                </a:lnTo>
                <a:lnTo>
                  <a:pt x="469" y="611936"/>
                </a:lnTo>
                <a:lnTo>
                  <a:pt x="0" y="613054"/>
                </a:lnTo>
                <a:lnTo>
                  <a:pt x="0" y="615683"/>
                </a:lnTo>
                <a:lnTo>
                  <a:pt x="469" y="616800"/>
                </a:lnTo>
                <a:lnTo>
                  <a:pt x="2336" y="618667"/>
                </a:lnTo>
                <a:lnTo>
                  <a:pt x="3454" y="619125"/>
                </a:lnTo>
                <a:lnTo>
                  <a:pt x="6083" y="619125"/>
                </a:lnTo>
                <a:lnTo>
                  <a:pt x="7200" y="618667"/>
                </a:lnTo>
                <a:lnTo>
                  <a:pt x="9067" y="616800"/>
                </a:lnTo>
                <a:lnTo>
                  <a:pt x="9525" y="615683"/>
                </a:lnTo>
                <a:lnTo>
                  <a:pt x="9525" y="613054"/>
                </a:lnTo>
                <a:close/>
              </a:path>
              <a:path w="6483984" h="1228725">
                <a:moveTo>
                  <a:pt x="9525" y="3454"/>
                </a:moveTo>
                <a:lnTo>
                  <a:pt x="9067" y="2336"/>
                </a:lnTo>
                <a:lnTo>
                  <a:pt x="7200" y="469"/>
                </a:lnTo>
                <a:lnTo>
                  <a:pt x="6083" y="0"/>
                </a:lnTo>
                <a:lnTo>
                  <a:pt x="3454" y="0"/>
                </a:lnTo>
                <a:lnTo>
                  <a:pt x="2336" y="469"/>
                </a:lnTo>
                <a:lnTo>
                  <a:pt x="469" y="2336"/>
                </a:lnTo>
                <a:lnTo>
                  <a:pt x="0" y="3454"/>
                </a:lnTo>
                <a:lnTo>
                  <a:pt x="0" y="6083"/>
                </a:lnTo>
                <a:lnTo>
                  <a:pt x="469" y="7200"/>
                </a:lnTo>
                <a:lnTo>
                  <a:pt x="2336" y="9067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67"/>
                </a:lnTo>
                <a:lnTo>
                  <a:pt x="9067" y="7200"/>
                </a:lnTo>
                <a:lnTo>
                  <a:pt x="9525" y="6083"/>
                </a:lnTo>
                <a:lnTo>
                  <a:pt x="9525" y="3454"/>
                </a:lnTo>
                <a:close/>
              </a:path>
              <a:path w="6483984" h="1228725">
                <a:moveTo>
                  <a:pt x="57150" y="1222654"/>
                </a:moveTo>
                <a:lnTo>
                  <a:pt x="56692" y="1221536"/>
                </a:lnTo>
                <a:lnTo>
                  <a:pt x="54825" y="1219669"/>
                </a:lnTo>
                <a:lnTo>
                  <a:pt x="53708" y="1219200"/>
                </a:lnTo>
                <a:lnTo>
                  <a:pt x="51079" y="1219200"/>
                </a:lnTo>
                <a:lnTo>
                  <a:pt x="49961" y="1219669"/>
                </a:lnTo>
                <a:lnTo>
                  <a:pt x="48094" y="1221536"/>
                </a:lnTo>
                <a:lnTo>
                  <a:pt x="47625" y="1222654"/>
                </a:lnTo>
                <a:lnTo>
                  <a:pt x="47625" y="1225283"/>
                </a:lnTo>
                <a:lnTo>
                  <a:pt x="48094" y="1226400"/>
                </a:lnTo>
                <a:lnTo>
                  <a:pt x="49961" y="1228267"/>
                </a:lnTo>
                <a:lnTo>
                  <a:pt x="51079" y="1228725"/>
                </a:lnTo>
                <a:lnTo>
                  <a:pt x="53708" y="1228725"/>
                </a:lnTo>
                <a:lnTo>
                  <a:pt x="54825" y="1228267"/>
                </a:lnTo>
                <a:lnTo>
                  <a:pt x="56692" y="1226400"/>
                </a:lnTo>
                <a:lnTo>
                  <a:pt x="57150" y="1225283"/>
                </a:lnTo>
                <a:lnTo>
                  <a:pt x="57150" y="1222654"/>
                </a:lnTo>
                <a:close/>
              </a:path>
              <a:path w="6483984" h="1228725">
                <a:moveTo>
                  <a:pt x="57150" y="613054"/>
                </a:moveTo>
                <a:lnTo>
                  <a:pt x="56692" y="611936"/>
                </a:lnTo>
                <a:lnTo>
                  <a:pt x="54825" y="610069"/>
                </a:lnTo>
                <a:lnTo>
                  <a:pt x="53708" y="609600"/>
                </a:lnTo>
                <a:lnTo>
                  <a:pt x="51079" y="609600"/>
                </a:lnTo>
                <a:lnTo>
                  <a:pt x="49961" y="610069"/>
                </a:lnTo>
                <a:lnTo>
                  <a:pt x="48094" y="611936"/>
                </a:lnTo>
                <a:lnTo>
                  <a:pt x="47625" y="613054"/>
                </a:lnTo>
                <a:lnTo>
                  <a:pt x="47625" y="615683"/>
                </a:lnTo>
                <a:lnTo>
                  <a:pt x="48094" y="616800"/>
                </a:lnTo>
                <a:lnTo>
                  <a:pt x="49961" y="618667"/>
                </a:lnTo>
                <a:lnTo>
                  <a:pt x="51079" y="619125"/>
                </a:lnTo>
                <a:lnTo>
                  <a:pt x="53708" y="619125"/>
                </a:lnTo>
                <a:lnTo>
                  <a:pt x="54825" y="618667"/>
                </a:lnTo>
                <a:lnTo>
                  <a:pt x="56692" y="616800"/>
                </a:lnTo>
                <a:lnTo>
                  <a:pt x="57150" y="615683"/>
                </a:lnTo>
                <a:lnTo>
                  <a:pt x="57150" y="613054"/>
                </a:lnTo>
                <a:close/>
              </a:path>
              <a:path w="6483984" h="1228725">
                <a:moveTo>
                  <a:pt x="57150" y="3454"/>
                </a:moveTo>
                <a:lnTo>
                  <a:pt x="56692" y="2336"/>
                </a:lnTo>
                <a:lnTo>
                  <a:pt x="54825" y="469"/>
                </a:lnTo>
                <a:lnTo>
                  <a:pt x="53708" y="0"/>
                </a:lnTo>
                <a:lnTo>
                  <a:pt x="51079" y="0"/>
                </a:lnTo>
                <a:lnTo>
                  <a:pt x="49961" y="469"/>
                </a:lnTo>
                <a:lnTo>
                  <a:pt x="48094" y="2336"/>
                </a:lnTo>
                <a:lnTo>
                  <a:pt x="47625" y="3454"/>
                </a:lnTo>
                <a:lnTo>
                  <a:pt x="47625" y="6083"/>
                </a:lnTo>
                <a:lnTo>
                  <a:pt x="48094" y="7200"/>
                </a:lnTo>
                <a:lnTo>
                  <a:pt x="49961" y="9067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67"/>
                </a:lnTo>
                <a:lnTo>
                  <a:pt x="56692" y="7200"/>
                </a:lnTo>
                <a:lnTo>
                  <a:pt x="57150" y="6083"/>
                </a:lnTo>
                <a:lnTo>
                  <a:pt x="57150" y="3454"/>
                </a:lnTo>
                <a:close/>
              </a:path>
              <a:path w="6483984" h="1228725">
                <a:moveTo>
                  <a:pt x="104775" y="1222654"/>
                </a:moveTo>
                <a:lnTo>
                  <a:pt x="104317" y="1221536"/>
                </a:lnTo>
                <a:lnTo>
                  <a:pt x="102450" y="1219669"/>
                </a:lnTo>
                <a:lnTo>
                  <a:pt x="101333" y="1219200"/>
                </a:lnTo>
                <a:lnTo>
                  <a:pt x="98704" y="1219200"/>
                </a:lnTo>
                <a:lnTo>
                  <a:pt x="97586" y="1219669"/>
                </a:lnTo>
                <a:lnTo>
                  <a:pt x="95719" y="1221536"/>
                </a:lnTo>
                <a:lnTo>
                  <a:pt x="95250" y="1222654"/>
                </a:lnTo>
                <a:lnTo>
                  <a:pt x="95250" y="1225283"/>
                </a:lnTo>
                <a:lnTo>
                  <a:pt x="95719" y="1226400"/>
                </a:lnTo>
                <a:lnTo>
                  <a:pt x="97586" y="1228267"/>
                </a:lnTo>
                <a:lnTo>
                  <a:pt x="98704" y="1228725"/>
                </a:lnTo>
                <a:lnTo>
                  <a:pt x="101333" y="1228725"/>
                </a:lnTo>
                <a:lnTo>
                  <a:pt x="102450" y="1228267"/>
                </a:lnTo>
                <a:lnTo>
                  <a:pt x="104317" y="1226400"/>
                </a:lnTo>
                <a:lnTo>
                  <a:pt x="104775" y="1225283"/>
                </a:lnTo>
                <a:lnTo>
                  <a:pt x="104775" y="1222654"/>
                </a:lnTo>
                <a:close/>
              </a:path>
              <a:path w="6483984" h="1228725">
                <a:moveTo>
                  <a:pt x="104775" y="613054"/>
                </a:moveTo>
                <a:lnTo>
                  <a:pt x="104317" y="611936"/>
                </a:lnTo>
                <a:lnTo>
                  <a:pt x="102450" y="610069"/>
                </a:lnTo>
                <a:lnTo>
                  <a:pt x="101333" y="609600"/>
                </a:lnTo>
                <a:lnTo>
                  <a:pt x="98704" y="609600"/>
                </a:lnTo>
                <a:lnTo>
                  <a:pt x="97586" y="610069"/>
                </a:lnTo>
                <a:lnTo>
                  <a:pt x="95719" y="611936"/>
                </a:lnTo>
                <a:lnTo>
                  <a:pt x="95250" y="613054"/>
                </a:lnTo>
                <a:lnTo>
                  <a:pt x="95250" y="615683"/>
                </a:lnTo>
                <a:lnTo>
                  <a:pt x="95719" y="616800"/>
                </a:lnTo>
                <a:lnTo>
                  <a:pt x="97586" y="618667"/>
                </a:lnTo>
                <a:lnTo>
                  <a:pt x="98704" y="619125"/>
                </a:lnTo>
                <a:lnTo>
                  <a:pt x="101333" y="619125"/>
                </a:lnTo>
                <a:lnTo>
                  <a:pt x="102450" y="618667"/>
                </a:lnTo>
                <a:lnTo>
                  <a:pt x="104317" y="616800"/>
                </a:lnTo>
                <a:lnTo>
                  <a:pt x="104775" y="615683"/>
                </a:lnTo>
                <a:lnTo>
                  <a:pt x="104775" y="613054"/>
                </a:lnTo>
                <a:close/>
              </a:path>
              <a:path w="6483984" h="1228725">
                <a:moveTo>
                  <a:pt x="104775" y="3454"/>
                </a:moveTo>
                <a:lnTo>
                  <a:pt x="104317" y="2336"/>
                </a:lnTo>
                <a:lnTo>
                  <a:pt x="102450" y="469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69"/>
                </a:lnTo>
                <a:lnTo>
                  <a:pt x="95719" y="2336"/>
                </a:lnTo>
                <a:lnTo>
                  <a:pt x="95250" y="3454"/>
                </a:lnTo>
                <a:lnTo>
                  <a:pt x="95250" y="6083"/>
                </a:lnTo>
                <a:lnTo>
                  <a:pt x="95719" y="7200"/>
                </a:lnTo>
                <a:lnTo>
                  <a:pt x="97586" y="9067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67"/>
                </a:lnTo>
                <a:lnTo>
                  <a:pt x="104317" y="7200"/>
                </a:lnTo>
                <a:lnTo>
                  <a:pt x="104775" y="6083"/>
                </a:lnTo>
                <a:lnTo>
                  <a:pt x="104775" y="3454"/>
                </a:lnTo>
                <a:close/>
              </a:path>
              <a:path w="6483984" h="1228725">
                <a:moveTo>
                  <a:pt x="152400" y="1222654"/>
                </a:moveTo>
                <a:lnTo>
                  <a:pt x="151942" y="1221536"/>
                </a:lnTo>
                <a:lnTo>
                  <a:pt x="150075" y="1219669"/>
                </a:lnTo>
                <a:lnTo>
                  <a:pt x="148958" y="1219200"/>
                </a:lnTo>
                <a:lnTo>
                  <a:pt x="146329" y="1219200"/>
                </a:lnTo>
                <a:lnTo>
                  <a:pt x="145211" y="1219669"/>
                </a:lnTo>
                <a:lnTo>
                  <a:pt x="143344" y="1221536"/>
                </a:lnTo>
                <a:lnTo>
                  <a:pt x="142875" y="1222654"/>
                </a:lnTo>
                <a:lnTo>
                  <a:pt x="142875" y="1225283"/>
                </a:lnTo>
                <a:lnTo>
                  <a:pt x="143344" y="1226400"/>
                </a:lnTo>
                <a:lnTo>
                  <a:pt x="145211" y="1228267"/>
                </a:lnTo>
                <a:lnTo>
                  <a:pt x="146329" y="1228725"/>
                </a:lnTo>
                <a:lnTo>
                  <a:pt x="148958" y="1228725"/>
                </a:lnTo>
                <a:lnTo>
                  <a:pt x="150075" y="1228267"/>
                </a:lnTo>
                <a:lnTo>
                  <a:pt x="151942" y="1226400"/>
                </a:lnTo>
                <a:lnTo>
                  <a:pt x="152400" y="1225283"/>
                </a:lnTo>
                <a:lnTo>
                  <a:pt x="152400" y="1222654"/>
                </a:lnTo>
                <a:close/>
              </a:path>
              <a:path w="6483984" h="1228725">
                <a:moveTo>
                  <a:pt x="152400" y="613054"/>
                </a:moveTo>
                <a:lnTo>
                  <a:pt x="151942" y="611936"/>
                </a:lnTo>
                <a:lnTo>
                  <a:pt x="150075" y="610069"/>
                </a:lnTo>
                <a:lnTo>
                  <a:pt x="148958" y="609600"/>
                </a:lnTo>
                <a:lnTo>
                  <a:pt x="146329" y="609600"/>
                </a:lnTo>
                <a:lnTo>
                  <a:pt x="145211" y="610069"/>
                </a:lnTo>
                <a:lnTo>
                  <a:pt x="143344" y="611936"/>
                </a:lnTo>
                <a:lnTo>
                  <a:pt x="142875" y="613054"/>
                </a:lnTo>
                <a:lnTo>
                  <a:pt x="142875" y="615683"/>
                </a:lnTo>
                <a:lnTo>
                  <a:pt x="143344" y="616800"/>
                </a:lnTo>
                <a:lnTo>
                  <a:pt x="145211" y="618667"/>
                </a:lnTo>
                <a:lnTo>
                  <a:pt x="146329" y="619125"/>
                </a:lnTo>
                <a:lnTo>
                  <a:pt x="148958" y="619125"/>
                </a:lnTo>
                <a:lnTo>
                  <a:pt x="150075" y="618667"/>
                </a:lnTo>
                <a:lnTo>
                  <a:pt x="151942" y="616800"/>
                </a:lnTo>
                <a:lnTo>
                  <a:pt x="152400" y="615683"/>
                </a:lnTo>
                <a:lnTo>
                  <a:pt x="152400" y="613054"/>
                </a:lnTo>
                <a:close/>
              </a:path>
              <a:path w="6483984" h="1228725">
                <a:moveTo>
                  <a:pt x="152400" y="3454"/>
                </a:moveTo>
                <a:lnTo>
                  <a:pt x="151942" y="2336"/>
                </a:lnTo>
                <a:lnTo>
                  <a:pt x="150075" y="469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69"/>
                </a:lnTo>
                <a:lnTo>
                  <a:pt x="143344" y="2336"/>
                </a:lnTo>
                <a:lnTo>
                  <a:pt x="142875" y="3454"/>
                </a:lnTo>
                <a:lnTo>
                  <a:pt x="142875" y="6083"/>
                </a:lnTo>
                <a:lnTo>
                  <a:pt x="143344" y="7200"/>
                </a:lnTo>
                <a:lnTo>
                  <a:pt x="145211" y="9067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67"/>
                </a:lnTo>
                <a:lnTo>
                  <a:pt x="151942" y="7200"/>
                </a:lnTo>
                <a:lnTo>
                  <a:pt x="152400" y="6083"/>
                </a:lnTo>
                <a:lnTo>
                  <a:pt x="152400" y="3454"/>
                </a:lnTo>
                <a:close/>
              </a:path>
              <a:path w="6483984" h="1228725">
                <a:moveTo>
                  <a:pt x="200025" y="1222654"/>
                </a:moveTo>
                <a:lnTo>
                  <a:pt x="199567" y="1221536"/>
                </a:lnTo>
                <a:lnTo>
                  <a:pt x="197700" y="1219669"/>
                </a:lnTo>
                <a:lnTo>
                  <a:pt x="196583" y="1219200"/>
                </a:lnTo>
                <a:lnTo>
                  <a:pt x="193954" y="1219200"/>
                </a:lnTo>
                <a:lnTo>
                  <a:pt x="192836" y="1219669"/>
                </a:lnTo>
                <a:lnTo>
                  <a:pt x="190969" y="1221536"/>
                </a:lnTo>
                <a:lnTo>
                  <a:pt x="190500" y="1222654"/>
                </a:lnTo>
                <a:lnTo>
                  <a:pt x="190500" y="1225283"/>
                </a:lnTo>
                <a:lnTo>
                  <a:pt x="190969" y="1226400"/>
                </a:lnTo>
                <a:lnTo>
                  <a:pt x="192836" y="1228267"/>
                </a:lnTo>
                <a:lnTo>
                  <a:pt x="193954" y="1228725"/>
                </a:lnTo>
                <a:lnTo>
                  <a:pt x="196583" y="1228725"/>
                </a:lnTo>
                <a:lnTo>
                  <a:pt x="197700" y="1228267"/>
                </a:lnTo>
                <a:lnTo>
                  <a:pt x="199567" y="1226400"/>
                </a:lnTo>
                <a:lnTo>
                  <a:pt x="200025" y="1225283"/>
                </a:lnTo>
                <a:lnTo>
                  <a:pt x="200025" y="1222654"/>
                </a:lnTo>
                <a:close/>
              </a:path>
              <a:path w="6483984" h="1228725">
                <a:moveTo>
                  <a:pt x="200025" y="613054"/>
                </a:moveTo>
                <a:lnTo>
                  <a:pt x="199567" y="611936"/>
                </a:lnTo>
                <a:lnTo>
                  <a:pt x="197700" y="610069"/>
                </a:lnTo>
                <a:lnTo>
                  <a:pt x="196583" y="609600"/>
                </a:lnTo>
                <a:lnTo>
                  <a:pt x="193954" y="609600"/>
                </a:lnTo>
                <a:lnTo>
                  <a:pt x="192836" y="610069"/>
                </a:lnTo>
                <a:lnTo>
                  <a:pt x="190969" y="611936"/>
                </a:lnTo>
                <a:lnTo>
                  <a:pt x="190500" y="613054"/>
                </a:lnTo>
                <a:lnTo>
                  <a:pt x="190500" y="615683"/>
                </a:lnTo>
                <a:lnTo>
                  <a:pt x="190969" y="616800"/>
                </a:lnTo>
                <a:lnTo>
                  <a:pt x="192836" y="618667"/>
                </a:lnTo>
                <a:lnTo>
                  <a:pt x="193954" y="619125"/>
                </a:lnTo>
                <a:lnTo>
                  <a:pt x="196583" y="619125"/>
                </a:lnTo>
                <a:lnTo>
                  <a:pt x="197700" y="618667"/>
                </a:lnTo>
                <a:lnTo>
                  <a:pt x="199567" y="616800"/>
                </a:lnTo>
                <a:lnTo>
                  <a:pt x="200025" y="615683"/>
                </a:lnTo>
                <a:lnTo>
                  <a:pt x="200025" y="613054"/>
                </a:lnTo>
                <a:close/>
              </a:path>
              <a:path w="6483984" h="1228725">
                <a:moveTo>
                  <a:pt x="200025" y="3454"/>
                </a:moveTo>
                <a:lnTo>
                  <a:pt x="199567" y="2336"/>
                </a:lnTo>
                <a:lnTo>
                  <a:pt x="197700" y="469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69"/>
                </a:lnTo>
                <a:lnTo>
                  <a:pt x="190969" y="2336"/>
                </a:lnTo>
                <a:lnTo>
                  <a:pt x="190500" y="3454"/>
                </a:lnTo>
                <a:lnTo>
                  <a:pt x="190500" y="6083"/>
                </a:lnTo>
                <a:lnTo>
                  <a:pt x="190969" y="7200"/>
                </a:lnTo>
                <a:lnTo>
                  <a:pt x="192836" y="9067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67"/>
                </a:lnTo>
                <a:lnTo>
                  <a:pt x="199567" y="7200"/>
                </a:lnTo>
                <a:lnTo>
                  <a:pt x="200025" y="6083"/>
                </a:lnTo>
                <a:lnTo>
                  <a:pt x="200025" y="3454"/>
                </a:lnTo>
                <a:close/>
              </a:path>
              <a:path w="6483984" h="1228725">
                <a:moveTo>
                  <a:pt x="247650" y="1222654"/>
                </a:moveTo>
                <a:lnTo>
                  <a:pt x="247192" y="1221536"/>
                </a:lnTo>
                <a:lnTo>
                  <a:pt x="245325" y="1219669"/>
                </a:lnTo>
                <a:lnTo>
                  <a:pt x="244208" y="1219200"/>
                </a:lnTo>
                <a:lnTo>
                  <a:pt x="241579" y="1219200"/>
                </a:lnTo>
                <a:lnTo>
                  <a:pt x="240461" y="1219669"/>
                </a:lnTo>
                <a:lnTo>
                  <a:pt x="238594" y="1221536"/>
                </a:lnTo>
                <a:lnTo>
                  <a:pt x="238125" y="1222654"/>
                </a:lnTo>
                <a:lnTo>
                  <a:pt x="238125" y="1225283"/>
                </a:lnTo>
                <a:lnTo>
                  <a:pt x="238594" y="1226400"/>
                </a:lnTo>
                <a:lnTo>
                  <a:pt x="240461" y="1228267"/>
                </a:lnTo>
                <a:lnTo>
                  <a:pt x="241579" y="1228725"/>
                </a:lnTo>
                <a:lnTo>
                  <a:pt x="244208" y="1228725"/>
                </a:lnTo>
                <a:lnTo>
                  <a:pt x="245325" y="1228267"/>
                </a:lnTo>
                <a:lnTo>
                  <a:pt x="247192" y="1226400"/>
                </a:lnTo>
                <a:lnTo>
                  <a:pt x="247650" y="1225283"/>
                </a:lnTo>
                <a:lnTo>
                  <a:pt x="247650" y="1222654"/>
                </a:lnTo>
                <a:close/>
              </a:path>
              <a:path w="6483984" h="1228725">
                <a:moveTo>
                  <a:pt x="247650" y="613054"/>
                </a:moveTo>
                <a:lnTo>
                  <a:pt x="247192" y="611936"/>
                </a:lnTo>
                <a:lnTo>
                  <a:pt x="245325" y="610069"/>
                </a:lnTo>
                <a:lnTo>
                  <a:pt x="244208" y="609600"/>
                </a:lnTo>
                <a:lnTo>
                  <a:pt x="241579" y="609600"/>
                </a:lnTo>
                <a:lnTo>
                  <a:pt x="240461" y="610069"/>
                </a:lnTo>
                <a:lnTo>
                  <a:pt x="238594" y="611936"/>
                </a:lnTo>
                <a:lnTo>
                  <a:pt x="238125" y="613054"/>
                </a:lnTo>
                <a:lnTo>
                  <a:pt x="238125" y="615683"/>
                </a:lnTo>
                <a:lnTo>
                  <a:pt x="238594" y="616800"/>
                </a:lnTo>
                <a:lnTo>
                  <a:pt x="240461" y="618667"/>
                </a:lnTo>
                <a:lnTo>
                  <a:pt x="241579" y="619125"/>
                </a:lnTo>
                <a:lnTo>
                  <a:pt x="244208" y="619125"/>
                </a:lnTo>
                <a:lnTo>
                  <a:pt x="245325" y="618667"/>
                </a:lnTo>
                <a:lnTo>
                  <a:pt x="247192" y="616800"/>
                </a:lnTo>
                <a:lnTo>
                  <a:pt x="247650" y="615683"/>
                </a:lnTo>
                <a:lnTo>
                  <a:pt x="247650" y="613054"/>
                </a:lnTo>
                <a:close/>
              </a:path>
              <a:path w="6483984" h="1228725">
                <a:moveTo>
                  <a:pt x="247650" y="3454"/>
                </a:moveTo>
                <a:lnTo>
                  <a:pt x="247192" y="2336"/>
                </a:lnTo>
                <a:lnTo>
                  <a:pt x="245325" y="469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69"/>
                </a:lnTo>
                <a:lnTo>
                  <a:pt x="238594" y="2336"/>
                </a:lnTo>
                <a:lnTo>
                  <a:pt x="238125" y="3454"/>
                </a:lnTo>
                <a:lnTo>
                  <a:pt x="238125" y="6083"/>
                </a:lnTo>
                <a:lnTo>
                  <a:pt x="238594" y="7200"/>
                </a:lnTo>
                <a:lnTo>
                  <a:pt x="240461" y="9067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67"/>
                </a:lnTo>
                <a:lnTo>
                  <a:pt x="247192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6483984" h="1228725">
                <a:moveTo>
                  <a:pt x="295275" y="1222654"/>
                </a:moveTo>
                <a:lnTo>
                  <a:pt x="294817" y="1221536"/>
                </a:lnTo>
                <a:lnTo>
                  <a:pt x="292950" y="1219669"/>
                </a:lnTo>
                <a:lnTo>
                  <a:pt x="291833" y="1219200"/>
                </a:lnTo>
                <a:lnTo>
                  <a:pt x="289204" y="1219200"/>
                </a:lnTo>
                <a:lnTo>
                  <a:pt x="288086" y="1219669"/>
                </a:lnTo>
                <a:lnTo>
                  <a:pt x="286219" y="1221536"/>
                </a:lnTo>
                <a:lnTo>
                  <a:pt x="285750" y="1222654"/>
                </a:lnTo>
                <a:lnTo>
                  <a:pt x="285750" y="1225283"/>
                </a:lnTo>
                <a:lnTo>
                  <a:pt x="286219" y="1226400"/>
                </a:lnTo>
                <a:lnTo>
                  <a:pt x="288086" y="1228267"/>
                </a:lnTo>
                <a:lnTo>
                  <a:pt x="289204" y="1228725"/>
                </a:lnTo>
                <a:lnTo>
                  <a:pt x="291833" y="1228725"/>
                </a:lnTo>
                <a:lnTo>
                  <a:pt x="292950" y="1228267"/>
                </a:lnTo>
                <a:lnTo>
                  <a:pt x="294817" y="1226400"/>
                </a:lnTo>
                <a:lnTo>
                  <a:pt x="295275" y="1225283"/>
                </a:lnTo>
                <a:lnTo>
                  <a:pt x="295275" y="1222654"/>
                </a:lnTo>
                <a:close/>
              </a:path>
              <a:path w="6483984" h="1228725">
                <a:moveTo>
                  <a:pt x="295275" y="613054"/>
                </a:moveTo>
                <a:lnTo>
                  <a:pt x="294817" y="611936"/>
                </a:lnTo>
                <a:lnTo>
                  <a:pt x="292950" y="610069"/>
                </a:lnTo>
                <a:lnTo>
                  <a:pt x="291833" y="609600"/>
                </a:lnTo>
                <a:lnTo>
                  <a:pt x="289204" y="609600"/>
                </a:lnTo>
                <a:lnTo>
                  <a:pt x="288086" y="610069"/>
                </a:lnTo>
                <a:lnTo>
                  <a:pt x="286219" y="611936"/>
                </a:lnTo>
                <a:lnTo>
                  <a:pt x="285750" y="613054"/>
                </a:lnTo>
                <a:lnTo>
                  <a:pt x="285750" y="615683"/>
                </a:lnTo>
                <a:lnTo>
                  <a:pt x="286219" y="616800"/>
                </a:lnTo>
                <a:lnTo>
                  <a:pt x="288086" y="618667"/>
                </a:lnTo>
                <a:lnTo>
                  <a:pt x="289204" y="619125"/>
                </a:lnTo>
                <a:lnTo>
                  <a:pt x="291833" y="619125"/>
                </a:lnTo>
                <a:lnTo>
                  <a:pt x="292950" y="618667"/>
                </a:lnTo>
                <a:lnTo>
                  <a:pt x="294817" y="616800"/>
                </a:lnTo>
                <a:lnTo>
                  <a:pt x="295275" y="615683"/>
                </a:lnTo>
                <a:lnTo>
                  <a:pt x="295275" y="613054"/>
                </a:lnTo>
                <a:close/>
              </a:path>
              <a:path w="6483984" h="1228725">
                <a:moveTo>
                  <a:pt x="295275" y="3454"/>
                </a:moveTo>
                <a:lnTo>
                  <a:pt x="294817" y="2336"/>
                </a:lnTo>
                <a:lnTo>
                  <a:pt x="292950" y="469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69"/>
                </a:lnTo>
                <a:lnTo>
                  <a:pt x="286219" y="2336"/>
                </a:lnTo>
                <a:lnTo>
                  <a:pt x="285750" y="3454"/>
                </a:lnTo>
                <a:lnTo>
                  <a:pt x="285750" y="6083"/>
                </a:lnTo>
                <a:lnTo>
                  <a:pt x="286219" y="7200"/>
                </a:lnTo>
                <a:lnTo>
                  <a:pt x="288086" y="9067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67"/>
                </a:lnTo>
                <a:lnTo>
                  <a:pt x="294817" y="7200"/>
                </a:lnTo>
                <a:lnTo>
                  <a:pt x="295275" y="6083"/>
                </a:lnTo>
                <a:lnTo>
                  <a:pt x="295275" y="3454"/>
                </a:lnTo>
                <a:close/>
              </a:path>
              <a:path w="6483984" h="1228725">
                <a:moveTo>
                  <a:pt x="342900" y="1222654"/>
                </a:moveTo>
                <a:lnTo>
                  <a:pt x="342442" y="1221536"/>
                </a:lnTo>
                <a:lnTo>
                  <a:pt x="340575" y="1219669"/>
                </a:lnTo>
                <a:lnTo>
                  <a:pt x="339458" y="1219200"/>
                </a:lnTo>
                <a:lnTo>
                  <a:pt x="336829" y="1219200"/>
                </a:lnTo>
                <a:lnTo>
                  <a:pt x="335711" y="1219669"/>
                </a:lnTo>
                <a:lnTo>
                  <a:pt x="333844" y="1221536"/>
                </a:lnTo>
                <a:lnTo>
                  <a:pt x="333375" y="1222654"/>
                </a:lnTo>
                <a:lnTo>
                  <a:pt x="333375" y="1225283"/>
                </a:lnTo>
                <a:lnTo>
                  <a:pt x="333844" y="1226400"/>
                </a:lnTo>
                <a:lnTo>
                  <a:pt x="335711" y="1228267"/>
                </a:lnTo>
                <a:lnTo>
                  <a:pt x="336829" y="1228725"/>
                </a:lnTo>
                <a:lnTo>
                  <a:pt x="339458" y="1228725"/>
                </a:lnTo>
                <a:lnTo>
                  <a:pt x="340575" y="1228267"/>
                </a:lnTo>
                <a:lnTo>
                  <a:pt x="342442" y="1226400"/>
                </a:lnTo>
                <a:lnTo>
                  <a:pt x="342900" y="1225283"/>
                </a:lnTo>
                <a:lnTo>
                  <a:pt x="342900" y="1222654"/>
                </a:lnTo>
                <a:close/>
              </a:path>
              <a:path w="6483984" h="1228725">
                <a:moveTo>
                  <a:pt x="342900" y="613054"/>
                </a:moveTo>
                <a:lnTo>
                  <a:pt x="342442" y="611936"/>
                </a:lnTo>
                <a:lnTo>
                  <a:pt x="340575" y="610069"/>
                </a:lnTo>
                <a:lnTo>
                  <a:pt x="339458" y="609600"/>
                </a:lnTo>
                <a:lnTo>
                  <a:pt x="336829" y="609600"/>
                </a:lnTo>
                <a:lnTo>
                  <a:pt x="335711" y="610069"/>
                </a:lnTo>
                <a:lnTo>
                  <a:pt x="333844" y="611936"/>
                </a:lnTo>
                <a:lnTo>
                  <a:pt x="333375" y="613054"/>
                </a:lnTo>
                <a:lnTo>
                  <a:pt x="333375" y="615683"/>
                </a:lnTo>
                <a:lnTo>
                  <a:pt x="333844" y="616800"/>
                </a:lnTo>
                <a:lnTo>
                  <a:pt x="335711" y="618667"/>
                </a:lnTo>
                <a:lnTo>
                  <a:pt x="336829" y="619125"/>
                </a:lnTo>
                <a:lnTo>
                  <a:pt x="339458" y="619125"/>
                </a:lnTo>
                <a:lnTo>
                  <a:pt x="340575" y="618667"/>
                </a:lnTo>
                <a:lnTo>
                  <a:pt x="342442" y="616800"/>
                </a:lnTo>
                <a:lnTo>
                  <a:pt x="342900" y="615683"/>
                </a:lnTo>
                <a:lnTo>
                  <a:pt x="342900" y="613054"/>
                </a:lnTo>
                <a:close/>
              </a:path>
              <a:path w="6483984" h="1228725">
                <a:moveTo>
                  <a:pt x="342900" y="3454"/>
                </a:moveTo>
                <a:lnTo>
                  <a:pt x="342442" y="2336"/>
                </a:lnTo>
                <a:lnTo>
                  <a:pt x="340575" y="469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69"/>
                </a:lnTo>
                <a:lnTo>
                  <a:pt x="333844" y="2336"/>
                </a:lnTo>
                <a:lnTo>
                  <a:pt x="333375" y="3454"/>
                </a:lnTo>
                <a:lnTo>
                  <a:pt x="333375" y="6083"/>
                </a:lnTo>
                <a:lnTo>
                  <a:pt x="333844" y="7200"/>
                </a:lnTo>
                <a:lnTo>
                  <a:pt x="335711" y="9067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67"/>
                </a:lnTo>
                <a:lnTo>
                  <a:pt x="342442" y="7200"/>
                </a:lnTo>
                <a:lnTo>
                  <a:pt x="342900" y="6083"/>
                </a:lnTo>
                <a:lnTo>
                  <a:pt x="342900" y="3454"/>
                </a:lnTo>
                <a:close/>
              </a:path>
              <a:path w="6483984" h="1228725">
                <a:moveTo>
                  <a:pt x="390525" y="1222654"/>
                </a:moveTo>
                <a:lnTo>
                  <a:pt x="390067" y="1221536"/>
                </a:lnTo>
                <a:lnTo>
                  <a:pt x="388200" y="1219669"/>
                </a:lnTo>
                <a:lnTo>
                  <a:pt x="387083" y="1219200"/>
                </a:lnTo>
                <a:lnTo>
                  <a:pt x="384454" y="1219200"/>
                </a:lnTo>
                <a:lnTo>
                  <a:pt x="383336" y="1219669"/>
                </a:lnTo>
                <a:lnTo>
                  <a:pt x="381469" y="1221536"/>
                </a:lnTo>
                <a:lnTo>
                  <a:pt x="381000" y="1222654"/>
                </a:lnTo>
                <a:lnTo>
                  <a:pt x="381000" y="1225283"/>
                </a:lnTo>
                <a:lnTo>
                  <a:pt x="381469" y="1226400"/>
                </a:lnTo>
                <a:lnTo>
                  <a:pt x="383336" y="1228267"/>
                </a:lnTo>
                <a:lnTo>
                  <a:pt x="384454" y="1228725"/>
                </a:lnTo>
                <a:lnTo>
                  <a:pt x="387083" y="1228725"/>
                </a:lnTo>
                <a:lnTo>
                  <a:pt x="388200" y="1228267"/>
                </a:lnTo>
                <a:lnTo>
                  <a:pt x="390067" y="1226400"/>
                </a:lnTo>
                <a:lnTo>
                  <a:pt x="390525" y="1225283"/>
                </a:lnTo>
                <a:lnTo>
                  <a:pt x="390525" y="1222654"/>
                </a:lnTo>
                <a:close/>
              </a:path>
              <a:path w="6483984" h="1228725">
                <a:moveTo>
                  <a:pt x="390525" y="613054"/>
                </a:moveTo>
                <a:lnTo>
                  <a:pt x="390067" y="611936"/>
                </a:lnTo>
                <a:lnTo>
                  <a:pt x="388200" y="610069"/>
                </a:lnTo>
                <a:lnTo>
                  <a:pt x="387083" y="609600"/>
                </a:lnTo>
                <a:lnTo>
                  <a:pt x="384454" y="609600"/>
                </a:lnTo>
                <a:lnTo>
                  <a:pt x="383336" y="610069"/>
                </a:lnTo>
                <a:lnTo>
                  <a:pt x="381469" y="611936"/>
                </a:lnTo>
                <a:lnTo>
                  <a:pt x="381000" y="613054"/>
                </a:lnTo>
                <a:lnTo>
                  <a:pt x="381000" y="615683"/>
                </a:lnTo>
                <a:lnTo>
                  <a:pt x="381469" y="616800"/>
                </a:lnTo>
                <a:lnTo>
                  <a:pt x="383336" y="618667"/>
                </a:lnTo>
                <a:lnTo>
                  <a:pt x="384454" y="619125"/>
                </a:lnTo>
                <a:lnTo>
                  <a:pt x="387083" y="619125"/>
                </a:lnTo>
                <a:lnTo>
                  <a:pt x="388200" y="618667"/>
                </a:lnTo>
                <a:lnTo>
                  <a:pt x="390067" y="616800"/>
                </a:lnTo>
                <a:lnTo>
                  <a:pt x="390525" y="615683"/>
                </a:lnTo>
                <a:lnTo>
                  <a:pt x="390525" y="613054"/>
                </a:lnTo>
                <a:close/>
              </a:path>
              <a:path w="6483984" h="1228725">
                <a:moveTo>
                  <a:pt x="390525" y="3454"/>
                </a:moveTo>
                <a:lnTo>
                  <a:pt x="390067" y="2336"/>
                </a:lnTo>
                <a:lnTo>
                  <a:pt x="388200" y="469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69"/>
                </a:lnTo>
                <a:lnTo>
                  <a:pt x="381469" y="2336"/>
                </a:lnTo>
                <a:lnTo>
                  <a:pt x="381000" y="3454"/>
                </a:lnTo>
                <a:lnTo>
                  <a:pt x="381000" y="6083"/>
                </a:lnTo>
                <a:lnTo>
                  <a:pt x="381469" y="7200"/>
                </a:lnTo>
                <a:lnTo>
                  <a:pt x="383336" y="9067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67"/>
                </a:lnTo>
                <a:lnTo>
                  <a:pt x="390067" y="7200"/>
                </a:lnTo>
                <a:lnTo>
                  <a:pt x="390525" y="6083"/>
                </a:lnTo>
                <a:lnTo>
                  <a:pt x="390525" y="3454"/>
                </a:lnTo>
                <a:close/>
              </a:path>
              <a:path w="6483984" h="1228725">
                <a:moveTo>
                  <a:pt x="438150" y="1222654"/>
                </a:moveTo>
                <a:lnTo>
                  <a:pt x="437692" y="1221536"/>
                </a:lnTo>
                <a:lnTo>
                  <a:pt x="435825" y="1219669"/>
                </a:lnTo>
                <a:lnTo>
                  <a:pt x="434708" y="1219200"/>
                </a:lnTo>
                <a:lnTo>
                  <a:pt x="432079" y="1219200"/>
                </a:lnTo>
                <a:lnTo>
                  <a:pt x="430961" y="1219669"/>
                </a:lnTo>
                <a:lnTo>
                  <a:pt x="429094" y="1221536"/>
                </a:lnTo>
                <a:lnTo>
                  <a:pt x="428625" y="1222654"/>
                </a:lnTo>
                <a:lnTo>
                  <a:pt x="428625" y="1225283"/>
                </a:lnTo>
                <a:lnTo>
                  <a:pt x="429094" y="1226400"/>
                </a:lnTo>
                <a:lnTo>
                  <a:pt x="430961" y="1228267"/>
                </a:lnTo>
                <a:lnTo>
                  <a:pt x="432079" y="1228725"/>
                </a:lnTo>
                <a:lnTo>
                  <a:pt x="434708" y="1228725"/>
                </a:lnTo>
                <a:lnTo>
                  <a:pt x="435825" y="1228267"/>
                </a:lnTo>
                <a:lnTo>
                  <a:pt x="437692" y="1226400"/>
                </a:lnTo>
                <a:lnTo>
                  <a:pt x="438150" y="1225283"/>
                </a:lnTo>
                <a:lnTo>
                  <a:pt x="438150" y="1222654"/>
                </a:lnTo>
                <a:close/>
              </a:path>
              <a:path w="6483984" h="1228725">
                <a:moveTo>
                  <a:pt x="438150" y="613054"/>
                </a:moveTo>
                <a:lnTo>
                  <a:pt x="437692" y="611936"/>
                </a:lnTo>
                <a:lnTo>
                  <a:pt x="435825" y="610069"/>
                </a:lnTo>
                <a:lnTo>
                  <a:pt x="434708" y="609600"/>
                </a:lnTo>
                <a:lnTo>
                  <a:pt x="432079" y="609600"/>
                </a:lnTo>
                <a:lnTo>
                  <a:pt x="430961" y="610069"/>
                </a:lnTo>
                <a:lnTo>
                  <a:pt x="429094" y="611936"/>
                </a:lnTo>
                <a:lnTo>
                  <a:pt x="428625" y="613054"/>
                </a:lnTo>
                <a:lnTo>
                  <a:pt x="428625" y="615683"/>
                </a:lnTo>
                <a:lnTo>
                  <a:pt x="429094" y="616800"/>
                </a:lnTo>
                <a:lnTo>
                  <a:pt x="430961" y="618667"/>
                </a:lnTo>
                <a:lnTo>
                  <a:pt x="432079" y="619125"/>
                </a:lnTo>
                <a:lnTo>
                  <a:pt x="434708" y="619125"/>
                </a:lnTo>
                <a:lnTo>
                  <a:pt x="435825" y="618667"/>
                </a:lnTo>
                <a:lnTo>
                  <a:pt x="437692" y="616800"/>
                </a:lnTo>
                <a:lnTo>
                  <a:pt x="438150" y="615683"/>
                </a:lnTo>
                <a:lnTo>
                  <a:pt x="438150" y="613054"/>
                </a:lnTo>
                <a:close/>
              </a:path>
              <a:path w="6483984" h="1228725">
                <a:moveTo>
                  <a:pt x="438150" y="3454"/>
                </a:moveTo>
                <a:lnTo>
                  <a:pt x="437692" y="2336"/>
                </a:lnTo>
                <a:lnTo>
                  <a:pt x="435825" y="469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69"/>
                </a:lnTo>
                <a:lnTo>
                  <a:pt x="429094" y="2336"/>
                </a:lnTo>
                <a:lnTo>
                  <a:pt x="428625" y="3454"/>
                </a:lnTo>
                <a:lnTo>
                  <a:pt x="428625" y="6083"/>
                </a:lnTo>
                <a:lnTo>
                  <a:pt x="429094" y="7200"/>
                </a:lnTo>
                <a:lnTo>
                  <a:pt x="430961" y="9067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67"/>
                </a:lnTo>
                <a:lnTo>
                  <a:pt x="437692" y="7200"/>
                </a:lnTo>
                <a:lnTo>
                  <a:pt x="438150" y="6083"/>
                </a:lnTo>
                <a:lnTo>
                  <a:pt x="438150" y="3454"/>
                </a:lnTo>
                <a:close/>
              </a:path>
              <a:path w="6483984" h="1228725">
                <a:moveTo>
                  <a:pt x="485775" y="1222654"/>
                </a:moveTo>
                <a:lnTo>
                  <a:pt x="485317" y="1221536"/>
                </a:lnTo>
                <a:lnTo>
                  <a:pt x="483450" y="1219669"/>
                </a:lnTo>
                <a:lnTo>
                  <a:pt x="482333" y="1219200"/>
                </a:lnTo>
                <a:lnTo>
                  <a:pt x="479704" y="1219200"/>
                </a:lnTo>
                <a:lnTo>
                  <a:pt x="478586" y="1219669"/>
                </a:lnTo>
                <a:lnTo>
                  <a:pt x="476719" y="1221536"/>
                </a:lnTo>
                <a:lnTo>
                  <a:pt x="476250" y="1222654"/>
                </a:lnTo>
                <a:lnTo>
                  <a:pt x="476250" y="1225283"/>
                </a:lnTo>
                <a:lnTo>
                  <a:pt x="476719" y="1226400"/>
                </a:lnTo>
                <a:lnTo>
                  <a:pt x="478586" y="1228267"/>
                </a:lnTo>
                <a:lnTo>
                  <a:pt x="479704" y="1228725"/>
                </a:lnTo>
                <a:lnTo>
                  <a:pt x="482333" y="1228725"/>
                </a:lnTo>
                <a:lnTo>
                  <a:pt x="483450" y="1228267"/>
                </a:lnTo>
                <a:lnTo>
                  <a:pt x="485317" y="1226400"/>
                </a:lnTo>
                <a:lnTo>
                  <a:pt x="485775" y="1225283"/>
                </a:lnTo>
                <a:lnTo>
                  <a:pt x="485775" y="1222654"/>
                </a:lnTo>
                <a:close/>
              </a:path>
              <a:path w="6483984" h="1228725">
                <a:moveTo>
                  <a:pt x="485775" y="613054"/>
                </a:moveTo>
                <a:lnTo>
                  <a:pt x="485317" y="611936"/>
                </a:lnTo>
                <a:lnTo>
                  <a:pt x="483450" y="610069"/>
                </a:lnTo>
                <a:lnTo>
                  <a:pt x="482333" y="609600"/>
                </a:lnTo>
                <a:lnTo>
                  <a:pt x="479704" y="609600"/>
                </a:lnTo>
                <a:lnTo>
                  <a:pt x="478586" y="610069"/>
                </a:lnTo>
                <a:lnTo>
                  <a:pt x="476719" y="611936"/>
                </a:lnTo>
                <a:lnTo>
                  <a:pt x="476250" y="613054"/>
                </a:lnTo>
                <a:lnTo>
                  <a:pt x="476250" y="615683"/>
                </a:lnTo>
                <a:lnTo>
                  <a:pt x="476719" y="616800"/>
                </a:lnTo>
                <a:lnTo>
                  <a:pt x="478586" y="618667"/>
                </a:lnTo>
                <a:lnTo>
                  <a:pt x="479704" y="619125"/>
                </a:lnTo>
                <a:lnTo>
                  <a:pt x="482333" y="619125"/>
                </a:lnTo>
                <a:lnTo>
                  <a:pt x="483450" y="618667"/>
                </a:lnTo>
                <a:lnTo>
                  <a:pt x="485317" y="616800"/>
                </a:lnTo>
                <a:lnTo>
                  <a:pt x="485775" y="615683"/>
                </a:lnTo>
                <a:lnTo>
                  <a:pt x="485775" y="613054"/>
                </a:lnTo>
                <a:close/>
              </a:path>
              <a:path w="6483984" h="1228725">
                <a:moveTo>
                  <a:pt x="485775" y="3454"/>
                </a:moveTo>
                <a:lnTo>
                  <a:pt x="485317" y="2336"/>
                </a:lnTo>
                <a:lnTo>
                  <a:pt x="483450" y="469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69"/>
                </a:lnTo>
                <a:lnTo>
                  <a:pt x="476719" y="2336"/>
                </a:lnTo>
                <a:lnTo>
                  <a:pt x="476250" y="3454"/>
                </a:lnTo>
                <a:lnTo>
                  <a:pt x="476250" y="6083"/>
                </a:lnTo>
                <a:lnTo>
                  <a:pt x="476719" y="7200"/>
                </a:lnTo>
                <a:lnTo>
                  <a:pt x="478586" y="9067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67"/>
                </a:lnTo>
                <a:lnTo>
                  <a:pt x="485317" y="7200"/>
                </a:lnTo>
                <a:lnTo>
                  <a:pt x="485775" y="6083"/>
                </a:lnTo>
                <a:lnTo>
                  <a:pt x="485775" y="3454"/>
                </a:lnTo>
                <a:close/>
              </a:path>
              <a:path w="6483984" h="1228725">
                <a:moveTo>
                  <a:pt x="533400" y="1222654"/>
                </a:moveTo>
                <a:lnTo>
                  <a:pt x="532942" y="1221536"/>
                </a:lnTo>
                <a:lnTo>
                  <a:pt x="531075" y="1219669"/>
                </a:lnTo>
                <a:lnTo>
                  <a:pt x="529958" y="1219200"/>
                </a:lnTo>
                <a:lnTo>
                  <a:pt x="527329" y="1219200"/>
                </a:lnTo>
                <a:lnTo>
                  <a:pt x="526211" y="1219669"/>
                </a:lnTo>
                <a:lnTo>
                  <a:pt x="524344" y="1221536"/>
                </a:lnTo>
                <a:lnTo>
                  <a:pt x="523875" y="1222654"/>
                </a:lnTo>
                <a:lnTo>
                  <a:pt x="523875" y="1225283"/>
                </a:lnTo>
                <a:lnTo>
                  <a:pt x="524344" y="1226400"/>
                </a:lnTo>
                <a:lnTo>
                  <a:pt x="526211" y="1228267"/>
                </a:lnTo>
                <a:lnTo>
                  <a:pt x="527329" y="1228725"/>
                </a:lnTo>
                <a:lnTo>
                  <a:pt x="529958" y="1228725"/>
                </a:lnTo>
                <a:lnTo>
                  <a:pt x="531075" y="1228267"/>
                </a:lnTo>
                <a:lnTo>
                  <a:pt x="532942" y="1226400"/>
                </a:lnTo>
                <a:lnTo>
                  <a:pt x="533400" y="1225283"/>
                </a:lnTo>
                <a:lnTo>
                  <a:pt x="533400" y="1222654"/>
                </a:lnTo>
                <a:close/>
              </a:path>
              <a:path w="6483984" h="1228725">
                <a:moveTo>
                  <a:pt x="533400" y="613054"/>
                </a:moveTo>
                <a:lnTo>
                  <a:pt x="532942" y="611936"/>
                </a:lnTo>
                <a:lnTo>
                  <a:pt x="531075" y="610069"/>
                </a:lnTo>
                <a:lnTo>
                  <a:pt x="529958" y="609600"/>
                </a:lnTo>
                <a:lnTo>
                  <a:pt x="527329" y="609600"/>
                </a:lnTo>
                <a:lnTo>
                  <a:pt x="526211" y="610069"/>
                </a:lnTo>
                <a:lnTo>
                  <a:pt x="524344" y="611936"/>
                </a:lnTo>
                <a:lnTo>
                  <a:pt x="523875" y="613054"/>
                </a:lnTo>
                <a:lnTo>
                  <a:pt x="523875" y="615683"/>
                </a:lnTo>
                <a:lnTo>
                  <a:pt x="524344" y="616800"/>
                </a:lnTo>
                <a:lnTo>
                  <a:pt x="526211" y="618667"/>
                </a:lnTo>
                <a:lnTo>
                  <a:pt x="527329" y="619125"/>
                </a:lnTo>
                <a:lnTo>
                  <a:pt x="529958" y="619125"/>
                </a:lnTo>
                <a:lnTo>
                  <a:pt x="531075" y="618667"/>
                </a:lnTo>
                <a:lnTo>
                  <a:pt x="532942" y="616800"/>
                </a:lnTo>
                <a:lnTo>
                  <a:pt x="533400" y="615683"/>
                </a:lnTo>
                <a:lnTo>
                  <a:pt x="533400" y="613054"/>
                </a:lnTo>
                <a:close/>
              </a:path>
              <a:path w="6483984" h="1228725">
                <a:moveTo>
                  <a:pt x="533400" y="3454"/>
                </a:moveTo>
                <a:lnTo>
                  <a:pt x="532942" y="2336"/>
                </a:lnTo>
                <a:lnTo>
                  <a:pt x="531075" y="469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69"/>
                </a:lnTo>
                <a:lnTo>
                  <a:pt x="524344" y="2336"/>
                </a:lnTo>
                <a:lnTo>
                  <a:pt x="523875" y="3454"/>
                </a:lnTo>
                <a:lnTo>
                  <a:pt x="523875" y="6083"/>
                </a:lnTo>
                <a:lnTo>
                  <a:pt x="524344" y="7200"/>
                </a:lnTo>
                <a:lnTo>
                  <a:pt x="526211" y="9067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67"/>
                </a:lnTo>
                <a:lnTo>
                  <a:pt x="532942" y="7200"/>
                </a:lnTo>
                <a:lnTo>
                  <a:pt x="533400" y="6083"/>
                </a:lnTo>
                <a:lnTo>
                  <a:pt x="533400" y="3454"/>
                </a:lnTo>
                <a:close/>
              </a:path>
              <a:path w="6483984" h="1228725">
                <a:moveTo>
                  <a:pt x="581025" y="1222654"/>
                </a:moveTo>
                <a:lnTo>
                  <a:pt x="580567" y="1221536"/>
                </a:lnTo>
                <a:lnTo>
                  <a:pt x="578700" y="1219669"/>
                </a:lnTo>
                <a:lnTo>
                  <a:pt x="577583" y="1219200"/>
                </a:lnTo>
                <a:lnTo>
                  <a:pt x="574954" y="1219200"/>
                </a:lnTo>
                <a:lnTo>
                  <a:pt x="573836" y="1219669"/>
                </a:lnTo>
                <a:lnTo>
                  <a:pt x="571969" y="1221536"/>
                </a:lnTo>
                <a:lnTo>
                  <a:pt x="571500" y="1222654"/>
                </a:lnTo>
                <a:lnTo>
                  <a:pt x="571500" y="1225283"/>
                </a:lnTo>
                <a:lnTo>
                  <a:pt x="571969" y="1226400"/>
                </a:lnTo>
                <a:lnTo>
                  <a:pt x="573836" y="1228267"/>
                </a:lnTo>
                <a:lnTo>
                  <a:pt x="574954" y="1228725"/>
                </a:lnTo>
                <a:lnTo>
                  <a:pt x="577583" y="1228725"/>
                </a:lnTo>
                <a:lnTo>
                  <a:pt x="578700" y="1228267"/>
                </a:lnTo>
                <a:lnTo>
                  <a:pt x="580567" y="1226400"/>
                </a:lnTo>
                <a:lnTo>
                  <a:pt x="581025" y="1225283"/>
                </a:lnTo>
                <a:lnTo>
                  <a:pt x="581025" y="1222654"/>
                </a:lnTo>
                <a:close/>
              </a:path>
              <a:path w="6483984" h="1228725">
                <a:moveTo>
                  <a:pt x="581025" y="613054"/>
                </a:moveTo>
                <a:lnTo>
                  <a:pt x="580567" y="611936"/>
                </a:lnTo>
                <a:lnTo>
                  <a:pt x="578700" y="610069"/>
                </a:lnTo>
                <a:lnTo>
                  <a:pt x="577583" y="609600"/>
                </a:lnTo>
                <a:lnTo>
                  <a:pt x="574954" y="609600"/>
                </a:lnTo>
                <a:lnTo>
                  <a:pt x="573836" y="610069"/>
                </a:lnTo>
                <a:lnTo>
                  <a:pt x="571969" y="611936"/>
                </a:lnTo>
                <a:lnTo>
                  <a:pt x="571500" y="613054"/>
                </a:lnTo>
                <a:lnTo>
                  <a:pt x="571500" y="615683"/>
                </a:lnTo>
                <a:lnTo>
                  <a:pt x="571969" y="616800"/>
                </a:lnTo>
                <a:lnTo>
                  <a:pt x="573836" y="618667"/>
                </a:lnTo>
                <a:lnTo>
                  <a:pt x="574954" y="619125"/>
                </a:lnTo>
                <a:lnTo>
                  <a:pt x="577583" y="619125"/>
                </a:lnTo>
                <a:lnTo>
                  <a:pt x="578700" y="618667"/>
                </a:lnTo>
                <a:lnTo>
                  <a:pt x="580567" y="616800"/>
                </a:lnTo>
                <a:lnTo>
                  <a:pt x="581025" y="615683"/>
                </a:lnTo>
                <a:lnTo>
                  <a:pt x="581025" y="613054"/>
                </a:lnTo>
                <a:close/>
              </a:path>
              <a:path w="6483984" h="1228725">
                <a:moveTo>
                  <a:pt x="581025" y="3454"/>
                </a:moveTo>
                <a:lnTo>
                  <a:pt x="580567" y="2336"/>
                </a:lnTo>
                <a:lnTo>
                  <a:pt x="578700" y="469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69"/>
                </a:lnTo>
                <a:lnTo>
                  <a:pt x="571969" y="2336"/>
                </a:lnTo>
                <a:lnTo>
                  <a:pt x="571500" y="3454"/>
                </a:lnTo>
                <a:lnTo>
                  <a:pt x="571500" y="6083"/>
                </a:lnTo>
                <a:lnTo>
                  <a:pt x="571969" y="7200"/>
                </a:lnTo>
                <a:lnTo>
                  <a:pt x="573836" y="9067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67"/>
                </a:lnTo>
                <a:lnTo>
                  <a:pt x="580567" y="7200"/>
                </a:lnTo>
                <a:lnTo>
                  <a:pt x="581025" y="6083"/>
                </a:lnTo>
                <a:lnTo>
                  <a:pt x="581025" y="3454"/>
                </a:lnTo>
                <a:close/>
              </a:path>
              <a:path w="6483984" h="1228725">
                <a:moveTo>
                  <a:pt x="628650" y="1222654"/>
                </a:moveTo>
                <a:lnTo>
                  <a:pt x="628192" y="1221536"/>
                </a:lnTo>
                <a:lnTo>
                  <a:pt x="626325" y="1219669"/>
                </a:lnTo>
                <a:lnTo>
                  <a:pt x="625208" y="1219200"/>
                </a:lnTo>
                <a:lnTo>
                  <a:pt x="622579" y="1219200"/>
                </a:lnTo>
                <a:lnTo>
                  <a:pt x="621461" y="1219669"/>
                </a:lnTo>
                <a:lnTo>
                  <a:pt x="619594" y="1221536"/>
                </a:lnTo>
                <a:lnTo>
                  <a:pt x="619125" y="1222654"/>
                </a:lnTo>
                <a:lnTo>
                  <a:pt x="619125" y="1225283"/>
                </a:lnTo>
                <a:lnTo>
                  <a:pt x="619594" y="1226400"/>
                </a:lnTo>
                <a:lnTo>
                  <a:pt x="621461" y="1228267"/>
                </a:lnTo>
                <a:lnTo>
                  <a:pt x="622579" y="1228725"/>
                </a:lnTo>
                <a:lnTo>
                  <a:pt x="625208" y="1228725"/>
                </a:lnTo>
                <a:lnTo>
                  <a:pt x="626325" y="1228267"/>
                </a:lnTo>
                <a:lnTo>
                  <a:pt x="628192" y="1226400"/>
                </a:lnTo>
                <a:lnTo>
                  <a:pt x="628650" y="1225283"/>
                </a:lnTo>
                <a:lnTo>
                  <a:pt x="628650" y="1222654"/>
                </a:lnTo>
                <a:close/>
              </a:path>
              <a:path w="6483984" h="1228725">
                <a:moveTo>
                  <a:pt x="628650" y="613054"/>
                </a:moveTo>
                <a:lnTo>
                  <a:pt x="628192" y="611936"/>
                </a:lnTo>
                <a:lnTo>
                  <a:pt x="626325" y="610069"/>
                </a:lnTo>
                <a:lnTo>
                  <a:pt x="625208" y="609600"/>
                </a:lnTo>
                <a:lnTo>
                  <a:pt x="622579" y="609600"/>
                </a:lnTo>
                <a:lnTo>
                  <a:pt x="621461" y="610069"/>
                </a:lnTo>
                <a:lnTo>
                  <a:pt x="619594" y="611936"/>
                </a:lnTo>
                <a:lnTo>
                  <a:pt x="619125" y="613054"/>
                </a:lnTo>
                <a:lnTo>
                  <a:pt x="619125" y="615683"/>
                </a:lnTo>
                <a:lnTo>
                  <a:pt x="619594" y="616800"/>
                </a:lnTo>
                <a:lnTo>
                  <a:pt x="621461" y="618667"/>
                </a:lnTo>
                <a:lnTo>
                  <a:pt x="622579" y="619125"/>
                </a:lnTo>
                <a:lnTo>
                  <a:pt x="625208" y="619125"/>
                </a:lnTo>
                <a:lnTo>
                  <a:pt x="626325" y="618667"/>
                </a:lnTo>
                <a:lnTo>
                  <a:pt x="628192" y="616800"/>
                </a:lnTo>
                <a:lnTo>
                  <a:pt x="628650" y="615683"/>
                </a:lnTo>
                <a:lnTo>
                  <a:pt x="628650" y="613054"/>
                </a:lnTo>
                <a:close/>
              </a:path>
              <a:path w="6483984" h="1228725">
                <a:moveTo>
                  <a:pt x="628650" y="3454"/>
                </a:moveTo>
                <a:lnTo>
                  <a:pt x="628192" y="2336"/>
                </a:lnTo>
                <a:lnTo>
                  <a:pt x="626325" y="469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69"/>
                </a:lnTo>
                <a:lnTo>
                  <a:pt x="619594" y="2336"/>
                </a:lnTo>
                <a:lnTo>
                  <a:pt x="619125" y="3454"/>
                </a:lnTo>
                <a:lnTo>
                  <a:pt x="619125" y="6083"/>
                </a:lnTo>
                <a:lnTo>
                  <a:pt x="619594" y="7200"/>
                </a:lnTo>
                <a:lnTo>
                  <a:pt x="621461" y="9067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67"/>
                </a:lnTo>
                <a:lnTo>
                  <a:pt x="628192" y="7200"/>
                </a:lnTo>
                <a:lnTo>
                  <a:pt x="628650" y="6083"/>
                </a:lnTo>
                <a:lnTo>
                  <a:pt x="628650" y="3454"/>
                </a:lnTo>
                <a:close/>
              </a:path>
              <a:path w="6483984" h="1228725">
                <a:moveTo>
                  <a:pt x="676275" y="1222654"/>
                </a:moveTo>
                <a:lnTo>
                  <a:pt x="675817" y="1221536"/>
                </a:lnTo>
                <a:lnTo>
                  <a:pt x="673950" y="1219669"/>
                </a:lnTo>
                <a:lnTo>
                  <a:pt x="672833" y="1219200"/>
                </a:lnTo>
                <a:lnTo>
                  <a:pt x="670204" y="1219200"/>
                </a:lnTo>
                <a:lnTo>
                  <a:pt x="669086" y="1219669"/>
                </a:lnTo>
                <a:lnTo>
                  <a:pt x="667219" y="1221536"/>
                </a:lnTo>
                <a:lnTo>
                  <a:pt x="666750" y="1222654"/>
                </a:lnTo>
                <a:lnTo>
                  <a:pt x="666750" y="1225283"/>
                </a:lnTo>
                <a:lnTo>
                  <a:pt x="667219" y="1226400"/>
                </a:lnTo>
                <a:lnTo>
                  <a:pt x="669086" y="1228267"/>
                </a:lnTo>
                <a:lnTo>
                  <a:pt x="670204" y="1228725"/>
                </a:lnTo>
                <a:lnTo>
                  <a:pt x="672833" y="1228725"/>
                </a:lnTo>
                <a:lnTo>
                  <a:pt x="673950" y="1228267"/>
                </a:lnTo>
                <a:lnTo>
                  <a:pt x="675817" y="1226400"/>
                </a:lnTo>
                <a:lnTo>
                  <a:pt x="676275" y="1225283"/>
                </a:lnTo>
                <a:lnTo>
                  <a:pt x="676275" y="1222654"/>
                </a:lnTo>
                <a:close/>
              </a:path>
              <a:path w="6483984" h="1228725">
                <a:moveTo>
                  <a:pt x="676275" y="613054"/>
                </a:moveTo>
                <a:lnTo>
                  <a:pt x="675817" y="611936"/>
                </a:lnTo>
                <a:lnTo>
                  <a:pt x="673950" y="610069"/>
                </a:lnTo>
                <a:lnTo>
                  <a:pt x="672833" y="609600"/>
                </a:lnTo>
                <a:lnTo>
                  <a:pt x="670204" y="609600"/>
                </a:lnTo>
                <a:lnTo>
                  <a:pt x="669086" y="610069"/>
                </a:lnTo>
                <a:lnTo>
                  <a:pt x="667219" y="611936"/>
                </a:lnTo>
                <a:lnTo>
                  <a:pt x="666750" y="613054"/>
                </a:lnTo>
                <a:lnTo>
                  <a:pt x="666750" y="615683"/>
                </a:lnTo>
                <a:lnTo>
                  <a:pt x="667219" y="616800"/>
                </a:lnTo>
                <a:lnTo>
                  <a:pt x="669086" y="618667"/>
                </a:lnTo>
                <a:lnTo>
                  <a:pt x="670204" y="619125"/>
                </a:lnTo>
                <a:lnTo>
                  <a:pt x="672833" y="619125"/>
                </a:lnTo>
                <a:lnTo>
                  <a:pt x="673950" y="618667"/>
                </a:lnTo>
                <a:lnTo>
                  <a:pt x="675817" y="616800"/>
                </a:lnTo>
                <a:lnTo>
                  <a:pt x="676275" y="615683"/>
                </a:lnTo>
                <a:lnTo>
                  <a:pt x="676275" y="613054"/>
                </a:lnTo>
                <a:close/>
              </a:path>
              <a:path w="6483984" h="1228725">
                <a:moveTo>
                  <a:pt x="676275" y="3454"/>
                </a:moveTo>
                <a:lnTo>
                  <a:pt x="675817" y="2336"/>
                </a:lnTo>
                <a:lnTo>
                  <a:pt x="673950" y="469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69"/>
                </a:lnTo>
                <a:lnTo>
                  <a:pt x="667219" y="2336"/>
                </a:lnTo>
                <a:lnTo>
                  <a:pt x="666750" y="3454"/>
                </a:lnTo>
                <a:lnTo>
                  <a:pt x="666750" y="6083"/>
                </a:lnTo>
                <a:lnTo>
                  <a:pt x="667219" y="7200"/>
                </a:lnTo>
                <a:lnTo>
                  <a:pt x="669086" y="9067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67"/>
                </a:lnTo>
                <a:lnTo>
                  <a:pt x="675817" y="7200"/>
                </a:lnTo>
                <a:lnTo>
                  <a:pt x="676275" y="6083"/>
                </a:lnTo>
                <a:lnTo>
                  <a:pt x="676275" y="3454"/>
                </a:lnTo>
                <a:close/>
              </a:path>
              <a:path w="6483984" h="1228725">
                <a:moveTo>
                  <a:pt x="723900" y="1222654"/>
                </a:moveTo>
                <a:lnTo>
                  <a:pt x="723442" y="1221536"/>
                </a:lnTo>
                <a:lnTo>
                  <a:pt x="721575" y="1219669"/>
                </a:lnTo>
                <a:lnTo>
                  <a:pt x="720458" y="1219200"/>
                </a:lnTo>
                <a:lnTo>
                  <a:pt x="717829" y="1219200"/>
                </a:lnTo>
                <a:lnTo>
                  <a:pt x="716711" y="1219669"/>
                </a:lnTo>
                <a:lnTo>
                  <a:pt x="714844" y="1221536"/>
                </a:lnTo>
                <a:lnTo>
                  <a:pt x="714375" y="1222654"/>
                </a:lnTo>
                <a:lnTo>
                  <a:pt x="714375" y="1225283"/>
                </a:lnTo>
                <a:lnTo>
                  <a:pt x="714844" y="1226400"/>
                </a:lnTo>
                <a:lnTo>
                  <a:pt x="716711" y="1228267"/>
                </a:lnTo>
                <a:lnTo>
                  <a:pt x="717829" y="1228725"/>
                </a:lnTo>
                <a:lnTo>
                  <a:pt x="720458" y="1228725"/>
                </a:lnTo>
                <a:lnTo>
                  <a:pt x="721575" y="1228267"/>
                </a:lnTo>
                <a:lnTo>
                  <a:pt x="723442" y="1226400"/>
                </a:lnTo>
                <a:lnTo>
                  <a:pt x="723900" y="1225283"/>
                </a:lnTo>
                <a:lnTo>
                  <a:pt x="723900" y="1222654"/>
                </a:lnTo>
                <a:close/>
              </a:path>
              <a:path w="6483984" h="1228725">
                <a:moveTo>
                  <a:pt x="723900" y="613054"/>
                </a:moveTo>
                <a:lnTo>
                  <a:pt x="723442" y="611936"/>
                </a:lnTo>
                <a:lnTo>
                  <a:pt x="721575" y="610069"/>
                </a:lnTo>
                <a:lnTo>
                  <a:pt x="720458" y="609600"/>
                </a:lnTo>
                <a:lnTo>
                  <a:pt x="717829" y="609600"/>
                </a:lnTo>
                <a:lnTo>
                  <a:pt x="716711" y="610069"/>
                </a:lnTo>
                <a:lnTo>
                  <a:pt x="714844" y="611936"/>
                </a:lnTo>
                <a:lnTo>
                  <a:pt x="714375" y="613054"/>
                </a:lnTo>
                <a:lnTo>
                  <a:pt x="714375" y="615683"/>
                </a:lnTo>
                <a:lnTo>
                  <a:pt x="714844" y="616800"/>
                </a:lnTo>
                <a:lnTo>
                  <a:pt x="716711" y="618667"/>
                </a:lnTo>
                <a:lnTo>
                  <a:pt x="717829" y="619125"/>
                </a:lnTo>
                <a:lnTo>
                  <a:pt x="720458" y="619125"/>
                </a:lnTo>
                <a:lnTo>
                  <a:pt x="721575" y="618667"/>
                </a:lnTo>
                <a:lnTo>
                  <a:pt x="723442" y="616800"/>
                </a:lnTo>
                <a:lnTo>
                  <a:pt x="723900" y="615683"/>
                </a:lnTo>
                <a:lnTo>
                  <a:pt x="723900" y="613054"/>
                </a:lnTo>
                <a:close/>
              </a:path>
              <a:path w="6483984" h="1228725">
                <a:moveTo>
                  <a:pt x="723900" y="3454"/>
                </a:moveTo>
                <a:lnTo>
                  <a:pt x="723442" y="2336"/>
                </a:lnTo>
                <a:lnTo>
                  <a:pt x="721575" y="469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69"/>
                </a:lnTo>
                <a:lnTo>
                  <a:pt x="714844" y="2336"/>
                </a:lnTo>
                <a:lnTo>
                  <a:pt x="714375" y="3454"/>
                </a:lnTo>
                <a:lnTo>
                  <a:pt x="714375" y="6083"/>
                </a:lnTo>
                <a:lnTo>
                  <a:pt x="714844" y="7200"/>
                </a:lnTo>
                <a:lnTo>
                  <a:pt x="716711" y="9067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67"/>
                </a:lnTo>
                <a:lnTo>
                  <a:pt x="723442" y="7200"/>
                </a:lnTo>
                <a:lnTo>
                  <a:pt x="723900" y="6083"/>
                </a:lnTo>
                <a:lnTo>
                  <a:pt x="723900" y="3454"/>
                </a:lnTo>
                <a:close/>
              </a:path>
              <a:path w="6483984" h="1228725">
                <a:moveTo>
                  <a:pt x="771525" y="1222654"/>
                </a:moveTo>
                <a:lnTo>
                  <a:pt x="771067" y="1221536"/>
                </a:lnTo>
                <a:lnTo>
                  <a:pt x="769200" y="1219669"/>
                </a:lnTo>
                <a:lnTo>
                  <a:pt x="768083" y="1219200"/>
                </a:lnTo>
                <a:lnTo>
                  <a:pt x="765454" y="1219200"/>
                </a:lnTo>
                <a:lnTo>
                  <a:pt x="764336" y="1219669"/>
                </a:lnTo>
                <a:lnTo>
                  <a:pt x="762469" y="1221536"/>
                </a:lnTo>
                <a:lnTo>
                  <a:pt x="762000" y="1222654"/>
                </a:lnTo>
                <a:lnTo>
                  <a:pt x="762000" y="1225283"/>
                </a:lnTo>
                <a:lnTo>
                  <a:pt x="762469" y="1226400"/>
                </a:lnTo>
                <a:lnTo>
                  <a:pt x="764336" y="1228267"/>
                </a:lnTo>
                <a:lnTo>
                  <a:pt x="765454" y="1228725"/>
                </a:lnTo>
                <a:lnTo>
                  <a:pt x="768083" y="1228725"/>
                </a:lnTo>
                <a:lnTo>
                  <a:pt x="769200" y="1228267"/>
                </a:lnTo>
                <a:lnTo>
                  <a:pt x="771067" y="1226400"/>
                </a:lnTo>
                <a:lnTo>
                  <a:pt x="771525" y="1225283"/>
                </a:lnTo>
                <a:lnTo>
                  <a:pt x="771525" y="1222654"/>
                </a:lnTo>
                <a:close/>
              </a:path>
              <a:path w="6483984" h="1228725">
                <a:moveTo>
                  <a:pt x="771525" y="613054"/>
                </a:moveTo>
                <a:lnTo>
                  <a:pt x="771067" y="611936"/>
                </a:lnTo>
                <a:lnTo>
                  <a:pt x="769200" y="610069"/>
                </a:lnTo>
                <a:lnTo>
                  <a:pt x="768083" y="609600"/>
                </a:lnTo>
                <a:lnTo>
                  <a:pt x="765454" y="609600"/>
                </a:lnTo>
                <a:lnTo>
                  <a:pt x="764336" y="610069"/>
                </a:lnTo>
                <a:lnTo>
                  <a:pt x="762469" y="611936"/>
                </a:lnTo>
                <a:lnTo>
                  <a:pt x="762000" y="613054"/>
                </a:lnTo>
                <a:lnTo>
                  <a:pt x="762000" y="615683"/>
                </a:lnTo>
                <a:lnTo>
                  <a:pt x="762469" y="616800"/>
                </a:lnTo>
                <a:lnTo>
                  <a:pt x="764336" y="618667"/>
                </a:lnTo>
                <a:lnTo>
                  <a:pt x="765454" y="619125"/>
                </a:lnTo>
                <a:lnTo>
                  <a:pt x="768083" y="619125"/>
                </a:lnTo>
                <a:lnTo>
                  <a:pt x="769200" y="618667"/>
                </a:lnTo>
                <a:lnTo>
                  <a:pt x="771067" y="616800"/>
                </a:lnTo>
                <a:lnTo>
                  <a:pt x="771525" y="615683"/>
                </a:lnTo>
                <a:lnTo>
                  <a:pt x="771525" y="613054"/>
                </a:lnTo>
                <a:close/>
              </a:path>
              <a:path w="6483984" h="1228725">
                <a:moveTo>
                  <a:pt x="771525" y="3454"/>
                </a:moveTo>
                <a:lnTo>
                  <a:pt x="771067" y="2336"/>
                </a:lnTo>
                <a:lnTo>
                  <a:pt x="769200" y="469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69"/>
                </a:lnTo>
                <a:lnTo>
                  <a:pt x="762469" y="2336"/>
                </a:lnTo>
                <a:lnTo>
                  <a:pt x="762000" y="3454"/>
                </a:lnTo>
                <a:lnTo>
                  <a:pt x="762000" y="6083"/>
                </a:lnTo>
                <a:lnTo>
                  <a:pt x="762469" y="7200"/>
                </a:lnTo>
                <a:lnTo>
                  <a:pt x="764336" y="9067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67"/>
                </a:lnTo>
                <a:lnTo>
                  <a:pt x="771067" y="7200"/>
                </a:lnTo>
                <a:lnTo>
                  <a:pt x="771525" y="6083"/>
                </a:lnTo>
                <a:lnTo>
                  <a:pt x="771525" y="3454"/>
                </a:lnTo>
                <a:close/>
              </a:path>
              <a:path w="6483984" h="1228725">
                <a:moveTo>
                  <a:pt x="819150" y="1222654"/>
                </a:moveTo>
                <a:lnTo>
                  <a:pt x="818692" y="1221536"/>
                </a:lnTo>
                <a:lnTo>
                  <a:pt x="816825" y="1219669"/>
                </a:lnTo>
                <a:lnTo>
                  <a:pt x="815708" y="1219200"/>
                </a:lnTo>
                <a:lnTo>
                  <a:pt x="813079" y="1219200"/>
                </a:lnTo>
                <a:lnTo>
                  <a:pt x="811961" y="1219669"/>
                </a:lnTo>
                <a:lnTo>
                  <a:pt x="810094" y="1221536"/>
                </a:lnTo>
                <a:lnTo>
                  <a:pt x="809625" y="1222654"/>
                </a:lnTo>
                <a:lnTo>
                  <a:pt x="809625" y="1225283"/>
                </a:lnTo>
                <a:lnTo>
                  <a:pt x="810094" y="1226400"/>
                </a:lnTo>
                <a:lnTo>
                  <a:pt x="811961" y="1228267"/>
                </a:lnTo>
                <a:lnTo>
                  <a:pt x="813079" y="1228725"/>
                </a:lnTo>
                <a:lnTo>
                  <a:pt x="815708" y="1228725"/>
                </a:lnTo>
                <a:lnTo>
                  <a:pt x="816825" y="1228267"/>
                </a:lnTo>
                <a:lnTo>
                  <a:pt x="818692" y="1226400"/>
                </a:lnTo>
                <a:lnTo>
                  <a:pt x="819150" y="1225283"/>
                </a:lnTo>
                <a:lnTo>
                  <a:pt x="819150" y="1222654"/>
                </a:lnTo>
                <a:close/>
              </a:path>
              <a:path w="6483984" h="1228725">
                <a:moveTo>
                  <a:pt x="819150" y="613054"/>
                </a:moveTo>
                <a:lnTo>
                  <a:pt x="818692" y="611936"/>
                </a:lnTo>
                <a:lnTo>
                  <a:pt x="816825" y="610069"/>
                </a:lnTo>
                <a:lnTo>
                  <a:pt x="815708" y="609600"/>
                </a:lnTo>
                <a:lnTo>
                  <a:pt x="813079" y="609600"/>
                </a:lnTo>
                <a:lnTo>
                  <a:pt x="811961" y="610069"/>
                </a:lnTo>
                <a:lnTo>
                  <a:pt x="810094" y="611936"/>
                </a:lnTo>
                <a:lnTo>
                  <a:pt x="809625" y="613054"/>
                </a:lnTo>
                <a:lnTo>
                  <a:pt x="809625" y="615683"/>
                </a:lnTo>
                <a:lnTo>
                  <a:pt x="810094" y="616800"/>
                </a:lnTo>
                <a:lnTo>
                  <a:pt x="811961" y="618667"/>
                </a:lnTo>
                <a:lnTo>
                  <a:pt x="813079" y="619125"/>
                </a:lnTo>
                <a:lnTo>
                  <a:pt x="815708" y="619125"/>
                </a:lnTo>
                <a:lnTo>
                  <a:pt x="816825" y="618667"/>
                </a:lnTo>
                <a:lnTo>
                  <a:pt x="818692" y="616800"/>
                </a:lnTo>
                <a:lnTo>
                  <a:pt x="819150" y="615683"/>
                </a:lnTo>
                <a:lnTo>
                  <a:pt x="819150" y="613054"/>
                </a:lnTo>
                <a:close/>
              </a:path>
              <a:path w="6483984" h="1228725">
                <a:moveTo>
                  <a:pt x="819150" y="3454"/>
                </a:moveTo>
                <a:lnTo>
                  <a:pt x="818692" y="2336"/>
                </a:lnTo>
                <a:lnTo>
                  <a:pt x="816825" y="469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69"/>
                </a:lnTo>
                <a:lnTo>
                  <a:pt x="810094" y="2336"/>
                </a:lnTo>
                <a:lnTo>
                  <a:pt x="809625" y="3454"/>
                </a:lnTo>
                <a:lnTo>
                  <a:pt x="809625" y="6083"/>
                </a:lnTo>
                <a:lnTo>
                  <a:pt x="810094" y="7200"/>
                </a:lnTo>
                <a:lnTo>
                  <a:pt x="811961" y="9067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67"/>
                </a:lnTo>
                <a:lnTo>
                  <a:pt x="818692" y="7200"/>
                </a:lnTo>
                <a:lnTo>
                  <a:pt x="819150" y="6083"/>
                </a:lnTo>
                <a:lnTo>
                  <a:pt x="819150" y="3454"/>
                </a:lnTo>
                <a:close/>
              </a:path>
              <a:path w="6483984" h="1228725">
                <a:moveTo>
                  <a:pt x="866775" y="1222654"/>
                </a:moveTo>
                <a:lnTo>
                  <a:pt x="866317" y="1221536"/>
                </a:lnTo>
                <a:lnTo>
                  <a:pt x="864450" y="1219669"/>
                </a:lnTo>
                <a:lnTo>
                  <a:pt x="863333" y="1219200"/>
                </a:lnTo>
                <a:lnTo>
                  <a:pt x="860704" y="1219200"/>
                </a:lnTo>
                <a:lnTo>
                  <a:pt x="859586" y="1219669"/>
                </a:lnTo>
                <a:lnTo>
                  <a:pt x="857719" y="1221536"/>
                </a:lnTo>
                <a:lnTo>
                  <a:pt x="857250" y="1222654"/>
                </a:lnTo>
                <a:lnTo>
                  <a:pt x="857250" y="1225283"/>
                </a:lnTo>
                <a:lnTo>
                  <a:pt x="857719" y="1226400"/>
                </a:lnTo>
                <a:lnTo>
                  <a:pt x="859586" y="1228267"/>
                </a:lnTo>
                <a:lnTo>
                  <a:pt x="860704" y="1228725"/>
                </a:lnTo>
                <a:lnTo>
                  <a:pt x="863333" y="1228725"/>
                </a:lnTo>
                <a:lnTo>
                  <a:pt x="864450" y="1228267"/>
                </a:lnTo>
                <a:lnTo>
                  <a:pt x="866317" y="1226400"/>
                </a:lnTo>
                <a:lnTo>
                  <a:pt x="866775" y="1225283"/>
                </a:lnTo>
                <a:lnTo>
                  <a:pt x="866775" y="1222654"/>
                </a:lnTo>
                <a:close/>
              </a:path>
              <a:path w="6483984" h="1228725">
                <a:moveTo>
                  <a:pt x="866775" y="613054"/>
                </a:moveTo>
                <a:lnTo>
                  <a:pt x="866317" y="611936"/>
                </a:lnTo>
                <a:lnTo>
                  <a:pt x="864450" y="610069"/>
                </a:lnTo>
                <a:lnTo>
                  <a:pt x="863333" y="609600"/>
                </a:lnTo>
                <a:lnTo>
                  <a:pt x="860704" y="609600"/>
                </a:lnTo>
                <a:lnTo>
                  <a:pt x="859586" y="610069"/>
                </a:lnTo>
                <a:lnTo>
                  <a:pt x="857719" y="611936"/>
                </a:lnTo>
                <a:lnTo>
                  <a:pt x="857250" y="613054"/>
                </a:lnTo>
                <a:lnTo>
                  <a:pt x="857250" y="615683"/>
                </a:lnTo>
                <a:lnTo>
                  <a:pt x="857719" y="616800"/>
                </a:lnTo>
                <a:lnTo>
                  <a:pt x="859586" y="618667"/>
                </a:lnTo>
                <a:lnTo>
                  <a:pt x="860704" y="619125"/>
                </a:lnTo>
                <a:lnTo>
                  <a:pt x="863333" y="619125"/>
                </a:lnTo>
                <a:lnTo>
                  <a:pt x="864450" y="618667"/>
                </a:lnTo>
                <a:lnTo>
                  <a:pt x="866317" y="616800"/>
                </a:lnTo>
                <a:lnTo>
                  <a:pt x="866775" y="615683"/>
                </a:lnTo>
                <a:lnTo>
                  <a:pt x="866775" y="613054"/>
                </a:lnTo>
                <a:close/>
              </a:path>
              <a:path w="6483984" h="1228725">
                <a:moveTo>
                  <a:pt x="866775" y="3454"/>
                </a:moveTo>
                <a:lnTo>
                  <a:pt x="866317" y="2336"/>
                </a:lnTo>
                <a:lnTo>
                  <a:pt x="864450" y="469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69"/>
                </a:lnTo>
                <a:lnTo>
                  <a:pt x="857719" y="2336"/>
                </a:lnTo>
                <a:lnTo>
                  <a:pt x="857250" y="3454"/>
                </a:lnTo>
                <a:lnTo>
                  <a:pt x="857250" y="6083"/>
                </a:lnTo>
                <a:lnTo>
                  <a:pt x="857719" y="7200"/>
                </a:lnTo>
                <a:lnTo>
                  <a:pt x="859586" y="9067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67"/>
                </a:lnTo>
                <a:lnTo>
                  <a:pt x="866317" y="7200"/>
                </a:lnTo>
                <a:lnTo>
                  <a:pt x="866775" y="6083"/>
                </a:lnTo>
                <a:lnTo>
                  <a:pt x="866775" y="3454"/>
                </a:lnTo>
                <a:close/>
              </a:path>
              <a:path w="6483984" h="1228725">
                <a:moveTo>
                  <a:pt x="914400" y="1222654"/>
                </a:moveTo>
                <a:lnTo>
                  <a:pt x="913942" y="1221536"/>
                </a:lnTo>
                <a:lnTo>
                  <a:pt x="912075" y="1219669"/>
                </a:lnTo>
                <a:lnTo>
                  <a:pt x="910958" y="1219200"/>
                </a:lnTo>
                <a:lnTo>
                  <a:pt x="908329" y="1219200"/>
                </a:lnTo>
                <a:lnTo>
                  <a:pt x="907211" y="1219669"/>
                </a:lnTo>
                <a:lnTo>
                  <a:pt x="905344" y="1221536"/>
                </a:lnTo>
                <a:lnTo>
                  <a:pt x="904875" y="1222654"/>
                </a:lnTo>
                <a:lnTo>
                  <a:pt x="904875" y="1225283"/>
                </a:lnTo>
                <a:lnTo>
                  <a:pt x="905344" y="1226400"/>
                </a:lnTo>
                <a:lnTo>
                  <a:pt x="907211" y="1228267"/>
                </a:lnTo>
                <a:lnTo>
                  <a:pt x="908329" y="1228725"/>
                </a:lnTo>
                <a:lnTo>
                  <a:pt x="910958" y="1228725"/>
                </a:lnTo>
                <a:lnTo>
                  <a:pt x="912075" y="1228267"/>
                </a:lnTo>
                <a:lnTo>
                  <a:pt x="913942" y="1226400"/>
                </a:lnTo>
                <a:lnTo>
                  <a:pt x="914400" y="1225283"/>
                </a:lnTo>
                <a:lnTo>
                  <a:pt x="914400" y="1222654"/>
                </a:lnTo>
                <a:close/>
              </a:path>
              <a:path w="6483984" h="1228725">
                <a:moveTo>
                  <a:pt x="914400" y="613054"/>
                </a:moveTo>
                <a:lnTo>
                  <a:pt x="913942" y="611936"/>
                </a:lnTo>
                <a:lnTo>
                  <a:pt x="912075" y="610069"/>
                </a:lnTo>
                <a:lnTo>
                  <a:pt x="910958" y="609600"/>
                </a:lnTo>
                <a:lnTo>
                  <a:pt x="908329" y="609600"/>
                </a:lnTo>
                <a:lnTo>
                  <a:pt x="907211" y="610069"/>
                </a:lnTo>
                <a:lnTo>
                  <a:pt x="905344" y="611936"/>
                </a:lnTo>
                <a:lnTo>
                  <a:pt x="904875" y="613054"/>
                </a:lnTo>
                <a:lnTo>
                  <a:pt x="904875" y="615683"/>
                </a:lnTo>
                <a:lnTo>
                  <a:pt x="905344" y="616800"/>
                </a:lnTo>
                <a:lnTo>
                  <a:pt x="907211" y="618667"/>
                </a:lnTo>
                <a:lnTo>
                  <a:pt x="908329" y="619125"/>
                </a:lnTo>
                <a:lnTo>
                  <a:pt x="910958" y="619125"/>
                </a:lnTo>
                <a:lnTo>
                  <a:pt x="912075" y="618667"/>
                </a:lnTo>
                <a:lnTo>
                  <a:pt x="913942" y="616800"/>
                </a:lnTo>
                <a:lnTo>
                  <a:pt x="914400" y="615683"/>
                </a:lnTo>
                <a:lnTo>
                  <a:pt x="914400" y="613054"/>
                </a:lnTo>
                <a:close/>
              </a:path>
              <a:path w="6483984" h="1228725">
                <a:moveTo>
                  <a:pt x="914400" y="3454"/>
                </a:moveTo>
                <a:lnTo>
                  <a:pt x="913942" y="2336"/>
                </a:lnTo>
                <a:lnTo>
                  <a:pt x="912075" y="469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69"/>
                </a:lnTo>
                <a:lnTo>
                  <a:pt x="905344" y="2336"/>
                </a:lnTo>
                <a:lnTo>
                  <a:pt x="904875" y="3454"/>
                </a:lnTo>
                <a:lnTo>
                  <a:pt x="904875" y="6083"/>
                </a:lnTo>
                <a:lnTo>
                  <a:pt x="905344" y="7200"/>
                </a:lnTo>
                <a:lnTo>
                  <a:pt x="907211" y="9067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67"/>
                </a:lnTo>
                <a:lnTo>
                  <a:pt x="913942" y="7200"/>
                </a:lnTo>
                <a:lnTo>
                  <a:pt x="914400" y="6083"/>
                </a:lnTo>
                <a:lnTo>
                  <a:pt x="914400" y="3454"/>
                </a:lnTo>
                <a:close/>
              </a:path>
              <a:path w="6483984" h="1228725">
                <a:moveTo>
                  <a:pt x="962025" y="1222654"/>
                </a:moveTo>
                <a:lnTo>
                  <a:pt x="961567" y="1221536"/>
                </a:lnTo>
                <a:lnTo>
                  <a:pt x="959700" y="1219669"/>
                </a:lnTo>
                <a:lnTo>
                  <a:pt x="958583" y="1219200"/>
                </a:lnTo>
                <a:lnTo>
                  <a:pt x="955954" y="1219200"/>
                </a:lnTo>
                <a:lnTo>
                  <a:pt x="954836" y="1219669"/>
                </a:lnTo>
                <a:lnTo>
                  <a:pt x="952969" y="1221536"/>
                </a:lnTo>
                <a:lnTo>
                  <a:pt x="952500" y="1222654"/>
                </a:lnTo>
                <a:lnTo>
                  <a:pt x="952500" y="1225283"/>
                </a:lnTo>
                <a:lnTo>
                  <a:pt x="952969" y="1226400"/>
                </a:lnTo>
                <a:lnTo>
                  <a:pt x="954836" y="1228267"/>
                </a:lnTo>
                <a:lnTo>
                  <a:pt x="955954" y="1228725"/>
                </a:lnTo>
                <a:lnTo>
                  <a:pt x="958583" y="1228725"/>
                </a:lnTo>
                <a:lnTo>
                  <a:pt x="959700" y="1228267"/>
                </a:lnTo>
                <a:lnTo>
                  <a:pt x="961567" y="1226400"/>
                </a:lnTo>
                <a:lnTo>
                  <a:pt x="962025" y="1225283"/>
                </a:lnTo>
                <a:lnTo>
                  <a:pt x="962025" y="1222654"/>
                </a:lnTo>
                <a:close/>
              </a:path>
              <a:path w="6483984" h="1228725">
                <a:moveTo>
                  <a:pt x="962025" y="613054"/>
                </a:moveTo>
                <a:lnTo>
                  <a:pt x="961567" y="611936"/>
                </a:lnTo>
                <a:lnTo>
                  <a:pt x="959700" y="610069"/>
                </a:lnTo>
                <a:lnTo>
                  <a:pt x="958583" y="609600"/>
                </a:lnTo>
                <a:lnTo>
                  <a:pt x="955954" y="609600"/>
                </a:lnTo>
                <a:lnTo>
                  <a:pt x="954836" y="610069"/>
                </a:lnTo>
                <a:lnTo>
                  <a:pt x="952969" y="611936"/>
                </a:lnTo>
                <a:lnTo>
                  <a:pt x="952500" y="613054"/>
                </a:lnTo>
                <a:lnTo>
                  <a:pt x="952500" y="615683"/>
                </a:lnTo>
                <a:lnTo>
                  <a:pt x="952969" y="616800"/>
                </a:lnTo>
                <a:lnTo>
                  <a:pt x="954836" y="618667"/>
                </a:lnTo>
                <a:lnTo>
                  <a:pt x="955954" y="619125"/>
                </a:lnTo>
                <a:lnTo>
                  <a:pt x="958583" y="619125"/>
                </a:lnTo>
                <a:lnTo>
                  <a:pt x="959700" y="618667"/>
                </a:lnTo>
                <a:lnTo>
                  <a:pt x="961567" y="616800"/>
                </a:lnTo>
                <a:lnTo>
                  <a:pt x="962025" y="615683"/>
                </a:lnTo>
                <a:lnTo>
                  <a:pt x="962025" y="613054"/>
                </a:lnTo>
                <a:close/>
              </a:path>
              <a:path w="6483984" h="1228725">
                <a:moveTo>
                  <a:pt x="962025" y="3454"/>
                </a:moveTo>
                <a:lnTo>
                  <a:pt x="961567" y="2336"/>
                </a:lnTo>
                <a:lnTo>
                  <a:pt x="959700" y="469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69"/>
                </a:lnTo>
                <a:lnTo>
                  <a:pt x="952969" y="2336"/>
                </a:lnTo>
                <a:lnTo>
                  <a:pt x="952500" y="3454"/>
                </a:lnTo>
                <a:lnTo>
                  <a:pt x="952500" y="6083"/>
                </a:lnTo>
                <a:lnTo>
                  <a:pt x="952969" y="7200"/>
                </a:lnTo>
                <a:lnTo>
                  <a:pt x="954836" y="9067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67"/>
                </a:lnTo>
                <a:lnTo>
                  <a:pt x="961567" y="7200"/>
                </a:lnTo>
                <a:lnTo>
                  <a:pt x="962025" y="6083"/>
                </a:lnTo>
                <a:lnTo>
                  <a:pt x="962025" y="3454"/>
                </a:lnTo>
                <a:close/>
              </a:path>
              <a:path w="6483984" h="1228725">
                <a:moveTo>
                  <a:pt x="1009650" y="1222654"/>
                </a:moveTo>
                <a:lnTo>
                  <a:pt x="1009192" y="1221536"/>
                </a:lnTo>
                <a:lnTo>
                  <a:pt x="1007325" y="1219669"/>
                </a:lnTo>
                <a:lnTo>
                  <a:pt x="1006208" y="1219200"/>
                </a:lnTo>
                <a:lnTo>
                  <a:pt x="1003579" y="1219200"/>
                </a:lnTo>
                <a:lnTo>
                  <a:pt x="1002461" y="1219669"/>
                </a:lnTo>
                <a:lnTo>
                  <a:pt x="1000594" y="1221536"/>
                </a:lnTo>
                <a:lnTo>
                  <a:pt x="1000125" y="1222654"/>
                </a:lnTo>
                <a:lnTo>
                  <a:pt x="1000125" y="1225283"/>
                </a:lnTo>
                <a:lnTo>
                  <a:pt x="1000594" y="1226400"/>
                </a:lnTo>
                <a:lnTo>
                  <a:pt x="1002461" y="1228267"/>
                </a:lnTo>
                <a:lnTo>
                  <a:pt x="1003579" y="1228725"/>
                </a:lnTo>
                <a:lnTo>
                  <a:pt x="1006208" y="1228725"/>
                </a:lnTo>
                <a:lnTo>
                  <a:pt x="1007325" y="1228267"/>
                </a:lnTo>
                <a:lnTo>
                  <a:pt x="1009192" y="1226400"/>
                </a:lnTo>
                <a:lnTo>
                  <a:pt x="1009650" y="1225283"/>
                </a:lnTo>
                <a:lnTo>
                  <a:pt x="1009650" y="1222654"/>
                </a:lnTo>
                <a:close/>
              </a:path>
              <a:path w="6483984" h="1228725">
                <a:moveTo>
                  <a:pt x="1009650" y="613054"/>
                </a:moveTo>
                <a:lnTo>
                  <a:pt x="1009192" y="611936"/>
                </a:lnTo>
                <a:lnTo>
                  <a:pt x="1007325" y="610069"/>
                </a:lnTo>
                <a:lnTo>
                  <a:pt x="1006208" y="609600"/>
                </a:lnTo>
                <a:lnTo>
                  <a:pt x="1003579" y="609600"/>
                </a:lnTo>
                <a:lnTo>
                  <a:pt x="1002461" y="610069"/>
                </a:lnTo>
                <a:lnTo>
                  <a:pt x="1000594" y="611936"/>
                </a:lnTo>
                <a:lnTo>
                  <a:pt x="1000125" y="613054"/>
                </a:lnTo>
                <a:lnTo>
                  <a:pt x="1000125" y="615683"/>
                </a:lnTo>
                <a:lnTo>
                  <a:pt x="1000594" y="616800"/>
                </a:lnTo>
                <a:lnTo>
                  <a:pt x="1002461" y="618667"/>
                </a:lnTo>
                <a:lnTo>
                  <a:pt x="1003579" y="619125"/>
                </a:lnTo>
                <a:lnTo>
                  <a:pt x="1006208" y="619125"/>
                </a:lnTo>
                <a:lnTo>
                  <a:pt x="1007325" y="618667"/>
                </a:lnTo>
                <a:lnTo>
                  <a:pt x="1009192" y="616800"/>
                </a:lnTo>
                <a:lnTo>
                  <a:pt x="1009650" y="615683"/>
                </a:lnTo>
                <a:lnTo>
                  <a:pt x="1009650" y="613054"/>
                </a:lnTo>
                <a:close/>
              </a:path>
              <a:path w="6483984" h="1228725">
                <a:moveTo>
                  <a:pt x="1009650" y="3454"/>
                </a:moveTo>
                <a:lnTo>
                  <a:pt x="1009192" y="2336"/>
                </a:lnTo>
                <a:lnTo>
                  <a:pt x="1007325" y="469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69"/>
                </a:lnTo>
                <a:lnTo>
                  <a:pt x="1000594" y="2336"/>
                </a:lnTo>
                <a:lnTo>
                  <a:pt x="1000125" y="3454"/>
                </a:lnTo>
                <a:lnTo>
                  <a:pt x="1000125" y="6083"/>
                </a:lnTo>
                <a:lnTo>
                  <a:pt x="1000594" y="7200"/>
                </a:lnTo>
                <a:lnTo>
                  <a:pt x="1002461" y="9067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67"/>
                </a:lnTo>
                <a:lnTo>
                  <a:pt x="1009192" y="7200"/>
                </a:lnTo>
                <a:lnTo>
                  <a:pt x="1009650" y="6083"/>
                </a:lnTo>
                <a:lnTo>
                  <a:pt x="1009650" y="3454"/>
                </a:lnTo>
                <a:close/>
              </a:path>
              <a:path w="6483984" h="1228725">
                <a:moveTo>
                  <a:pt x="1057275" y="1222654"/>
                </a:moveTo>
                <a:lnTo>
                  <a:pt x="1056817" y="1221536"/>
                </a:lnTo>
                <a:lnTo>
                  <a:pt x="1054950" y="1219669"/>
                </a:lnTo>
                <a:lnTo>
                  <a:pt x="1053833" y="1219200"/>
                </a:lnTo>
                <a:lnTo>
                  <a:pt x="1051204" y="1219200"/>
                </a:lnTo>
                <a:lnTo>
                  <a:pt x="1050086" y="1219669"/>
                </a:lnTo>
                <a:lnTo>
                  <a:pt x="1048219" y="1221536"/>
                </a:lnTo>
                <a:lnTo>
                  <a:pt x="1047750" y="1222654"/>
                </a:lnTo>
                <a:lnTo>
                  <a:pt x="1047750" y="1225283"/>
                </a:lnTo>
                <a:lnTo>
                  <a:pt x="1048219" y="1226400"/>
                </a:lnTo>
                <a:lnTo>
                  <a:pt x="1050086" y="1228267"/>
                </a:lnTo>
                <a:lnTo>
                  <a:pt x="1051204" y="1228725"/>
                </a:lnTo>
                <a:lnTo>
                  <a:pt x="1053833" y="1228725"/>
                </a:lnTo>
                <a:lnTo>
                  <a:pt x="1054950" y="1228267"/>
                </a:lnTo>
                <a:lnTo>
                  <a:pt x="1056817" y="1226400"/>
                </a:lnTo>
                <a:lnTo>
                  <a:pt x="1057275" y="1225283"/>
                </a:lnTo>
                <a:lnTo>
                  <a:pt x="1057275" y="1222654"/>
                </a:lnTo>
                <a:close/>
              </a:path>
              <a:path w="6483984" h="1228725">
                <a:moveTo>
                  <a:pt x="1057275" y="613054"/>
                </a:moveTo>
                <a:lnTo>
                  <a:pt x="1056817" y="611936"/>
                </a:lnTo>
                <a:lnTo>
                  <a:pt x="1054950" y="610069"/>
                </a:lnTo>
                <a:lnTo>
                  <a:pt x="1053833" y="609600"/>
                </a:lnTo>
                <a:lnTo>
                  <a:pt x="1051204" y="609600"/>
                </a:lnTo>
                <a:lnTo>
                  <a:pt x="1050086" y="610069"/>
                </a:lnTo>
                <a:lnTo>
                  <a:pt x="1048219" y="611936"/>
                </a:lnTo>
                <a:lnTo>
                  <a:pt x="1047750" y="613054"/>
                </a:lnTo>
                <a:lnTo>
                  <a:pt x="1047750" y="615683"/>
                </a:lnTo>
                <a:lnTo>
                  <a:pt x="1048219" y="616800"/>
                </a:lnTo>
                <a:lnTo>
                  <a:pt x="1050086" y="618667"/>
                </a:lnTo>
                <a:lnTo>
                  <a:pt x="1051204" y="619125"/>
                </a:lnTo>
                <a:lnTo>
                  <a:pt x="1053833" y="619125"/>
                </a:lnTo>
                <a:lnTo>
                  <a:pt x="1054950" y="618667"/>
                </a:lnTo>
                <a:lnTo>
                  <a:pt x="1056817" y="616800"/>
                </a:lnTo>
                <a:lnTo>
                  <a:pt x="1057275" y="615683"/>
                </a:lnTo>
                <a:lnTo>
                  <a:pt x="1057275" y="613054"/>
                </a:lnTo>
                <a:close/>
              </a:path>
              <a:path w="6483984" h="1228725">
                <a:moveTo>
                  <a:pt x="1057275" y="3454"/>
                </a:moveTo>
                <a:lnTo>
                  <a:pt x="1056817" y="2336"/>
                </a:lnTo>
                <a:lnTo>
                  <a:pt x="1054950" y="469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69"/>
                </a:lnTo>
                <a:lnTo>
                  <a:pt x="1048219" y="2336"/>
                </a:lnTo>
                <a:lnTo>
                  <a:pt x="1047750" y="3454"/>
                </a:lnTo>
                <a:lnTo>
                  <a:pt x="1047750" y="6083"/>
                </a:lnTo>
                <a:lnTo>
                  <a:pt x="1048219" y="7200"/>
                </a:lnTo>
                <a:lnTo>
                  <a:pt x="1050086" y="9067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67"/>
                </a:lnTo>
                <a:lnTo>
                  <a:pt x="1056817" y="7200"/>
                </a:lnTo>
                <a:lnTo>
                  <a:pt x="1057275" y="6083"/>
                </a:lnTo>
                <a:lnTo>
                  <a:pt x="1057275" y="3454"/>
                </a:lnTo>
                <a:close/>
              </a:path>
              <a:path w="6483984" h="1228725">
                <a:moveTo>
                  <a:pt x="1104900" y="1222654"/>
                </a:moveTo>
                <a:lnTo>
                  <a:pt x="1104442" y="1221536"/>
                </a:lnTo>
                <a:lnTo>
                  <a:pt x="1102575" y="1219669"/>
                </a:lnTo>
                <a:lnTo>
                  <a:pt x="1101458" y="1219200"/>
                </a:lnTo>
                <a:lnTo>
                  <a:pt x="1098829" y="1219200"/>
                </a:lnTo>
                <a:lnTo>
                  <a:pt x="1097711" y="1219669"/>
                </a:lnTo>
                <a:lnTo>
                  <a:pt x="1095844" y="1221536"/>
                </a:lnTo>
                <a:lnTo>
                  <a:pt x="1095375" y="1222654"/>
                </a:lnTo>
                <a:lnTo>
                  <a:pt x="1095375" y="1225283"/>
                </a:lnTo>
                <a:lnTo>
                  <a:pt x="1095844" y="1226400"/>
                </a:lnTo>
                <a:lnTo>
                  <a:pt x="1097711" y="1228267"/>
                </a:lnTo>
                <a:lnTo>
                  <a:pt x="1098829" y="1228725"/>
                </a:lnTo>
                <a:lnTo>
                  <a:pt x="1101458" y="1228725"/>
                </a:lnTo>
                <a:lnTo>
                  <a:pt x="1102575" y="1228267"/>
                </a:lnTo>
                <a:lnTo>
                  <a:pt x="1104442" y="1226400"/>
                </a:lnTo>
                <a:lnTo>
                  <a:pt x="1104900" y="1225283"/>
                </a:lnTo>
                <a:lnTo>
                  <a:pt x="1104900" y="1222654"/>
                </a:lnTo>
                <a:close/>
              </a:path>
              <a:path w="6483984" h="1228725">
                <a:moveTo>
                  <a:pt x="1104900" y="613054"/>
                </a:moveTo>
                <a:lnTo>
                  <a:pt x="1104442" y="611936"/>
                </a:lnTo>
                <a:lnTo>
                  <a:pt x="1102575" y="610069"/>
                </a:lnTo>
                <a:lnTo>
                  <a:pt x="1101458" y="609600"/>
                </a:lnTo>
                <a:lnTo>
                  <a:pt x="1098829" y="609600"/>
                </a:lnTo>
                <a:lnTo>
                  <a:pt x="1097711" y="610069"/>
                </a:lnTo>
                <a:lnTo>
                  <a:pt x="1095844" y="611936"/>
                </a:lnTo>
                <a:lnTo>
                  <a:pt x="1095375" y="613054"/>
                </a:lnTo>
                <a:lnTo>
                  <a:pt x="1095375" y="615683"/>
                </a:lnTo>
                <a:lnTo>
                  <a:pt x="1095844" y="616800"/>
                </a:lnTo>
                <a:lnTo>
                  <a:pt x="1097711" y="618667"/>
                </a:lnTo>
                <a:lnTo>
                  <a:pt x="1098829" y="619125"/>
                </a:lnTo>
                <a:lnTo>
                  <a:pt x="1101458" y="619125"/>
                </a:lnTo>
                <a:lnTo>
                  <a:pt x="1102575" y="618667"/>
                </a:lnTo>
                <a:lnTo>
                  <a:pt x="1104442" y="616800"/>
                </a:lnTo>
                <a:lnTo>
                  <a:pt x="1104900" y="615683"/>
                </a:lnTo>
                <a:lnTo>
                  <a:pt x="1104900" y="613054"/>
                </a:lnTo>
                <a:close/>
              </a:path>
              <a:path w="6483984" h="1228725">
                <a:moveTo>
                  <a:pt x="1104900" y="3454"/>
                </a:moveTo>
                <a:lnTo>
                  <a:pt x="1104442" y="2336"/>
                </a:lnTo>
                <a:lnTo>
                  <a:pt x="1102575" y="469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69"/>
                </a:lnTo>
                <a:lnTo>
                  <a:pt x="1095844" y="2336"/>
                </a:lnTo>
                <a:lnTo>
                  <a:pt x="1095375" y="3454"/>
                </a:lnTo>
                <a:lnTo>
                  <a:pt x="1095375" y="6083"/>
                </a:lnTo>
                <a:lnTo>
                  <a:pt x="1095844" y="7200"/>
                </a:lnTo>
                <a:lnTo>
                  <a:pt x="1097711" y="9067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67"/>
                </a:lnTo>
                <a:lnTo>
                  <a:pt x="1104442" y="7200"/>
                </a:lnTo>
                <a:lnTo>
                  <a:pt x="1104900" y="6083"/>
                </a:lnTo>
                <a:lnTo>
                  <a:pt x="1104900" y="3454"/>
                </a:lnTo>
                <a:close/>
              </a:path>
              <a:path w="6483984" h="1228725">
                <a:moveTo>
                  <a:pt x="1152525" y="1222654"/>
                </a:moveTo>
                <a:lnTo>
                  <a:pt x="1152067" y="1221536"/>
                </a:lnTo>
                <a:lnTo>
                  <a:pt x="1150200" y="1219669"/>
                </a:lnTo>
                <a:lnTo>
                  <a:pt x="1149083" y="1219200"/>
                </a:lnTo>
                <a:lnTo>
                  <a:pt x="1146454" y="1219200"/>
                </a:lnTo>
                <a:lnTo>
                  <a:pt x="1145336" y="1219669"/>
                </a:lnTo>
                <a:lnTo>
                  <a:pt x="1143469" y="1221536"/>
                </a:lnTo>
                <a:lnTo>
                  <a:pt x="1143000" y="1222654"/>
                </a:lnTo>
                <a:lnTo>
                  <a:pt x="1143000" y="1225283"/>
                </a:lnTo>
                <a:lnTo>
                  <a:pt x="1143469" y="1226400"/>
                </a:lnTo>
                <a:lnTo>
                  <a:pt x="1145336" y="1228267"/>
                </a:lnTo>
                <a:lnTo>
                  <a:pt x="1146454" y="1228725"/>
                </a:lnTo>
                <a:lnTo>
                  <a:pt x="1149083" y="1228725"/>
                </a:lnTo>
                <a:lnTo>
                  <a:pt x="1150200" y="1228267"/>
                </a:lnTo>
                <a:lnTo>
                  <a:pt x="1152067" y="1226400"/>
                </a:lnTo>
                <a:lnTo>
                  <a:pt x="1152525" y="1225283"/>
                </a:lnTo>
                <a:lnTo>
                  <a:pt x="1152525" y="1222654"/>
                </a:lnTo>
                <a:close/>
              </a:path>
              <a:path w="6483984" h="1228725">
                <a:moveTo>
                  <a:pt x="1152525" y="613054"/>
                </a:moveTo>
                <a:lnTo>
                  <a:pt x="1152067" y="611936"/>
                </a:lnTo>
                <a:lnTo>
                  <a:pt x="1150200" y="610069"/>
                </a:lnTo>
                <a:lnTo>
                  <a:pt x="1149083" y="609600"/>
                </a:lnTo>
                <a:lnTo>
                  <a:pt x="1146454" y="609600"/>
                </a:lnTo>
                <a:lnTo>
                  <a:pt x="1145336" y="610069"/>
                </a:lnTo>
                <a:lnTo>
                  <a:pt x="1143469" y="611936"/>
                </a:lnTo>
                <a:lnTo>
                  <a:pt x="1143000" y="613054"/>
                </a:lnTo>
                <a:lnTo>
                  <a:pt x="1143000" y="615683"/>
                </a:lnTo>
                <a:lnTo>
                  <a:pt x="1143469" y="616800"/>
                </a:lnTo>
                <a:lnTo>
                  <a:pt x="1145336" y="618667"/>
                </a:lnTo>
                <a:lnTo>
                  <a:pt x="1146454" y="619125"/>
                </a:lnTo>
                <a:lnTo>
                  <a:pt x="1149083" y="619125"/>
                </a:lnTo>
                <a:lnTo>
                  <a:pt x="1150200" y="618667"/>
                </a:lnTo>
                <a:lnTo>
                  <a:pt x="1152067" y="616800"/>
                </a:lnTo>
                <a:lnTo>
                  <a:pt x="1152525" y="615683"/>
                </a:lnTo>
                <a:lnTo>
                  <a:pt x="1152525" y="613054"/>
                </a:lnTo>
                <a:close/>
              </a:path>
              <a:path w="6483984" h="1228725">
                <a:moveTo>
                  <a:pt x="1152525" y="3454"/>
                </a:moveTo>
                <a:lnTo>
                  <a:pt x="1152067" y="2336"/>
                </a:lnTo>
                <a:lnTo>
                  <a:pt x="1150200" y="469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69"/>
                </a:lnTo>
                <a:lnTo>
                  <a:pt x="1143469" y="2336"/>
                </a:lnTo>
                <a:lnTo>
                  <a:pt x="1143000" y="3454"/>
                </a:lnTo>
                <a:lnTo>
                  <a:pt x="1143000" y="6083"/>
                </a:lnTo>
                <a:lnTo>
                  <a:pt x="1143469" y="7200"/>
                </a:lnTo>
                <a:lnTo>
                  <a:pt x="1145336" y="9067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67"/>
                </a:lnTo>
                <a:lnTo>
                  <a:pt x="1152067" y="7200"/>
                </a:lnTo>
                <a:lnTo>
                  <a:pt x="1152525" y="6083"/>
                </a:lnTo>
                <a:lnTo>
                  <a:pt x="1152525" y="3454"/>
                </a:lnTo>
                <a:close/>
              </a:path>
              <a:path w="6483984" h="1228725">
                <a:moveTo>
                  <a:pt x="1200150" y="1222654"/>
                </a:moveTo>
                <a:lnTo>
                  <a:pt x="1199692" y="1221536"/>
                </a:lnTo>
                <a:lnTo>
                  <a:pt x="1197825" y="1219669"/>
                </a:lnTo>
                <a:lnTo>
                  <a:pt x="1196708" y="1219200"/>
                </a:lnTo>
                <a:lnTo>
                  <a:pt x="1194079" y="1219200"/>
                </a:lnTo>
                <a:lnTo>
                  <a:pt x="1192961" y="1219669"/>
                </a:lnTo>
                <a:lnTo>
                  <a:pt x="1191094" y="1221536"/>
                </a:lnTo>
                <a:lnTo>
                  <a:pt x="1190625" y="1222654"/>
                </a:lnTo>
                <a:lnTo>
                  <a:pt x="1190625" y="1225283"/>
                </a:lnTo>
                <a:lnTo>
                  <a:pt x="1191094" y="1226400"/>
                </a:lnTo>
                <a:lnTo>
                  <a:pt x="1192961" y="1228267"/>
                </a:lnTo>
                <a:lnTo>
                  <a:pt x="1194079" y="1228725"/>
                </a:lnTo>
                <a:lnTo>
                  <a:pt x="1196708" y="1228725"/>
                </a:lnTo>
                <a:lnTo>
                  <a:pt x="1197825" y="1228267"/>
                </a:lnTo>
                <a:lnTo>
                  <a:pt x="1199692" y="1226400"/>
                </a:lnTo>
                <a:lnTo>
                  <a:pt x="1200150" y="1225283"/>
                </a:lnTo>
                <a:lnTo>
                  <a:pt x="1200150" y="1222654"/>
                </a:lnTo>
                <a:close/>
              </a:path>
              <a:path w="6483984" h="1228725">
                <a:moveTo>
                  <a:pt x="1200150" y="613054"/>
                </a:moveTo>
                <a:lnTo>
                  <a:pt x="1199692" y="611936"/>
                </a:lnTo>
                <a:lnTo>
                  <a:pt x="1197825" y="610069"/>
                </a:lnTo>
                <a:lnTo>
                  <a:pt x="1196708" y="609600"/>
                </a:lnTo>
                <a:lnTo>
                  <a:pt x="1194079" y="609600"/>
                </a:lnTo>
                <a:lnTo>
                  <a:pt x="1192961" y="610069"/>
                </a:lnTo>
                <a:lnTo>
                  <a:pt x="1191094" y="611936"/>
                </a:lnTo>
                <a:lnTo>
                  <a:pt x="1190625" y="613054"/>
                </a:lnTo>
                <a:lnTo>
                  <a:pt x="1190625" y="615683"/>
                </a:lnTo>
                <a:lnTo>
                  <a:pt x="1191094" y="616800"/>
                </a:lnTo>
                <a:lnTo>
                  <a:pt x="1192961" y="618667"/>
                </a:lnTo>
                <a:lnTo>
                  <a:pt x="1194079" y="619125"/>
                </a:lnTo>
                <a:lnTo>
                  <a:pt x="1196708" y="619125"/>
                </a:lnTo>
                <a:lnTo>
                  <a:pt x="1197825" y="618667"/>
                </a:lnTo>
                <a:lnTo>
                  <a:pt x="1199692" y="616800"/>
                </a:lnTo>
                <a:lnTo>
                  <a:pt x="1200150" y="615683"/>
                </a:lnTo>
                <a:lnTo>
                  <a:pt x="1200150" y="613054"/>
                </a:lnTo>
                <a:close/>
              </a:path>
              <a:path w="6483984" h="1228725">
                <a:moveTo>
                  <a:pt x="1200150" y="3454"/>
                </a:moveTo>
                <a:lnTo>
                  <a:pt x="1199692" y="2336"/>
                </a:lnTo>
                <a:lnTo>
                  <a:pt x="1197825" y="469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69"/>
                </a:lnTo>
                <a:lnTo>
                  <a:pt x="1191094" y="2336"/>
                </a:lnTo>
                <a:lnTo>
                  <a:pt x="1190625" y="3454"/>
                </a:lnTo>
                <a:lnTo>
                  <a:pt x="1190625" y="6083"/>
                </a:lnTo>
                <a:lnTo>
                  <a:pt x="1191094" y="7200"/>
                </a:lnTo>
                <a:lnTo>
                  <a:pt x="1192961" y="9067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67"/>
                </a:lnTo>
                <a:lnTo>
                  <a:pt x="1199692" y="7200"/>
                </a:lnTo>
                <a:lnTo>
                  <a:pt x="1200150" y="6083"/>
                </a:lnTo>
                <a:lnTo>
                  <a:pt x="1200150" y="3454"/>
                </a:lnTo>
                <a:close/>
              </a:path>
              <a:path w="6483984" h="1228725">
                <a:moveTo>
                  <a:pt x="1247775" y="1222654"/>
                </a:moveTo>
                <a:lnTo>
                  <a:pt x="1247317" y="1221536"/>
                </a:lnTo>
                <a:lnTo>
                  <a:pt x="1245450" y="1219669"/>
                </a:lnTo>
                <a:lnTo>
                  <a:pt x="1244333" y="1219200"/>
                </a:lnTo>
                <a:lnTo>
                  <a:pt x="1241704" y="1219200"/>
                </a:lnTo>
                <a:lnTo>
                  <a:pt x="1240586" y="1219669"/>
                </a:lnTo>
                <a:lnTo>
                  <a:pt x="1238719" y="1221536"/>
                </a:lnTo>
                <a:lnTo>
                  <a:pt x="1238250" y="1222654"/>
                </a:lnTo>
                <a:lnTo>
                  <a:pt x="1238250" y="1225283"/>
                </a:lnTo>
                <a:lnTo>
                  <a:pt x="1238719" y="1226400"/>
                </a:lnTo>
                <a:lnTo>
                  <a:pt x="1240586" y="1228267"/>
                </a:lnTo>
                <a:lnTo>
                  <a:pt x="1241704" y="1228725"/>
                </a:lnTo>
                <a:lnTo>
                  <a:pt x="1244333" y="1228725"/>
                </a:lnTo>
                <a:lnTo>
                  <a:pt x="1245450" y="1228267"/>
                </a:lnTo>
                <a:lnTo>
                  <a:pt x="1247317" y="1226400"/>
                </a:lnTo>
                <a:lnTo>
                  <a:pt x="1247775" y="1225283"/>
                </a:lnTo>
                <a:lnTo>
                  <a:pt x="1247775" y="1222654"/>
                </a:lnTo>
                <a:close/>
              </a:path>
              <a:path w="6483984" h="1228725">
                <a:moveTo>
                  <a:pt x="1247775" y="613054"/>
                </a:moveTo>
                <a:lnTo>
                  <a:pt x="1247317" y="611936"/>
                </a:lnTo>
                <a:lnTo>
                  <a:pt x="1245450" y="610069"/>
                </a:lnTo>
                <a:lnTo>
                  <a:pt x="1244333" y="609600"/>
                </a:lnTo>
                <a:lnTo>
                  <a:pt x="1241704" y="609600"/>
                </a:lnTo>
                <a:lnTo>
                  <a:pt x="1240586" y="610069"/>
                </a:lnTo>
                <a:lnTo>
                  <a:pt x="1238719" y="611936"/>
                </a:lnTo>
                <a:lnTo>
                  <a:pt x="1238250" y="613054"/>
                </a:lnTo>
                <a:lnTo>
                  <a:pt x="1238250" y="615683"/>
                </a:lnTo>
                <a:lnTo>
                  <a:pt x="1238719" y="616800"/>
                </a:lnTo>
                <a:lnTo>
                  <a:pt x="1240586" y="618667"/>
                </a:lnTo>
                <a:lnTo>
                  <a:pt x="1241704" y="619125"/>
                </a:lnTo>
                <a:lnTo>
                  <a:pt x="1244333" y="619125"/>
                </a:lnTo>
                <a:lnTo>
                  <a:pt x="1245450" y="618667"/>
                </a:lnTo>
                <a:lnTo>
                  <a:pt x="1247317" y="616800"/>
                </a:lnTo>
                <a:lnTo>
                  <a:pt x="1247775" y="615683"/>
                </a:lnTo>
                <a:lnTo>
                  <a:pt x="1247775" y="613054"/>
                </a:lnTo>
                <a:close/>
              </a:path>
              <a:path w="6483984" h="1228725">
                <a:moveTo>
                  <a:pt x="1247775" y="3454"/>
                </a:moveTo>
                <a:lnTo>
                  <a:pt x="1247317" y="2336"/>
                </a:lnTo>
                <a:lnTo>
                  <a:pt x="1245450" y="469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69"/>
                </a:lnTo>
                <a:lnTo>
                  <a:pt x="1238719" y="2336"/>
                </a:lnTo>
                <a:lnTo>
                  <a:pt x="1238250" y="3454"/>
                </a:lnTo>
                <a:lnTo>
                  <a:pt x="1238250" y="6083"/>
                </a:lnTo>
                <a:lnTo>
                  <a:pt x="1238719" y="7200"/>
                </a:lnTo>
                <a:lnTo>
                  <a:pt x="1240586" y="9067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67"/>
                </a:lnTo>
                <a:lnTo>
                  <a:pt x="1247317" y="7200"/>
                </a:lnTo>
                <a:lnTo>
                  <a:pt x="1247775" y="6083"/>
                </a:lnTo>
                <a:lnTo>
                  <a:pt x="1247775" y="3454"/>
                </a:lnTo>
                <a:close/>
              </a:path>
              <a:path w="6483984" h="1228725">
                <a:moveTo>
                  <a:pt x="1295400" y="1222654"/>
                </a:moveTo>
                <a:lnTo>
                  <a:pt x="1294942" y="1221536"/>
                </a:lnTo>
                <a:lnTo>
                  <a:pt x="1293075" y="1219669"/>
                </a:lnTo>
                <a:lnTo>
                  <a:pt x="1291958" y="1219200"/>
                </a:lnTo>
                <a:lnTo>
                  <a:pt x="1289329" y="1219200"/>
                </a:lnTo>
                <a:lnTo>
                  <a:pt x="1288211" y="1219669"/>
                </a:lnTo>
                <a:lnTo>
                  <a:pt x="1286344" y="1221536"/>
                </a:lnTo>
                <a:lnTo>
                  <a:pt x="1285875" y="1222654"/>
                </a:lnTo>
                <a:lnTo>
                  <a:pt x="1285875" y="1225283"/>
                </a:lnTo>
                <a:lnTo>
                  <a:pt x="1286344" y="1226400"/>
                </a:lnTo>
                <a:lnTo>
                  <a:pt x="1288211" y="1228267"/>
                </a:lnTo>
                <a:lnTo>
                  <a:pt x="1289329" y="1228725"/>
                </a:lnTo>
                <a:lnTo>
                  <a:pt x="1291958" y="1228725"/>
                </a:lnTo>
                <a:lnTo>
                  <a:pt x="1293075" y="1228267"/>
                </a:lnTo>
                <a:lnTo>
                  <a:pt x="1294942" y="1226400"/>
                </a:lnTo>
                <a:lnTo>
                  <a:pt x="1295400" y="1225283"/>
                </a:lnTo>
                <a:lnTo>
                  <a:pt x="1295400" y="1222654"/>
                </a:lnTo>
                <a:close/>
              </a:path>
              <a:path w="6483984" h="1228725">
                <a:moveTo>
                  <a:pt x="1295400" y="613054"/>
                </a:moveTo>
                <a:lnTo>
                  <a:pt x="1294942" y="611936"/>
                </a:lnTo>
                <a:lnTo>
                  <a:pt x="1293075" y="610069"/>
                </a:lnTo>
                <a:lnTo>
                  <a:pt x="1291958" y="609600"/>
                </a:lnTo>
                <a:lnTo>
                  <a:pt x="1289329" y="609600"/>
                </a:lnTo>
                <a:lnTo>
                  <a:pt x="1288211" y="610069"/>
                </a:lnTo>
                <a:lnTo>
                  <a:pt x="1286344" y="611936"/>
                </a:lnTo>
                <a:lnTo>
                  <a:pt x="1285875" y="613054"/>
                </a:lnTo>
                <a:lnTo>
                  <a:pt x="1285875" y="615683"/>
                </a:lnTo>
                <a:lnTo>
                  <a:pt x="1286344" y="616800"/>
                </a:lnTo>
                <a:lnTo>
                  <a:pt x="1288211" y="618667"/>
                </a:lnTo>
                <a:lnTo>
                  <a:pt x="1289329" y="619125"/>
                </a:lnTo>
                <a:lnTo>
                  <a:pt x="1291958" y="619125"/>
                </a:lnTo>
                <a:lnTo>
                  <a:pt x="1293075" y="618667"/>
                </a:lnTo>
                <a:lnTo>
                  <a:pt x="1294942" y="616800"/>
                </a:lnTo>
                <a:lnTo>
                  <a:pt x="1295400" y="615683"/>
                </a:lnTo>
                <a:lnTo>
                  <a:pt x="1295400" y="613054"/>
                </a:lnTo>
                <a:close/>
              </a:path>
              <a:path w="6483984" h="1228725">
                <a:moveTo>
                  <a:pt x="1295400" y="3454"/>
                </a:moveTo>
                <a:lnTo>
                  <a:pt x="1294942" y="2336"/>
                </a:lnTo>
                <a:lnTo>
                  <a:pt x="1293075" y="469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69"/>
                </a:lnTo>
                <a:lnTo>
                  <a:pt x="1286344" y="2336"/>
                </a:lnTo>
                <a:lnTo>
                  <a:pt x="1285875" y="3454"/>
                </a:lnTo>
                <a:lnTo>
                  <a:pt x="1285875" y="6083"/>
                </a:lnTo>
                <a:lnTo>
                  <a:pt x="1286344" y="7200"/>
                </a:lnTo>
                <a:lnTo>
                  <a:pt x="1288211" y="9067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67"/>
                </a:lnTo>
                <a:lnTo>
                  <a:pt x="1294942" y="7200"/>
                </a:lnTo>
                <a:lnTo>
                  <a:pt x="1295400" y="6083"/>
                </a:lnTo>
                <a:lnTo>
                  <a:pt x="1295400" y="3454"/>
                </a:lnTo>
                <a:close/>
              </a:path>
              <a:path w="6483984" h="1228725">
                <a:moveTo>
                  <a:pt x="1343025" y="1222654"/>
                </a:moveTo>
                <a:lnTo>
                  <a:pt x="1342567" y="1221536"/>
                </a:lnTo>
                <a:lnTo>
                  <a:pt x="1340700" y="1219669"/>
                </a:lnTo>
                <a:lnTo>
                  <a:pt x="1339583" y="1219200"/>
                </a:lnTo>
                <a:lnTo>
                  <a:pt x="1336954" y="1219200"/>
                </a:lnTo>
                <a:lnTo>
                  <a:pt x="1335836" y="1219669"/>
                </a:lnTo>
                <a:lnTo>
                  <a:pt x="1333969" y="1221536"/>
                </a:lnTo>
                <a:lnTo>
                  <a:pt x="1333500" y="1222654"/>
                </a:lnTo>
                <a:lnTo>
                  <a:pt x="1333500" y="1225283"/>
                </a:lnTo>
                <a:lnTo>
                  <a:pt x="1333969" y="1226400"/>
                </a:lnTo>
                <a:lnTo>
                  <a:pt x="1335836" y="1228267"/>
                </a:lnTo>
                <a:lnTo>
                  <a:pt x="1336954" y="1228725"/>
                </a:lnTo>
                <a:lnTo>
                  <a:pt x="1339583" y="1228725"/>
                </a:lnTo>
                <a:lnTo>
                  <a:pt x="1340700" y="1228267"/>
                </a:lnTo>
                <a:lnTo>
                  <a:pt x="1342567" y="1226400"/>
                </a:lnTo>
                <a:lnTo>
                  <a:pt x="1343025" y="1225283"/>
                </a:lnTo>
                <a:lnTo>
                  <a:pt x="1343025" y="1222654"/>
                </a:lnTo>
                <a:close/>
              </a:path>
              <a:path w="6483984" h="1228725">
                <a:moveTo>
                  <a:pt x="1343025" y="613054"/>
                </a:moveTo>
                <a:lnTo>
                  <a:pt x="1342567" y="611936"/>
                </a:lnTo>
                <a:lnTo>
                  <a:pt x="1340700" y="610069"/>
                </a:lnTo>
                <a:lnTo>
                  <a:pt x="1339583" y="609600"/>
                </a:lnTo>
                <a:lnTo>
                  <a:pt x="1336954" y="609600"/>
                </a:lnTo>
                <a:lnTo>
                  <a:pt x="1335836" y="610069"/>
                </a:lnTo>
                <a:lnTo>
                  <a:pt x="1333969" y="611936"/>
                </a:lnTo>
                <a:lnTo>
                  <a:pt x="1333500" y="613054"/>
                </a:lnTo>
                <a:lnTo>
                  <a:pt x="1333500" y="615683"/>
                </a:lnTo>
                <a:lnTo>
                  <a:pt x="1333969" y="616800"/>
                </a:lnTo>
                <a:lnTo>
                  <a:pt x="1335836" y="618667"/>
                </a:lnTo>
                <a:lnTo>
                  <a:pt x="1336954" y="619125"/>
                </a:lnTo>
                <a:lnTo>
                  <a:pt x="1339583" y="619125"/>
                </a:lnTo>
                <a:lnTo>
                  <a:pt x="1340700" y="618667"/>
                </a:lnTo>
                <a:lnTo>
                  <a:pt x="1342567" y="616800"/>
                </a:lnTo>
                <a:lnTo>
                  <a:pt x="1343025" y="615683"/>
                </a:lnTo>
                <a:lnTo>
                  <a:pt x="1343025" y="613054"/>
                </a:lnTo>
                <a:close/>
              </a:path>
              <a:path w="6483984" h="1228725">
                <a:moveTo>
                  <a:pt x="1343025" y="3454"/>
                </a:moveTo>
                <a:lnTo>
                  <a:pt x="1342567" y="2336"/>
                </a:lnTo>
                <a:lnTo>
                  <a:pt x="1340700" y="469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69"/>
                </a:lnTo>
                <a:lnTo>
                  <a:pt x="1333969" y="2336"/>
                </a:lnTo>
                <a:lnTo>
                  <a:pt x="1333500" y="3454"/>
                </a:lnTo>
                <a:lnTo>
                  <a:pt x="1333500" y="6083"/>
                </a:lnTo>
                <a:lnTo>
                  <a:pt x="1333969" y="7200"/>
                </a:lnTo>
                <a:lnTo>
                  <a:pt x="1335836" y="9067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67"/>
                </a:lnTo>
                <a:lnTo>
                  <a:pt x="1342567" y="7200"/>
                </a:lnTo>
                <a:lnTo>
                  <a:pt x="1343025" y="6083"/>
                </a:lnTo>
                <a:lnTo>
                  <a:pt x="1343025" y="3454"/>
                </a:lnTo>
                <a:close/>
              </a:path>
              <a:path w="6483984" h="1228725">
                <a:moveTo>
                  <a:pt x="1390650" y="1222654"/>
                </a:moveTo>
                <a:lnTo>
                  <a:pt x="1390192" y="1221536"/>
                </a:lnTo>
                <a:lnTo>
                  <a:pt x="1388325" y="1219669"/>
                </a:lnTo>
                <a:lnTo>
                  <a:pt x="1387208" y="1219200"/>
                </a:lnTo>
                <a:lnTo>
                  <a:pt x="1384579" y="1219200"/>
                </a:lnTo>
                <a:lnTo>
                  <a:pt x="1383461" y="1219669"/>
                </a:lnTo>
                <a:lnTo>
                  <a:pt x="1381594" y="1221536"/>
                </a:lnTo>
                <a:lnTo>
                  <a:pt x="1381125" y="1222654"/>
                </a:lnTo>
                <a:lnTo>
                  <a:pt x="1381125" y="1225283"/>
                </a:lnTo>
                <a:lnTo>
                  <a:pt x="1381594" y="1226400"/>
                </a:lnTo>
                <a:lnTo>
                  <a:pt x="1383461" y="1228267"/>
                </a:lnTo>
                <a:lnTo>
                  <a:pt x="1384579" y="1228725"/>
                </a:lnTo>
                <a:lnTo>
                  <a:pt x="1387208" y="1228725"/>
                </a:lnTo>
                <a:lnTo>
                  <a:pt x="1388325" y="1228267"/>
                </a:lnTo>
                <a:lnTo>
                  <a:pt x="1390192" y="1226400"/>
                </a:lnTo>
                <a:lnTo>
                  <a:pt x="1390650" y="1225283"/>
                </a:lnTo>
                <a:lnTo>
                  <a:pt x="1390650" y="1222654"/>
                </a:lnTo>
                <a:close/>
              </a:path>
              <a:path w="6483984" h="1228725">
                <a:moveTo>
                  <a:pt x="1390650" y="613054"/>
                </a:moveTo>
                <a:lnTo>
                  <a:pt x="1390192" y="611936"/>
                </a:lnTo>
                <a:lnTo>
                  <a:pt x="1388325" y="610069"/>
                </a:lnTo>
                <a:lnTo>
                  <a:pt x="1387208" y="609600"/>
                </a:lnTo>
                <a:lnTo>
                  <a:pt x="1384579" y="609600"/>
                </a:lnTo>
                <a:lnTo>
                  <a:pt x="1383461" y="610069"/>
                </a:lnTo>
                <a:lnTo>
                  <a:pt x="1381594" y="611936"/>
                </a:lnTo>
                <a:lnTo>
                  <a:pt x="1381125" y="613054"/>
                </a:lnTo>
                <a:lnTo>
                  <a:pt x="1381125" y="615683"/>
                </a:lnTo>
                <a:lnTo>
                  <a:pt x="1381594" y="616800"/>
                </a:lnTo>
                <a:lnTo>
                  <a:pt x="1383461" y="618667"/>
                </a:lnTo>
                <a:lnTo>
                  <a:pt x="1384579" y="619125"/>
                </a:lnTo>
                <a:lnTo>
                  <a:pt x="1387208" y="619125"/>
                </a:lnTo>
                <a:lnTo>
                  <a:pt x="1388325" y="618667"/>
                </a:lnTo>
                <a:lnTo>
                  <a:pt x="1390192" y="616800"/>
                </a:lnTo>
                <a:lnTo>
                  <a:pt x="1390650" y="615683"/>
                </a:lnTo>
                <a:lnTo>
                  <a:pt x="1390650" y="613054"/>
                </a:lnTo>
                <a:close/>
              </a:path>
              <a:path w="6483984" h="1228725">
                <a:moveTo>
                  <a:pt x="1390650" y="3454"/>
                </a:moveTo>
                <a:lnTo>
                  <a:pt x="1390192" y="2336"/>
                </a:lnTo>
                <a:lnTo>
                  <a:pt x="1388325" y="469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69"/>
                </a:lnTo>
                <a:lnTo>
                  <a:pt x="1381594" y="2336"/>
                </a:lnTo>
                <a:lnTo>
                  <a:pt x="1381125" y="3454"/>
                </a:lnTo>
                <a:lnTo>
                  <a:pt x="1381125" y="6083"/>
                </a:lnTo>
                <a:lnTo>
                  <a:pt x="1381594" y="7200"/>
                </a:lnTo>
                <a:lnTo>
                  <a:pt x="1383461" y="9067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67"/>
                </a:lnTo>
                <a:lnTo>
                  <a:pt x="1390192" y="7200"/>
                </a:lnTo>
                <a:lnTo>
                  <a:pt x="1390650" y="6083"/>
                </a:lnTo>
                <a:lnTo>
                  <a:pt x="1390650" y="3454"/>
                </a:lnTo>
                <a:close/>
              </a:path>
              <a:path w="6483984" h="1228725">
                <a:moveTo>
                  <a:pt x="1438275" y="1222654"/>
                </a:moveTo>
                <a:lnTo>
                  <a:pt x="1437817" y="1221536"/>
                </a:lnTo>
                <a:lnTo>
                  <a:pt x="1435950" y="1219669"/>
                </a:lnTo>
                <a:lnTo>
                  <a:pt x="1434833" y="1219200"/>
                </a:lnTo>
                <a:lnTo>
                  <a:pt x="1432204" y="1219200"/>
                </a:lnTo>
                <a:lnTo>
                  <a:pt x="1431086" y="1219669"/>
                </a:lnTo>
                <a:lnTo>
                  <a:pt x="1429219" y="1221536"/>
                </a:lnTo>
                <a:lnTo>
                  <a:pt x="1428750" y="1222654"/>
                </a:lnTo>
                <a:lnTo>
                  <a:pt x="1428750" y="1225283"/>
                </a:lnTo>
                <a:lnTo>
                  <a:pt x="1429219" y="1226400"/>
                </a:lnTo>
                <a:lnTo>
                  <a:pt x="1431086" y="1228267"/>
                </a:lnTo>
                <a:lnTo>
                  <a:pt x="1432204" y="1228725"/>
                </a:lnTo>
                <a:lnTo>
                  <a:pt x="1434833" y="1228725"/>
                </a:lnTo>
                <a:lnTo>
                  <a:pt x="1435950" y="1228267"/>
                </a:lnTo>
                <a:lnTo>
                  <a:pt x="1437817" y="1226400"/>
                </a:lnTo>
                <a:lnTo>
                  <a:pt x="1438275" y="1225283"/>
                </a:lnTo>
                <a:lnTo>
                  <a:pt x="1438275" y="1222654"/>
                </a:lnTo>
                <a:close/>
              </a:path>
              <a:path w="6483984" h="1228725">
                <a:moveTo>
                  <a:pt x="1438275" y="613054"/>
                </a:moveTo>
                <a:lnTo>
                  <a:pt x="1437817" y="611936"/>
                </a:lnTo>
                <a:lnTo>
                  <a:pt x="1435950" y="610069"/>
                </a:lnTo>
                <a:lnTo>
                  <a:pt x="1434833" y="609600"/>
                </a:lnTo>
                <a:lnTo>
                  <a:pt x="1432204" y="609600"/>
                </a:lnTo>
                <a:lnTo>
                  <a:pt x="1431086" y="610069"/>
                </a:lnTo>
                <a:lnTo>
                  <a:pt x="1429219" y="611936"/>
                </a:lnTo>
                <a:lnTo>
                  <a:pt x="1428750" y="613054"/>
                </a:lnTo>
                <a:lnTo>
                  <a:pt x="1428750" y="615683"/>
                </a:lnTo>
                <a:lnTo>
                  <a:pt x="1429219" y="616800"/>
                </a:lnTo>
                <a:lnTo>
                  <a:pt x="1431086" y="618667"/>
                </a:lnTo>
                <a:lnTo>
                  <a:pt x="1432204" y="619125"/>
                </a:lnTo>
                <a:lnTo>
                  <a:pt x="1434833" y="619125"/>
                </a:lnTo>
                <a:lnTo>
                  <a:pt x="1435950" y="618667"/>
                </a:lnTo>
                <a:lnTo>
                  <a:pt x="1437817" y="616800"/>
                </a:lnTo>
                <a:lnTo>
                  <a:pt x="1438275" y="615683"/>
                </a:lnTo>
                <a:lnTo>
                  <a:pt x="1438275" y="613054"/>
                </a:lnTo>
                <a:close/>
              </a:path>
              <a:path w="6483984" h="1228725">
                <a:moveTo>
                  <a:pt x="1438275" y="3454"/>
                </a:moveTo>
                <a:lnTo>
                  <a:pt x="1437817" y="2336"/>
                </a:lnTo>
                <a:lnTo>
                  <a:pt x="1435950" y="469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69"/>
                </a:lnTo>
                <a:lnTo>
                  <a:pt x="1429219" y="2336"/>
                </a:lnTo>
                <a:lnTo>
                  <a:pt x="1428750" y="3454"/>
                </a:lnTo>
                <a:lnTo>
                  <a:pt x="1428750" y="6083"/>
                </a:lnTo>
                <a:lnTo>
                  <a:pt x="1429219" y="7200"/>
                </a:lnTo>
                <a:lnTo>
                  <a:pt x="1431086" y="9067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67"/>
                </a:lnTo>
                <a:lnTo>
                  <a:pt x="1437817" y="7200"/>
                </a:lnTo>
                <a:lnTo>
                  <a:pt x="1438275" y="6083"/>
                </a:lnTo>
                <a:lnTo>
                  <a:pt x="1438275" y="3454"/>
                </a:lnTo>
                <a:close/>
              </a:path>
              <a:path w="6483984" h="1228725">
                <a:moveTo>
                  <a:pt x="1485900" y="1222654"/>
                </a:moveTo>
                <a:lnTo>
                  <a:pt x="1485442" y="1221536"/>
                </a:lnTo>
                <a:lnTo>
                  <a:pt x="1483575" y="1219669"/>
                </a:lnTo>
                <a:lnTo>
                  <a:pt x="1482458" y="1219200"/>
                </a:lnTo>
                <a:lnTo>
                  <a:pt x="1479829" y="1219200"/>
                </a:lnTo>
                <a:lnTo>
                  <a:pt x="1478711" y="1219669"/>
                </a:lnTo>
                <a:lnTo>
                  <a:pt x="1476844" y="1221536"/>
                </a:lnTo>
                <a:lnTo>
                  <a:pt x="1476375" y="1222654"/>
                </a:lnTo>
                <a:lnTo>
                  <a:pt x="1476375" y="1225283"/>
                </a:lnTo>
                <a:lnTo>
                  <a:pt x="1476844" y="1226400"/>
                </a:lnTo>
                <a:lnTo>
                  <a:pt x="1478711" y="1228267"/>
                </a:lnTo>
                <a:lnTo>
                  <a:pt x="1479829" y="1228725"/>
                </a:lnTo>
                <a:lnTo>
                  <a:pt x="1482458" y="1228725"/>
                </a:lnTo>
                <a:lnTo>
                  <a:pt x="1483575" y="1228267"/>
                </a:lnTo>
                <a:lnTo>
                  <a:pt x="1485442" y="1226400"/>
                </a:lnTo>
                <a:lnTo>
                  <a:pt x="1485900" y="1225283"/>
                </a:lnTo>
                <a:lnTo>
                  <a:pt x="1485900" y="1222654"/>
                </a:lnTo>
                <a:close/>
              </a:path>
              <a:path w="6483984" h="1228725">
                <a:moveTo>
                  <a:pt x="1485900" y="613054"/>
                </a:moveTo>
                <a:lnTo>
                  <a:pt x="1485442" y="611936"/>
                </a:lnTo>
                <a:lnTo>
                  <a:pt x="1483575" y="610069"/>
                </a:lnTo>
                <a:lnTo>
                  <a:pt x="1482458" y="609600"/>
                </a:lnTo>
                <a:lnTo>
                  <a:pt x="1479829" y="609600"/>
                </a:lnTo>
                <a:lnTo>
                  <a:pt x="1478711" y="610069"/>
                </a:lnTo>
                <a:lnTo>
                  <a:pt x="1476844" y="611936"/>
                </a:lnTo>
                <a:lnTo>
                  <a:pt x="1476375" y="613054"/>
                </a:lnTo>
                <a:lnTo>
                  <a:pt x="1476375" y="615683"/>
                </a:lnTo>
                <a:lnTo>
                  <a:pt x="1476844" y="616800"/>
                </a:lnTo>
                <a:lnTo>
                  <a:pt x="1478711" y="618667"/>
                </a:lnTo>
                <a:lnTo>
                  <a:pt x="1479829" y="619125"/>
                </a:lnTo>
                <a:lnTo>
                  <a:pt x="1482458" y="619125"/>
                </a:lnTo>
                <a:lnTo>
                  <a:pt x="1483575" y="618667"/>
                </a:lnTo>
                <a:lnTo>
                  <a:pt x="1485442" y="616800"/>
                </a:lnTo>
                <a:lnTo>
                  <a:pt x="1485900" y="615683"/>
                </a:lnTo>
                <a:lnTo>
                  <a:pt x="1485900" y="613054"/>
                </a:lnTo>
                <a:close/>
              </a:path>
              <a:path w="6483984" h="1228725">
                <a:moveTo>
                  <a:pt x="1485900" y="3454"/>
                </a:moveTo>
                <a:lnTo>
                  <a:pt x="1485442" y="2336"/>
                </a:lnTo>
                <a:lnTo>
                  <a:pt x="1483575" y="469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69"/>
                </a:lnTo>
                <a:lnTo>
                  <a:pt x="1476844" y="2336"/>
                </a:lnTo>
                <a:lnTo>
                  <a:pt x="1476375" y="3454"/>
                </a:lnTo>
                <a:lnTo>
                  <a:pt x="1476375" y="6083"/>
                </a:lnTo>
                <a:lnTo>
                  <a:pt x="1476844" y="7200"/>
                </a:lnTo>
                <a:lnTo>
                  <a:pt x="1478711" y="9067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67"/>
                </a:lnTo>
                <a:lnTo>
                  <a:pt x="1485442" y="7200"/>
                </a:lnTo>
                <a:lnTo>
                  <a:pt x="1485900" y="6083"/>
                </a:lnTo>
                <a:lnTo>
                  <a:pt x="1485900" y="3454"/>
                </a:lnTo>
                <a:close/>
              </a:path>
              <a:path w="6483984" h="1228725">
                <a:moveTo>
                  <a:pt x="1533525" y="1222654"/>
                </a:moveTo>
                <a:lnTo>
                  <a:pt x="1533067" y="1221536"/>
                </a:lnTo>
                <a:lnTo>
                  <a:pt x="1531200" y="1219669"/>
                </a:lnTo>
                <a:lnTo>
                  <a:pt x="1530083" y="1219200"/>
                </a:lnTo>
                <a:lnTo>
                  <a:pt x="1527454" y="1219200"/>
                </a:lnTo>
                <a:lnTo>
                  <a:pt x="1526336" y="1219669"/>
                </a:lnTo>
                <a:lnTo>
                  <a:pt x="1524469" y="1221536"/>
                </a:lnTo>
                <a:lnTo>
                  <a:pt x="1524000" y="1222654"/>
                </a:lnTo>
                <a:lnTo>
                  <a:pt x="1524000" y="1225283"/>
                </a:lnTo>
                <a:lnTo>
                  <a:pt x="1524469" y="1226400"/>
                </a:lnTo>
                <a:lnTo>
                  <a:pt x="1526336" y="1228267"/>
                </a:lnTo>
                <a:lnTo>
                  <a:pt x="1527454" y="1228725"/>
                </a:lnTo>
                <a:lnTo>
                  <a:pt x="1530083" y="1228725"/>
                </a:lnTo>
                <a:lnTo>
                  <a:pt x="1531200" y="1228267"/>
                </a:lnTo>
                <a:lnTo>
                  <a:pt x="1533067" y="1226400"/>
                </a:lnTo>
                <a:lnTo>
                  <a:pt x="1533525" y="1225283"/>
                </a:lnTo>
                <a:lnTo>
                  <a:pt x="1533525" y="1222654"/>
                </a:lnTo>
                <a:close/>
              </a:path>
              <a:path w="6483984" h="1228725">
                <a:moveTo>
                  <a:pt x="1533525" y="613054"/>
                </a:moveTo>
                <a:lnTo>
                  <a:pt x="1533067" y="611936"/>
                </a:lnTo>
                <a:lnTo>
                  <a:pt x="1531200" y="610069"/>
                </a:lnTo>
                <a:lnTo>
                  <a:pt x="1530083" y="609600"/>
                </a:lnTo>
                <a:lnTo>
                  <a:pt x="1527454" y="609600"/>
                </a:lnTo>
                <a:lnTo>
                  <a:pt x="1526336" y="610069"/>
                </a:lnTo>
                <a:lnTo>
                  <a:pt x="1524469" y="611936"/>
                </a:lnTo>
                <a:lnTo>
                  <a:pt x="1524000" y="613054"/>
                </a:lnTo>
                <a:lnTo>
                  <a:pt x="1524000" y="615683"/>
                </a:lnTo>
                <a:lnTo>
                  <a:pt x="1524469" y="616800"/>
                </a:lnTo>
                <a:lnTo>
                  <a:pt x="1526336" y="618667"/>
                </a:lnTo>
                <a:lnTo>
                  <a:pt x="1527454" y="619125"/>
                </a:lnTo>
                <a:lnTo>
                  <a:pt x="1530083" y="619125"/>
                </a:lnTo>
                <a:lnTo>
                  <a:pt x="1531200" y="618667"/>
                </a:lnTo>
                <a:lnTo>
                  <a:pt x="1533067" y="616800"/>
                </a:lnTo>
                <a:lnTo>
                  <a:pt x="1533525" y="615683"/>
                </a:lnTo>
                <a:lnTo>
                  <a:pt x="1533525" y="613054"/>
                </a:lnTo>
                <a:close/>
              </a:path>
              <a:path w="6483984" h="1228725">
                <a:moveTo>
                  <a:pt x="1533525" y="3454"/>
                </a:moveTo>
                <a:lnTo>
                  <a:pt x="1533067" y="2336"/>
                </a:lnTo>
                <a:lnTo>
                  <a:pt x="1531200" y="469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69"/>
                </a:lnTo>
                <a:lnTo>
                  <a:pt x="1524469" y="2336"/>
                </a:lnTo>
                <a:lnTo>
                  <a:pt x="1524000" y="3454"/>
                </a:lnTo>
                <a:lnTo>
                  <a:pt x="1524000" y="6083"/>
                </a:lnTo>
                <a:lnTo>
                  <a:pt x="1524469" y="7200"/>
                </a:lnTo>
                <a:lnTo>
                  <a:pt x="1526336" y="9067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67"/>
                </a:lnTo>
                <a:lnTo>
                  <a:pt x="1533067" y="7200"/>
                </a:lnTo>
                <a:lnTo>
                  <a:pt x="1533525" y="6083"/>
                </a:lnTo>
                <a:lnTo>
                  <a:pt x="1533525" y="3454"/>
                </a:lnTo>
                <a:close/>
              </a:path>
              <a:path w="6483984" h="1228725">
                <a:moveTo>
                  <a:pt x="1581150" y="1222654"/>
                </a:moveTo>
                <a:lnTo>
                  <a:pt x="1580692" y="1221536"/>
                </a:lnTo>
                <a:lnTo>
                  <a:pt x="1578825" y="1219669"/>
                </a:lnTo>
                <a:lnTo>
                  <a:pt x="1577708" y="1219200"/>
                </a:lnTo>
                <a:lnTo>
                  <a:pt x="1575079" y="1219200"/>
                </a:lnTo>
                <a:lnTo>
                  <a:pt x="1573961" y="1219669"/>
                </a:lnTo>
                <a:lnTo>
                  <a:pt x="1572094" y="1221536"/>
                </a:lnTo>
                <a:lnTo>
                  <a:pt x="1571625" y="1222654"/>
                </a:lnTo>
                <a:lnTo>
                  <a:pt x="1571625" y="1225283"/>
                </a:lnTo>
                <a:lnTo>
                  <a:pt x="1572094" y="1226400"/>
                </a:lnTo>
                <a:lnTo>
                  <a:pt x="1573961" y="1228267"/>
                </a:lnTo>
                <a:lnTo>
                  <a:pt x="1575079" y="1228725"/>
                </a:lnTo>
                <a:lnTo>
                  <a:pt x="1577708" y="1228725"/>
                </a:lnTo>
                <a:lnTo>
                  <a:pt x="1578825" y="1228267"/>
                </a:lnTo>
                <a:lnTo>
                  <a:pt x="1580692" y="1226400"/>
                </a:lnTo>
                <a:lnTo>
                  <a:pt x="1581150" y="1225283"/>
                </a:lnTo>
                <a:lnTo>
                  <a:pt x="1581150" y="1222654"/>
                </a:lnTo>
                <a:close/>
              </a:path>
              <a:path w="6483984" h="1228725">
                <a:moveTo>
                  <a:pt x="1581150" y="613054"/>
                </a:moveTo>
                <a:lnTo>
                  <a:pt x="1580692" y="611936"/>
                </a:lnTo>
                <a:lnTo>
                  <a:pt x="1578825" y="610069"/>
                </a:lnTo>
                <a:lnTo>
                  <a:pt x="1577708" y="609600"/>
                </a:lnTo>
                <a:lnTo>
                  <a:pt x="1575079" y="609600"/>
                </a:lnTo>
                <a:lnTo>
                  <a:pt x="1573961" y="610069"/>
                </a:lnTo>
                <a:lnTo>
                  <a:pt x="1572094" y="611936"/>
                </a:lnTo>
                <a:lnTo>
                  <a:pt x="1571625" y="613054"/>
                </a:lnTo>
                <a:lnTo>
                  <a:pt x="1571625" y="615683"/>
                </a:lnTo>
                <a:lnTo>
                  <a:pt x="1572094" y="616800"/>
                </a:lnTo>
                <a:lnTo>
                  <a:pt x="1573961" y="618667"/>
                </a:lnTo>
                <a:lnTo>
                  <a:pt x="1575079" y="619125"/>
                </a:lnTo>
                <a:lnTo>
                  <a:pt x="1577708" y="619125"/>
                </a:lnTo>
                <a:lnTo>
                  <a:pt x="1578825" y="618667"/>
                </a:lnTo>
                <a:lnTo>
                  <a:pt x="1580692" y="616800"/>
                </a:lnTo>
                <a:lnTo>
                  <a:pt x="1581150" y="615683"/>
                </a:lnTo>
                <a:lnTo>
                  <a:pt x="1581150" y="613054"/>
                </a:lnTo>
                <a:close/>
              </a:path>
              <a:path w="6483984" h="1228725">
                <a:moveTo>
                  <a:pt x="1581150" y="3454"/>
                </a:moveTo>
                <a:lnTo>
                  <a:pt x="1580692" y="2336"/>
                </a:lnTo>
                <a:lnTo>
                  <a:pt x="1578825" y="469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69"/>
                </a:lnTo>
                <a:lnTo>
                  <a:pt x="1572094" y="2336"/>
                </a:lnTo>
                <a:lnTo>
                  <a:pt x="1571625" y="3454"/>
                </a:lnTo>
                <a:lnTo>
                  <a:pt x="1571625" y="6083"/>
                </a:lnTo>
                <a:lnTo>
                  <a:pt x="1572094" y="7200"/>
                </a:lnTo>
                <a:lnTo>
                  <a:pt x="1573961" y="9067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67"/>
                </a:lnTo>
                <a:lnTo>
                  <a:pt x="1580692" y="7200"/>
                </a:lnTo>
                <a:lnTo>
                  <a:pt x="1581150" y="6083"/>
                </a:lnTo>
                <a:lnTo>
                  <a:pt x="1581150" y="3454"/>
                </a:lnTo>
                <a:close/>
              </a:path>
              <a:path w="6483984" h="1228725">
                <a:moveTo>
                  <a:pt x="1628775" y="1222654"/>
                </a:moveTo>
                <a:lnTo>
                  <a:pt x="1628317" y="1221536"/>
                </a:lnTo>
                <a:lnTo>
                  <a:pt x="1626450" y="1219669"/>
                </a:lnTo>
                <a:lnTo>
                  <a:pt x="1625333" y="1219200"/>
                </a:lnTo>
                <a:lnTo>
                  <a:pt x="1622704" y="1219200"/>
                </a:lnTo>
                <a:lnTo>
                  <a:pt x="1621586" y="1219669"/>
                </a:lnTo>
                <a:lnTo>
                  <a:pt x="1619719" y="1221536"/>
                </a:lnTo>
                <a:lnTo>
                  <a:pt x="1619250" y="1222654"/>
                </a:lnTo>
                <a:lnTo>
                  <a:pt x="1619250" y="1225283"/>
                </a:lnTo>
                <a:lnTo>
                  <a:pt x="1619719" y="1226400"/>
                </a:lnTo>
                <a:lnTo>
                  <a:pt x="1621586" y="1228267"/>
                </a:lnTo>
                <a:lnTo>
                  <a:pt x="1622704" y="1228725"/>
                </a:lnTo>
                <a:lnTo>
                  <a:pt x="1625333" y="1228725"/>
                </a:lnTo>
                <a:lnTo>
                  <a:pt x="1626450" y="1228267"/>
                </a:lnTo>
                <a:lnTo>
                  <a:pt x="1628317" y="1226400"/>
                </a:lnTo>
                <a:lnTo>
                  <a:pt x="1628775" y="1225283"/>
                </a:lnTo>
                <a:lnTo>
                  <a:pt x="1628775" y="1222654"/>
                </a:lnTo>
                <a:close/>
              </a:path>
              <a:path w="6483984" h="1228725">
                <a:moveTo>
                  <a:pt x="1628775" y="613054"/>
                </a:moveTo>
                <a:lnTo>
                  <a:pt x="1628317" y="611936"/>
                </a:lnTo>
                <a:lnTo>
                  <a:pt x="1626450" y="610069"/>
                </a:lnTo>
                <a:lnTo>
                  <a:pt x="1625333" y="609600"/>
                </a:lnTo>
                <a:lnTo>
                  <a:pt x="1622704" y="609600"/>
                </a:lnTo>
                <a:lnTo>
                  <a:pt x="1621586" y="610069"/>
                </a:lnTo>
                <a:lnTo>
                  <a:pt x="1619719" y="611936"/>
                </a:lnTo>
                <a:lnTo>
                  <a:pt x="1619250" y="613054"/>
                </a:lnTo>
                <a:lnTo>
                  <a:pt x="1619250" y="615683"/>
                </a:lnTo>
                <a:lnTo>
                  <a:pt x="1619719" y="616800"/>
                </a:lnTo>
                <a:lnTo>
                  <a:pt x="1621586" y="618667"/>
                </a:lnTo>
                <a:lnTo>
                  <a:pt x="1622704" y="619125"/>
                </a:lnTo>
                <a:lnTo>
                  <a:pt x="1625333" y="619125"/>
                </a:lnTo>
                <a:lnTo>
                  <a:pt x="1626450" y="618667"/>
                </a:lnTo>
                <a:lnTo>
                  <a:pt x="1628317" y="616800"/>
                </a:lnTo>
                <a:lnTo>
                  <a:pt x="1628775" y="615683"/>
                </a:lnTo>
                <a:lnTo>
                  <a:pt x="1628775" y="613054"/>
                </a:lnTo>
                <a:close/>
              </a:path>
              <a:path w="6483984" h="1228725">
                <a:moveTo>
                  <a:pt x="1628775" y="3454"/>
                </a:moveTo>
                <a:lnTo>
                  <a:pt x="1628317" y="2336"/>
                </a:lnTo>
                <a:lnTo>
                  <a:pt x="1626450" y="469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69"/>
                </a:lnTo>
                <a:lnTo>
                  <a:pt x="1619719" y="2336"/>
                </a:lnTo>
                <a:lnTo>
                  <a:pt x="1619250" y="3454"/>
                </a:lnTo>
                <a:lnTo>
                  <a:pt x="1619250" y="6083"/>
                </a:lnTo>
                <a:lnTo>
                  <a:pt x="1619719" y="7200"/>
                </a:lnTo>
                <a:lnTo>
                  <a:pt x="1621586" y="9067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67"/>
                </a:lnTo>
                <a:lnTo>
                  <a:pt x="1628317" y="7200"/>
                </a:lnTo>
                <a:lnTo>
                  <a:pt x="1628775" y="6083"/>
                </a:lnTo>
                <a:lnTo>
                  <a:pt x="1628775" y="3454"/>
                </a:lnTo>
                <a:close/>
              </a:path>
              <a:path w="6483984" h="1228725">
                <a:moveTo>
                  <a:pt x="1676400" y="1222654"/>
                </a:moveTo>
                <a:lnTo>
                  <a:pt x="1675942" y="1221536"/>
                </a:lnTo>
                <a:lnTo>
                  <a:pt x="1674075" y="1219669"/>
                </a:lnTo>
                <a:lnTo>
                  <a:pt x="1672958" y="1219200"/>
                </a:lnTo>
                <a:lnTo>
                  <a:pt x="1670329" y="1219200"/>
                </a:lnTo>
                <a:lnTo>
                  <a:pt x="1669211" y="1219669"/>
                </a:lnTo>
                <a:lnTo>
                  <a:pt x="1667344" y="1221536"/>
                </a:lnTo>
                <a:lnTo>
                  <a:pt x="1666875" y="1222654"/>
                </a:lnTo>
                <a:lnTo>
                  <a:pt x="1666875" y="1225283"/>
                </a:lnTo>
                <a:lnTo>
                  <a:pt x="1667344" y="1226400"/>
                </a:lnTo>
                <a:lnTo>
                  <a:pt x="1669211" y="1228267"/>
                </a:lnTo>
                <a:lnTo>
                  <a:pt x="1670329" y="1228725"/>
                </a:lnTo>
                <a:lnTo>
                  <a:pt x="1672958" y="1228725"/>
                </a:lnTo>
                <a:lnTo>
                  <a:pt x="1674075" y="1228267"/>
                </a:lnTo>
                <a:lnTo>
                  <a:pt x="1675942" y="1226400"/>
                </a:lnTo>
                <a:lnTo>
                  <a:pt x="1676400" y="1225283"/>
                </a:lnTo>
                <a:lnTo>
                  <a:pt x="1676400" y="1222654"/>
                </a:lnTo>
                <a:close/>
              </a:path>
              <a:path w="6483984" h="1228725">
                <a:moveTo>
                  <a:pt x="1676400" y="613054"/>
                </a:moveTo>
                <a:lnTo>
                  <a:pt x="1675942" y="611936"/>
                </a:lnTo>
                <a:lnTo>
                  <a:pt x="1674075" y="610069"/>
                </a:lnTo>
                <a:lnTo>
                  <a:pt x="1672958" y="609600"/>
                </a:lnTo>
                <a:lnTo>
                  <a:pt x="1670329" y="609600"/>
                </a:lnTo>
                <a:lnTo>
                  <a:pt x="1669211" y="610069"/>
                </a:lnTo>
                <a:lnTo>
                  <a:pt x="1667344" y="611936"/>
                </a:lnTo>
                <a:lnTo>
                  <a:pt x="1666875" y="613054"/>
                </a:lnTo>
                <a:lnTo>
                  <a:pt x="1666875" y="615683"/>
                </a:lnTo>
                <a:lnTo>
                  <a:pt x="1667344" y="616800"/>
                </a:lnTo>
                <a:lnTo>
                  <a:pt x="1669211" y="618667"/>
                </a:lnTo>
                <a:lnTo>
                  <a:pt x="1670329" y="619125"/>
                </a:lnTo>
                <a:lnTo>
                  <a:pt x="1672958" y="619125"/>
                </a:lnTo>
                <a:lnTo>
                  <a:pt x="1674075" y="618667"/>
                </a:lnTo>
                <a:lnTo>
                  <a:pt x="1675942" y="616800"/>
                </a:lnTo>
                <a:lnTo>
                  <a:pt x="1676400" y="615683"/>
                </a:lnTo>
                <a:lnTo>
                  <a:pt x="1676400" y="613054"/>
                </a:lnTo>
                <a:close/>
              </a:path>
              <a:path w="6483984" h="1228725">
                <a:moveTo>
                  <a:pt x="1676400" y="3454"/>
                </a:moveTo>
                <a:lnTo>
                  <a:pt x="1675942" y="2336"/>
                </a:lnTo>
                <a:lnTo>
                  <a:pt x="1674075" y="469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69"/>
                </a:lnTo>
                <a:lnTo>
                  <a:pt x="1667344" y="2336"/>
                </a:lnTo>
                <a:lnTo>
                  <a:pt x="1666875" y="3454"/>
                </a:lnTo>
                <a:lnTo>
                  <a:pt x="1666875" y="6083"/>
                </a:lnTo>
                <a:lnTo>
                  <a:pt x="1667344" y="7200"/>
                </a:lnTo>
                <a:lnTo>
                  <a:pt x="1669211" y="9067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67"/>
                </a:lnTo>
                <a:lnTo>
                  <a:pt x="1675942" y="7200"/>
                </a:lnTo>
                <a:lnTo>
                  <a:pt x="1676400" y="6083"/>
                </a:lnTo>
                <a:lnTo>
                  <a:pt x="1676400" y="3454"/>
                </a:lnTo>
                <a:close/>
              </a:path>
              <a:path w="6483984" h="1228725">
                <a:moveTo>
                  <a:pt x="1724025" y="1222654"/>
                </a:moveTo>
                <a:lnTo>
                  <a:pt x="1723567" y="1221536"/>
                </a:lnTo>
                <a:lnTo>
                  <a:pt x="1721700" y="1219669"/>
                </a:lnTo>
                <a:lnTo>
                  <a:pt x="1720583" y="1219200"/>
                </a:lnTo>
                <a:lnTo>
                  <a:pt x="1717954" y="1219200"/>
                </a:lnTo>
                <a:lnTo>
                  <a:pt x="1716836" y="1219669"/>
                </a:lnTo>
                <a:lnTo>
                  <a:pt x="1714969" y="1221536"/>
                </a:lnTo>
                <a:lnTo>
                  <a:pt x="1714500" y="1222654"/>
                </a:lnTo>
                <a:lnTo>
                  <a:pt x="1714500" y="1225283"/>
                </a:lnTo>
                <a:lnTo>
                  <a:pt x="1714969" y="1226400"/>
                </a:lnTo>
                <a:lnTo>
                  <a:pt x="1716836" y="1228267"/>
                </a:lnTo>
                <a:lnTo>
                  <a:pt x="1717954" y="1228725"/>
                </a:lnTo>
                <a:lnTo>
                  <a:pt x="1720583" y="1228725"/>
                </a:lnTo>
                <a:lnTo>
                  <a:pt x="1721700" y="1228267"/>
                </a:lnTo>
                <a:lnTo>
                  <a:pt x="1723567" y="1226400"/>
                </a:lnTo>
                <a:lnTo>
                  <a:pt x="1724025" y="1225283"/>
                </a:lnTo>
                <a:lnTo>
                  <a:pt x="1724025" y="1222654"/>
                </a:lnTo>
                <a:close/>
              </a:path>
              <a:path w="6483984" h="1228725">
                <a:moveTo>
                  <a:pt x="1724025" y="613054"/>
                </a:moveTo>
                <a:lnTo>
                  <a:pt x="1723567" y="611936"/>
                </a:lnTo>
                <a:lnTo>
                  <a:pt x="1721700" y="610069"/>
                </a:lnTo>
                <a:lnTo>
                  <a:pt x="1720583" y="609600"/>
                </a:lnTo>
                <a:lnTo>
                  <a:pt x="1717954" y="609600"/>
                </a:lnTo>
                <a:lnTo>
                  <a:pt x="1716836" y="610069"/>
                </a:lnTo>
                <a:lnTo>
                  <a:pt x="1714969" y="611936"/>
                </a:lnTo>
                <a:lnTo>
                  <a:pt x="1714500" y="613054"/>
                </a:lnTo>
                <a:lnTo>
                  <a:pt x="1714500" y="615683"/>
                </a:lnTo>
                <a:lnTo>
                  <a:pt x="1714969" y="616800"/>
                </a:lnTo>
                <a:lnTo>
                  <a:pt x="1716836" y="618667"/>
                </a:lnTo>
                <a:lnTo>
                  <a:pt x="1717954" y="619125"/>
                </a:lnTo>
                <a:lnTo>
                  <a:pt x="1720583" y="619125"/>
                </a:lnTo>
                <a:lnTo>
                  <a:pt x="1721700" y="618667"/>
                </a:lnTo>
                <a:lnTo>
                  <a:pt x="1723567" y="616800"/>
                </a:lnTo>
                <a:lnTo>
                  <a:pt x="1724025" y="615683"/>
                </a:lnTo>
                <a:lnTo>
                  <a:pt x="1724025" y="613054"/>
                </a:lnTo>
                <a:close/>
              </a:path>
              <a:path w="6483984" h="1228725">
                <a:moveTo>
                  <a:pt x="1724025" y="3454"/>
                </a:moveTo>
                <a:lnTo>
                  <a:pt x="1723567" y="2336"/>
                </a:lnTo>
                <a:lnTo>
                  <a:pt x="1721700" y="469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69"/>
                </a:lnTo>
                <a:lnTo>
                  <a:pt x="1714969" y="2336"/>
                </a:lnTo>
                <a:lnTo>
                  <a:pt x="1714500" y="3454"/>
                </a:lnTo>
                <a:lnTo>
                  <a:pt x="1714500" y="6083"/>
                </a:lnTo>
                <a:lnTo>
                  <a:pt x="1714969" y="7200"/>
                </a:lnTo>
                <a:lnTo>
                  <a:pt x="1716836" y="9067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67"/>
                </a:lnTo>
                <a:lnTo>
                  <a:pt x="1723567" y="7200"/>
                </a:lnTo>
                <a:lnTo>
                  <a:pt x="1724025" y="6083"/>
                </a:lnTo>
                <a:lnTo>
                  <a:pt x="1724025" y="3454"/>
                </a:lnTo>
                <a:close/>
              </a:path>
              <a:path w="6483984" h="1228725">
                <a:moveTo>
                  <a:pt x="1771650" y="1222654"/>
                </a:moveTo>
                <a:lnTo>
                  <a:pt x="1771192" y="1221536"/>
                </a:lnTo>
                <a:lnTo>
                  <a:pt x="1769325" y="1219669"/>
                </a:lnTo>
                <a:lnTo>
                  <a:pt x="1768208" y="1219200"/>
                </a:lnTo>
                <a:lnTo>
                  <a:pt x="1765579" y="1219200"/>
                </a:lnTo>
                <a:lnTo>
                  <a:pt x="1764461" y="1219669"/>
                </a:lnTo>
                <a:lnTo>
                  <a:pt x="1762594" y="1221536"/>
                </a:lnTo>
                <a:lnTo>
                  <a:pt x="1762125" y="1222654"/>
                </a:lnTo>
                <a:lnTo>
                  <a:pt x="1762125" y="1225283"/>
                </a:lnTo>
                <a:lnTo>
                  <a:pt x="1762594" y="1226400"/>
                </a:lnTo>
                <a:lnTo>
                  <a:pt x="1764461" y="1228267"/>
                </a:lnTo>
                <a:lnTo>
                  <a:pt x="1765579" y="1228725"/>
                </a:lnTo>
                <a:lnTo>
                  <a:pt x="1768208" y="1228725"/>
                </a:lnTo>
                <a:lnTo>
                  <a:pt x="1769325" y="1228267"/>
                </a:lnTo>
                <a:lnTo>
                  <a:pt x="1771192" y="1226400"/>
                </a:lnTo>
                <a:lnTo>
                  <a:pt x="1771650" y="1225283"/>
                </a:lnTo>
                <a:lnTo>
                  <a:pt x="1771650" y="1222654"/>
                </a:lnTo>
                <a:close/>
              </a:path>
              <a:path w="6483984" h="1228725">
                <a:moveTo>
                  <a:pt x="1771650" y="613054"/>
                </a:moveTo>
                <a:lnTo>
                  <a:pt x="1771192" y="611936"/>
                </a:lnTo>
                <a:lnTo>
                  <a:pt x="1769325" y="610069"/>
                </a:lnTo>
                <a:lnTo>
                  <a:pt x="1768208" y="609600"/>
                </a:lnTo>
                <a:lnTo>
                  <a:pt x="1765579" y="609600"/>
                </a:lnTo>
                <a:lnTo>
                  <a:pt x="1764461" y="610069"/>
                </a:lnTo>
                <a:lnTo>
                  <a:pt x="1762594" y="611936"/>
                </a:lnTo>
                <a:lnTo>
                  <a:pt x="1762125" y="613054"/>
                </a:lnTo>
                <a:lnTo>
                  <a:pt x="1762125" y="615683"/>
                </a:lnTo>
                <a:lnTo>
                  <a:pt x="1762594" y="616800"/>
                </a:lnTo>
                <a:lnTo>
                  <a:pt x="1764461" y="618667"/>
                </a:lnTo>
                <a:lnTo>
                  <a:pt x="1765579" y="619125"/>
                </a:lnTo>
                <a:lnTo>
                  <a:pt x="1768208" y="619125"/>
                </a:lnTo>
                <a:lnTo>
                  <a:pt x="1769325" y="618667"/>
                </a:lnTo>
                <a:lnTo>
                  <a:pt x="1771192" y="616800"/>
                </a:lnTo>
                <a:lnTo>
                  <a:pt x="1771650" y="615683"/>
                </a:lnTo>
                <a:lnTo>
                  <a:pt x="1771650" y="613054"/>
                </a:lnTo>
                <a:close/>
              </a:path>
              <a:path w="6483984" h="1228725">
                <a:moveTo>
                  <a:pt x="1771650" y="3454"/>
                </a:moveTo>
                <a:lnTo>
                  <a:pt x="1771192" y="2336"/>
                </a:lnTo>
                <a:lnTo>
                  <a:pt x="1769325" y="469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69"/>
                </a:lnTo>
                <a:lnTo>
                  <a:pt x="1762594" y="2336"/>
                </a:lnTo>
                <a:lnTo>
                  <a:pt x="1762125" y="3454"/>
                </a:lnTo>
                <a:lnTo>
                  <a:pt x="1762125" y="6083"/>
                </a:lnTo>
                <a:lnTo>
                  <a:pt x="1762594" y="7200"/>
                </a:lnTo>
                <a:lnTo>
                  <a:pt x="1764461" y="9067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67"/>
                </a:lnTo>
                <a:lnTo>
                  <a:pt x="1771192" y="7200"/>
                </a:lnTo>
                <a:lnTo>
                  <a:pt x="1771650" y="6083"/>
                </a:lnTo>
                <a:lnTo>
                  <a:pt x="1771650" y="3454"/>
                </a:lnTo>
                <a:close/>
              </a:path>
              <a:path w="6483984" h="1228725">
                <a:moveTo>
                  <a:pt x="1819275" y="1222654"/>
                </a:moveTo>
                <a:lnTo>
                  <a:pt x="1818817" y="1221536"/>
                </a:lnTo>
                <a:lnTo>
                  <a:pt x="1816950" y="1219669"/>
                </a:lnTo>
                <a:lnTo>
                  <a:pt x="1815833" y="1219200"/>
                </a:lnTo>
                <a:lnTo>
                  <a:pt x="1813204" y="1219200"/>
                </a:lnTo>
                <a:lnTo>
                  <a:pt x="1812086" y="1219669"/>
                </a:lnTo>
                <a:lnTo>
                  <a:pt x="1810219" y="1221536"/>
                </a:lnTo>
                <a:lnTo>
                  <a:pt x="1809750" y="1222654"/>
                </a:lnTo>
                <a:lnTo>
                  <a:pt x="1809750" y="1225283"/>
                </a:lnTo>
                <a:lnTo>
                  <a:pt x="1810219" y="1226400"/>
                </a:lnTo>
                <a:lnTo>
                  <a:pt x="1812086" y="1228267"/>
                </a:lnTo>
                <a:lnTo>
                  <a:pt x="1813204" y="1228725"/>
                </a:lnTo>
                <a:lnTo>
                  <a:pt x="1815833" y="1228725"/>
                </a:lnTo>
                <a:lnTo>
                  <a:pt x="1816950" y="1228267"/>
                </a:lnTo>
                <a:lnTo>
                  <a:pt x="1818817" y="1226400"/>
                </a:lnTo>
                <a:lnTo>
                  <a:pt x="1819275" y="1225283"/>
                </a:lnTo>
                <a:lnTo>
                  <a:pt x="1819275" y="1222654"/>
                </a:lnTo>
                <a:close/>
              </a:path>
              <a:path w="6483984" h="1228725">
                <a:moveTo>
                  <a:pt x="1819275" y="613054"/>
                </a:moveTo>
                <a:lnTo>
                  <a:pt x="1818817" y="611936"/>
                </a:lnTo>
                <a:lnTo>
                  <a:pt x="1816950" y="610069"/>
                </a:lnTo>
                <a:lnTo>
                  <a:pt x="1815833" y="609600"/>
                </a:lnTo>
                <a:lnTo>
                  <a:pt x="1813204" y="609600"/>
                </a:lnTo>
                <a:lnTo>
                  <a:pt x="1812086" y="610069"/>
                </a:lnTo>
                <a:lnTo>
                  <a:pt x="1810219" y="611936"/>
                </a:lnTo>
                <a:lnTo>
                  <a:pt x="1809750" y="613054"/>
                </a:lnTo>
                <a:lnTo>
                  <a:pt x="1809750" y="615683"/>
                </a:lnTo>
                <a:lnTo>
                  <a:pt x="1810219" y="616800"/>
                </a:lnTo>
                <a:lnTo>
                  <a:pt x="1812086" y="618667"/>
                </a:lnTo>
                <a:lnTo>
                  <a:pt x="1813204" y="619125"/>
                </a:lnTo>
                <a:lnTo>
                  <a:pt x="1815833" y="619125"/>
                </a:lnTo>
                <a:lnTo>
                  <a:pt x="1816950" y="618667"/>
                </a:lnTo>
                <a:lnTo>
                  <a:pt x="1818817" y="616800"/>
                </a:lnTo>
                <a:lnTo>
                  <a:pt x="1819275" y="615683"/>
                </a:lnTo>
                <a:lnTo>
                  <a:pt x="1819275" y="613054"/>
                </a:lnTo>
                <a:close/>
              </a:path>
              <a:path w="6483984" h="1228725">
                <a:moveTo>
                  <a:pt x="1819275" y="3454"/>
                </a:moveTo>
                <a:lnTo>
                  <a:pt x="1818817" y="2336"/>
                </a:lnTo>
                <a:lnTo>
                  <a:pt x="1816950" y="469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69"/>
                </a:lnTo>
                <a:lnTo>
                  <a:pt x="1810219" y="2336"/>
                </a:lnTo>
                <a:lnTo>
                  <a:pt x="1809750" y="3454"/>
                </a:lnTo>
                <a:lnTo>
                  <a:pt x="1809750" y="6083"/>
                </a:lnTo>
                <a:lnTo>
                  <a:pt x="1810219" y="7200"/>
                </a:lnTo>
                <a:lnTo>
                  <a:pt x="1812086" y="9067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67"/>
                </a:lnTo>
                <a:lnTo>
                  <a:pt x="1818817" y="7200"/>
                </a:lnTo>
                <a:lnTo>
                  <a:pt x="1819275" y="6083"/>
                </a:lnTo>
                <a:lnTo>
                  <a:pt x="1819275" y="3454"/>
                </a:lnTo>
                <a:close/>
              </a:path>
              <a:path w="6483984" h="1228725">
                <a:moveTo>
                  <a:pt x="1866900" y="1222654"/>
                </a:moveTo>
                <a:lnTo>
                  <a:pt x="1866442" y="1221536"/>
                </a:lnTo>
                <a:lnTo>
                  <a:pt x="1864575" y="1219669"/>
                </a:lnTo>
                <a:lnTo>
                  <a:pt x="1863458" y="1219200"/>
                </a:lnTo>
                <a:lnTo>
                  <a:pt x="1860829" y="1219200"/>
                </a:lnTo>
                <a:lnTo>
                  <a:pt x="1859711" y="1219669"/>
                </a:lnTo>
                <a:lnTo>
                  <a:pt x="1857844" y="1221536"/>
                </a:lnTo>
                <a:lnTo>
                  <a:pt x="1857375" y="1222654"/>
                </a:lnTo>
                <a:lnTo>
                  <a:pt x="1857375" y="1225283"/>
                </a:lnTo>
                <a:lnTo>
                  <a:pt x="1857844" y="1226400"/>
                </a:lnTo>
                <a:lnTo>
                  <a:pt x="1859711" y="1228267"/>
                </a:lnTo>
                <a:lnTo>
                  <a:pt x="1860829" y="1228725"/>
                </a:lnTo>
                <a:lnTo>
                  <a:pt x="1863458" y="1228725"/>
                </a:lnTo>
                <a:lnTo>
                  <a:pt x="1864575" y="1228267"/>
                </a:lnTo>
                <a:lnTo>
                  <a:pt x="1866442" y="1226400"/>
                </a:lnTo>
                <a:lnTo>
                  <a:pt x="1866900" y="1225283"/>
                </a:lnTo>
                <a:lnTo>
                  <a:pt x="1866900" y="1222654"/>
                </a:lnTo>
                <a:close/>
              </a:path>
              <a:path w="6483984" h="1228725">
                <a:moveTo>
                  <a:pt x="1866900" y="613054"/>
                </a:moveTo>
                <a:lnTo>
                  <a:pt x="1866442" y="611936"/>
                </a:lnTo>
                <a:lnTo>
                  <a:pt x="1864575" y="610069"/>
                </a:lnTo>
                <a:lnTo>
                  <a:pt x="1863458" y="609600"/>
                </a:lnTo>
                <a:lnTo>
                  <a:pt x="1860829" y="609600"/>
                </a:lnTo>
                <a:lnTo>
                  <a:pt x="1859711" y="610069"/>
                </a:lnTo>
                <a:lnTo>
                  <a:pt x="1857844" y="611936"/>
                </a:lnTo>
                <a:lnTo>
                  <a:pt x="1857375" y="613054"/>
                </a:lnTo>
                <a:lnTo>
                  <a:pt x="1857375" y="615683"/>
                </a:lnTo>
                <a:lnTo>
                  <a:pt x="1857844" y="616800"/>
                </a:lnTo>
                <a:lnTo>
                  <a:pt x="1859711" y="618667"/>
                </a:lnTo>
                <a:lnTo>
                  <a:pt x="1860829" y="619125"/>
                </a:lnTo>
                <a:lnTo>
                  <a:pt x="1863458" y="619125"/>
                </a:lnTo>
                <a:lnTo>
                  <a:pt x="1864575" y="618667"/>
                </a:lnTo>
                <a:lnTo>
                  <a:pt x="1866442" y="616800"/>
                </a:lnTo>
                <a:lnTo>
                  <a:pt x="1866900" y="615683"/>
                </a:lnTo>
                <a:lnTo>
                  <a:pt x="1866900" y="613054"/>
                </a:lnTo>
                <a:close/>
              </a:path>
              <a:path w="6483984" h="1228725">
                <a:moveTo>
                  <a:pt x="1866900" y="3454"/>
                </a:moveTo>
                <a:lnTo>
                  <a:pt x="1866442" y="2336"/>
                </a:lnTo>
                <a:lnTo>
                  <a:pt x="1864575" y="469"/>
                </a:lnTo>
                <a:lnTo>
                  <a:pt x="1863458" y="0"/>
                </a:lnTo>
                <a:lnTo>
                  <a:pt x="1860829" y="0"/>
                </a:lnTo>
                <a:lnTo>
                  <a:pt x="1859711" y="469"/>
                </a:lnTo>
                <a:lnTo>
                  <a:pt x="1857844" y="2336"/>
                </a:lnTo>
                <a:lnTo>
                  <a:pt x="1857375" y="3454"/>
                </a:lnTo>
                <a:lnTo>
                  <a:pt x="1857375" y="6083"/>
                </a:lnTo>
                <a:lnTo>
                  <a:pt x="1857844" y="7200"/>
                </a:lnTo>
                <a:lnTo>
                  <a:pt x="1859711" y="9067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67"/>
                </a:lnTo>
                <a:lnTo>
                  <a:pt x="1866442" y="7200"/>
                </a:lnTo>
                <a:lnTo>
                  <a:pt x="1866900" y="6083"/>
                </a:lnTo>
                <a:lnTo>
                  <a:pt x="1866900" y="3454"/>
                </a:lnTo>
                <a:close/>
              </a:path>
              <a:path w="6483984" h="1228725">
                <a:moveTo>
                  <a:pt x="1914525" y="1222654"/>
                </a:moveTo>
                <a:lnTo>
                  <a:pt x="1914067" y="1221536"/>
                </a:lnTo>
                <a:lnTo>
                  <a:pt x="1912200" y="1219669"/>
                </a:lnTo>
                <a:lnTo>
                  <a:pt x="1911083" y="1219200"/>
                </a:lnTo>
                <a:lnTo>
                  <a:pt x="1908454" y="1219200"/>
                </a:lnTo>
                <a:lnTo>
                  <a:pt x="1907336" y="1219669"/>
                </a:lnTo>
                <a:lnTo>
                  <a:pt x="1905469" y="1221536"/>
                </a:lnTo>
                <a:lnTo>
                  <a:pt x="1905000" y="1222654"/>
                </a:lnTo>
                <a:lnTo>
                  <a:pt x="1905000" y="1225283"/>
                </a:lnTo>
                <a:lnTo>
                  <a:pt x="1905469" y="1226400"/>
                </a:lnTo>
                <a:lnTo>
                  <a:pt x="1907336" y="1228267"/>
                </a:lnTo>
                <a:lnTo>
                  <a:pt x="1908454" y="1228725"/>
                </a:lnTo>
                <a:lnTo>
                  <a:pt x="1911083" y="1228725"/>
                </a:lnTo>
                <a:lnTo>
                  <a:pt x="1912200" y="1228267"/>
                </a:lnTo>
                <a:lnTo>
                  <a:pt x="1914067" y="1226400"/>
                </a:lnTo>
                <a:lnTo>
                  <a:pt x="1914525" y="1225283"/>
                </a:lnTo>
                <a:lnTo>
                  <a:pt x="1914525" y="1222654"/>
                </a:lnTo>
                <a:close/>
              </a:path>
              <a:path w="6483984" h="1228725">
                <a:moveTo>
                  <a:pt x="1914525" y="613054"/>
                </a:moveTo>
                <a:lnTo>
                  <a:pt x="1914067" y="611936"/>
                </a:lnTo>
                <a:lnTo>
                  <a:pt x="1912200" y="610069"/>
                </a:lnTo>
                <a:lnTo>
                  <a:pt x="1911083" y="609600"/>
                </a:lnTo>
                <a:lnTo>
                  <a:pt x="1908454" y="609600"/>
                </a:lnTo>
                <a:lnTo>
                  <a:pt x="1907336" y="610069"/>
                </a:lnTo>
                <a:lnTo>
                  <a:pt x="1905469" y="611936"/>
                </a:lnTo>
                <a:lnTo>
                  <a:pt x="1905000" y="613054"/>
                </a:lnTo>
                <a:lnTo>
                  <a:pt x="1905000" y="615683"/>
                </a:lnTo>
                <a:lnTo>
                  <a:pt x="1905469" y="616800"/>
                </a:lnTo>
                <a:lnTo>
                  <a:pt x="1907336" y="618667"/>
                </a:lnTo>
                <a:lnTo>
                  <a:pt x="1908454" y="619125"/>
                </a:lnTo>
                <a:lnTo>
                  <a:pt x="1911083" y="619125"/>
                </a:lnTo>
                <a:lnTo>
                  <a:pt x="1912200" y="618667"/>
                </a:lnTo>
                <a:lnTo>
                  <a:pt x="1914067" y="616800"/>
                </a:lnTo>
                <a:lnTo>
                  <a:pt x="1914525" y="615683"/>
                </a:lnTo>
                <a:lnTo>
                  <a:pt x="1914525" y="613054"/>
                </a:lnTo>
                <a:close/>
              </a:path>
              <a:path w="6483984" h="1228725">
                <a:moveTo>
                  <a:pt x="1914525" y="3454"/>
                </a:moveTo>
                <a:lnTo>
                  <a:pt x="1914067" y="2336"/>
                </a:lnTo>
                <a:lnTo>
                  <a:pt x="1912200" y="469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69"/>
                </a:lnTo>
                <a:lnTo>
                  <a:pt x="1905469" y="2336"/>
                </a:lnTo>
                <a:lnTo>
                  <a:pt x="1905000" y="3454"/>
                </a:lnTo>
                <a:lnTo>
                  <a:pt x="1905000" y="6083"/>
                </a:lnTo>
                <a:lnTo>
                  <a:pt x="1905469" y="7200"/>
                </a:lnTo>
                <a:lnTo>
                  <a:pt x="1907336" y="9067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67"/>
                </a:lnTo>
                <a:lnTo>
                  <a:pt x="1914067" y="7200"/>
                </a:lnTo>
                <a:lnTo>
                  <a:pt x="1914525" y="6083"/>
                </a:lnTo>
                <a:lnTo>
                  <a:pt x="1914525" y="3454"/>
                </a:lnTo>
                <a:close/>
              </a:path>
              <a:path w="6483984" h="1228725">
                <a:moveTo>
                  <a:pt x="1962150" y="1222654"/>
                </a:moveTo>
                <a:lnTo>
                  <a:pt x="1961692" y="1221536"/>
                </a:lnTo>
                <a:lnTo>
                  <a:pt x="1959825" y="1219669"/>
                </a:lnTo>
                <a:lnTo>
                  <a:pt x="1958708" y="1219200"/>
                </a:lnTo>
                <a:lnTo>
                  <a:pt x="1956079" y="1219200"/>
                </a:lnTo>
                <a:lnTo>
                  <a:pt x="1954961" y="1219669"/>
                </a:lnTo>
                <a:lnTo>
                  <a:pt x="1953094" y="1221536"/>
                </a:lnTo>
                <a:lnTo>
                  <a:pt x="1952625" y="1222654"/>
                </a:lnTo>
                <a:lnTo>
                  <a:pt x="1952625" y="1225283"/>
                </a:lnTo>
                <a:lnTo>
                  <a:pt x="1953094" y="1226400"/>
                </a:lnTo>
                <a:lnTo>
                  <a:pt x="1954961" y="1228267"/>
                </a:lnTo>
                <a:lnTo>
                  <a:pt x="1956079" y="1228725"/>
                </a:lnTo>
                <a:lnTo>
                  <a:pt x="1958708" y="1228725"/>
                </a:lnTo>
                <a:lnTo>
                  <a:pt x="1959825" y="1228267"/>
                </a:lnTo>
                <a:lnTo>
                  <a:pt x="1961692" y="1226400"/>
                </a:lnTo>
                <a:lnTo>
                  <a:pt x="1962150" y="1225283"/>
                </a:lnTo>
                <a:lnTo>
                  <a:pt x="1962150" y="1222654"/>
                </a:lnTo>
                <a:close/>
              </a:path>
              <a:path w="6483984" h="1228725">
                <a:moveTo>
                  <a:pt x="1962150" y="613054"/>
                </a:moveTo>
                <a:lnTo>
                  <a:pt x="1961692" y="611936"/>
                </a:lnTo>
                <a:lnTo>
                  <a:pt x="1959825" y="610069"/>
                </a:lnTo>
                <a:lnTo>
                  <a:pt x="1958708" y="609600"/>
                </a:lnTo>
                <a:lnTo>
                  <a:pt x="1956079" y="609600"/>
                </a:lnTo>
                <a:lnTo>
                  <a:pt x="1954961" y="610069"/>
                </a:lnTo>
                <a:lnTo>
                  <a:pt x="1953094" y="611936"/>
                </a:lnTo>
                <a:lnTo>
                  <a:pt x="1952625" y="613054"/>
                </a:lnTo>
                <a:lnTo>
                  <a:pt x="1952625" y="615683"/>
                </a:lnTo>
                <a:lnTo>
                  <a:pt x="1953094" y="616800"/>
                </a:lnTo>
                <a:lnTo>
                  <a:pt x="1954961" y="618667"/>
                </a:lnTo>
                <a:lnTo>
                  <a:pt x="1956079" y="619125"/>
                </a:lnTo>
                <a:lnTo>
                  <a:pt x="1958708" y="619125"/>
                </a:lnTo>
                <a:lnTo>
                  <a:pt x="1959825" y="618667"/>
                </a:lnTo>
                <a:lnTo>
                  <a:pt x="1961692" y="616800"/>
                </a:lnTo>
                <a:lnTo>
                  <a:pt x="1962150" y="615683"/>
                </a:lnTo>
                <a:lnTo>
                  <a:pt x="1962150" y="613054"/>
                </a:lnTo>
                <a:close/>
              </a:path>
              <a:path w="6483984" h="1228725">
                <a:moveTo>
                  <a:pt x="1962150" y="3454"/>
                </a:moveTo>
                <a:lnTo>
                  <a:pt x="1961692" y="2336"/>
                </a:lnTo>
                <a:lnTo>
                  <a:pt x="1959825" y="469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69"/>
                </a:lnTo>
                <a:lnTo>
                  <a:pt x="1953094" y="2336"/>
                </a:lnTo>
                <a:lnTo>
                  <a:pt x="1952625" y="3454"/>
                </a:lnTo>
                <a:lnTo>
                  <a:pt x="1952625" y="6083"/>
                </a:lnTo>
                <a:lnTo>
                  <a:pt x="1953094" y="7200"/>
                </a:lnTo>
                <a:lnTo>
                  <a:pt x="1954961" y="9067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67"/>
                </a:lnTo>
                <a:lnTo>
                  <a:pt x="1961692" y="7200"/>
                </a:lnTo>
                <a:lnTo>
                  <a:pt x="1962150" y="6083"/>
                </a:lnTo>
                <a:lnTo>
                  <a:pt x="1962150" y="3454"/>
                </a:lnTo>
                <a:close/>
              </a:path>
              <a:path w="6483984" h="1228725">
                <a:moveTo>
                  <a:pt x="2009775" y="1222654"/>
                </a:moveTo>
                <a:lnTo>
                  <a:pt x="2009317" y="1221536"/>
                </a:lnTo>
                <a:lnTo>
                  <a:pt x="2007450" y="1219669"/>
                </a:lnTo>
                <a:lnTo>
                  <a:pt x="2006333" y="1219200"/>
                </a:lnTo>
                <a:lnTo>
                  <a:pt x="2003704" y="1219200"/>
                </a:lnTo>
                <a:lnTo>
                  <a:pt x="2002586" y="1219669"/>
                </a:lnTo>
                <a:lnTo>
                  <a:pt x="2000719" y="1221536"/>
                </a:lnTo>
                <a:lnTo>
                  <a:pt x="2000250" y="1222654"/>
                </a:lnTo>
                <a:lnTo>
                  <a:pt x="2000250" y="1225283"/>
                </a:lnTo>
                <a:lnTo>
                  <a:pt x="2000719" y="1226400"/>
                </a:lnTo>
                <a:lnTo>
                  <a:pt x="2002586" y="1228267"/>
                </a:lnTo>
                <a:lnTo>
                  <a:pt x="2003704" y="1228725"/>
                </a:lnTo>
                <a:lnTo>
                  <a:pt x="2006333" y="1228725"/>
                </a:lnTo>
                <a:lnTo>
                  <a:pt x="2007450" y="1228267"/>
                </a:lnTo>
                <a:lnTo>
                  <a:pt x="2009317" y="1226400"/>
                </a:lnTo>
                <a:lnTo>
                  <a:pt x="2009775" y="1225283"/>
                </a:lnTo>
                <a:lnTo>
                  <a:pt x="2009775" y="1222654"/>
                </a:lnTo>
                <a:close/>
              </a:path>
              <a:path w="6483984" h="1228725">
                <a:moveTo>
                  <a:pt x="2009775" y="613054"/>
                </a:moveTo>
                <a:lnTo>
                  <a:pt x="2009317" y="611936"/>
                </a:lnTo>
                <a:lnTo>
                  <a:pt x="2007450" y="610069"/>
                </a:lnTo>
                <a:lnTo>
                  <a:pt x="2006333" y="609600"/>
                </a:lnTo>
                <a:lnTo>
                  <a:pt x="2003704" y="609600"/>
                </a:lnTo>
                <a:lnTo>
                  <a:pt x="2002586" y="610069"/>
                </a:lnTo>
                <a:lnTo>
                  <a:pt x="2000719" y="611936"/>
                </a:lnTo>
                <a:lnTo>
                  <a:pt x="2000250" y="613054"/>
                </a:lnTo>
                <a:lnTo>
                  <a:pt x="2000250" y="615683"/>
                </a:lnTo>
                <a:lnTo>
                  <a:pt x="2000719" y="616800"/>
                </a:lnTo>
                <a:lnTo>
                  <a:pt x="2002586" y="618667"/>
                </a:lnTo>
                <a:lnTo>
                  <a:pt x="2003704" y="619125"/>
                </a:lnTo>
                <a:lnTo>
                  <a:pt x="2006333" y="619125"/>
                </a:lnTo>
                <a:lnTo>
                  <a:pt x="2007450" y="618667"/>
                </a:lnTo>
                <a:lnTo>
                  <a:pt x="2009317" y="616800"/>
                </a:lnTo>
                <a:lnTo>
                  <a:pt x="2009775" y="615683"/>
                </a:lnTo>
                <a:lnTo>
                  <a:pt x="2009775" y="613054"/>
                </a:lnTo>
                <a:close/>
              </a:path>
              <a:path w="6483984" h="1228725">
                <a:moveTo>
                  <a:pt x="2009775" y="3454"/>
                </a:moveTo>
                <a:lnTo>
                  <a:pt x="2009317" y="2336"/>
                </a:lnTo>
                <a:lnTo>
                  <a:pt x="2007450" y="469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69"/>
                </a:lnTo>
                <a:lnTo>
                  <a:pt x="2000719" y="2336"/>
                </a:lnTo>
                <a:lnTo>
                  <a:pt x="2000250" y="3454"/>
                </a:lnTo>
                <a:lnTo>
                  <a:pt x="2000250" y="6083"/>
                </a:lnTo>
                <a:lnTo>
                  <a:pt x="2000719" y="7200"/>
                </a:lnTo>
                <a:lnTo>
                  <a:pt x="2002586" y="9067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67"/>
                </a:lnTo>
                <a:lnTo>
                  <a:pt x="2009317" y="7200"/>
                </a:lnTo>
                <a:lnTo>
                  <a:pt x="2009775" y="6083"/>
                </a:lnTo>
                <a:lnTo>
                  <a:pt x="2009775" y="3454"/>
                </a:lnTo>
                <a:close/>
              </a:path>
              <a:path w="6483984" h="1228725">
                <a:moveTo>
                  <a:pt x="2057400" y="1222654"/>
                </a:moveTo>
                <a:lnTo>
                  <a:pt x="2056942" y="1221536"/>
                </a:lnTo>
                <a:lnTo>
                  <a:pt x="2055075" y="1219669"/>
                </a:lnTo>
                <a:lnTo>
                  <a:pt x="2053958" y="1219200"/>
                </a:lnTo>
                <a:lnTo>
                  <a:pt x="2051329" y="1219200"/>
                </a:lnTo>
                <a:lnTo>
                  <a:pt x="2050211" y="1219669"/>
                </a:lnTo>
                <a:lnTo>
                  <a:pt x="2048344" y="1221536"/>
                </a:lnTo>
                <a:lnTo>
                  <a:pt x="2047875" y="1222654"/>
                </a:lnTo>
                <a:lnTo>
                  <a:pt x="2047875" y="1225283"/>
                </a:lnTo>
                <a:lnTo>
                  <a:pt x="2048344" y="1226400"/>
                </a:lnTo>
                <a:lnTo>
                  <a:pt x="2050211" y="1228267"/>
                </a:lnTo>
                <a:lnTo>
                  <a:pt x="2051329" y="1228725"/>
                </a:lnTo>
                <a:lnTo>
                  <a:pt x="2053958" y="1228725"/>
                </a:lnTo>
                <a:lnTo>
                  <a:pt x="2055075" y="1228267"/>
                </a:lnTo>
                <a:lnTo>
                  <a:pt x="2056942" y="1226400"/>
                </a:lnTo>
                <a:lnTo>
                  <a:pt x="2057400" y="1225283"/>
                </a:lnTo>
                <a:lnTo>
                  <a:pt x="2057400" y="1222654"/>
                </a:lnTo>
                <a:close/>
              </a:path>
              <a:path w="6483984" h="1228725">
                <a:moveTo>
                  <a:pt x="2057400" y="613054"/>
                </a:moveTo>
                <a:lnTo>
                  <a:pt x="2056942" y="611936"/>
                </a:lnTo>
                <a:lnTo>
                  <a:pt x="2055075" y="610069"/>
                </a:lnTo>
                <a:lnTo>
                  <a:pt x="2053958" y="609600"/>
                </a:lnTo>
                <a:lnTo>
                  <a:pt x="2051329" y="609600"/>
                </a:lnTo>
                <a:lnTo>
                  <a:pt x="2050211" y="610069"/>
                </a:lnTo>
                <a:lnTo>
                  <a:pt x="2048344" y="611936"/>
                </a:lnTo>
                <a:lnTo>
                  <a:pt x="2047875" y="613054"/>
                </a:lnTo>
                <a:lnTo>
                  <a:pt x="2047875" y="615683"/>
                </a:lnTo>
                <a:lnTo>
                  <a:pt x="2048344" y="616800"/>
                </a:lnTo>
                <a:lnTo>
                  <a:pt x="2050211" y="618667"/>
                </a:lnTo>
                <a:lnTo>
                  <a:pt x="2051329" y="619125"/>
                </a:lnTo>
                <a:lnTo>
                  <a:pt x="2053958" y="619125"/>
                </a:lnTo>
                <a:lnTo>
                  <a:pt x="2055075" y="618667"/>
                </a:lnTo>
                <a:lnTo>
                  <a:pt x="2056942" y="616800"/>
                </a:lnTo>
                <a:lnTo>
                  <a:pt x="2057400" y="615683"/>
                </a:lnTo>
                <a:lnTo>
                  <a:pt x="2057400" y="613054"/>
                </a:lnTo>
                <a:close/>
              </a:path>
              <a:path w="6483984" h="1228725">
                <a:moveTo>
                  <a:pt x="2057400" y="3454"/>
                </a:moveTo>
                <a:lnTo>
                  <a:pt x="2056942" y="2336"/>
                </a:lnTo>
                <a:lnTo>
                  <a:pt x="2055075" y="469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69"/>
                </a:lnTo>
                <a:lnTo>
                  <a:pt x="2048344" y="2336"/>
                </a:lnTo>
                <a:lnTo>
                  <a:pt x="2047875" y="3454"/>
                </a:lnTo>
                <a:lnTo>
                  <a:pt x="2047875" y="6083"/>
                </a:lnTo>
                <a:lnTo>
                  <a:pt x="2048344" y="7200"/>
                </a:lnTo>
                <a:lnTo>
                  <a:pt x="2050211" y="9067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67"/>
                </a:lnTo>
                <a:lnTo>
                  <a:pt x="2056942" y="7200"/>
                </a:lnTo>
                <a:lnTo>
                  <a:pt x="2057400" y="6083"/>
                </a:lnTo>
                <a:lnTo>
                  <a:pt x="2057400" y="3454"/>
                </a:lnTo>
                <a:close/>
              </a:path>
              <a:path w="6483984" h="1228725">
                <a:moveTo>
                  <a:pt x="2105025" y="1222654"/>
                </a:moveTo>
                <a:lnTo>
                  <a:pt x="2104567" y="1221536"/>
                </a:lnTo>
                <a:lnTo>
                  <a:pt x="2102700" y="1219669"/>
                </a:lnTo>
                <a:lnTo>
                  <a:pt x="2101583" y="1219200"/>
                </a:lnTo>
                <a:lnTo>
                  <a:pt x="2098954" y="1219200"/>
                </a:lnTo>
                <a:lnTo>
                  <a:pt x="2097836" y="1219669"/>
                </a:lnTo>
                <a:lnTo>
                  <a:pt x="2095969" y="1221536"/>
                </a:lnTo>
                <a:lnTo>
                  <a:pt x="2095500" y="1222654"/>
                </a:lnTo>
                <a:lnTo>
                  <a:pt x="2095500" y="1225283"/>
                </a:lnTo>
                <a:lnTo>
                  <a:pt x="2095969" y="1226400"/>
                </a:lnTo>
                <a:lnTo>
                  <a:pt x="2097836" y="1228267"/>
                </a:lnTo>
                <a:lnTo>
                  <a:pt x="2098954" y="1228725"/>
                </a:lnTo>
                <a:lnTo>
                  <a:pt x="2101583" y="1228725"/>
                </a:lnTo>
                <a:lnTo>
                  <a:pt x="2102700" y="1228267"/>
                </a:lnTo>
                <a:lnTo>
                  <a:pt x="2104567" y="1226400"/>
                </a:lnTo>
                <a:lnTo>
                  <a:pt x="2105025" y="1225283"/>
                </a:lnTo>
                <a:lnTo>
                  <a:pt x="2105025" y="1222654"/>
                </a:lnTo>
                <a:close/>
              </a:path>
              <a:path w="6483984" h="1228725">
                <a:moveTo>
                  <a:pt x="2105025" y="613054"/>
                </a:moveTo>
                <a:lnTo>
                  <a:pt x="2104567" y="611936"/>
                </a:lnTo>
                <a:lnTo>
                  <a:pt x="2102700" y="610069"/>
                </a:lnTo>
                <a:lnTo>
                  <a:pt x="2101583" y="609600"/>
                </a:lnTo>
                <a:lnTo>
                  <a:pt x="2098954" y="609600"/>
                </a:lnTo>
                <a:lnTo>
                  <a:pt x="2097836" y="610069"/>
                </a:lnTo>
                <a:lnTo>
                  <a:pt x="2095969" y="611936"/>
                </a:lnTo>
                <a:lnTo>
                  <a:pt x="2095500" y="613054"/>
                </a:lnTo>
                <a:lnTo>
                  <a:pt x="2095500" y="615683"/>
                </a:lnTo>
                <a:lnTo>
                  <a:pt x="2095969" y="616800"/>
                </a:lnTo>
                <a:lnTo>
                  <a:pt x="2097836" y="618667"/>
                </a:lnTo>
                <a:lnTo>
                  <a:pt x="2098954" y="619125"/>
                </a:lnTo>
                <a:lnTo>
                  <a:pt x="2101583" y="619125"/>
                </a:lnTo>
                <a:lnTo>
                  <a:pt x="2102700" y="618667"/>
                </a:lnTo>
                <a:lnTo>
                  <a:pt x="2104567" y="616800"/>
                </a:lnTo>
                <a:lnTo>
                  <a:pt x="2105025" y="615683"/>
                </a:lnTo>
                <a:lnTo>
                  <a:pt x="2105025" y="613054"/>
                </a:lnTo>
                <a:close/>
              </a:path>
              <a:path w="6483984" h="1228725">
                <a:moveTo>
                  <a:pt x="2105025" y="3454"/>
                </a:moveTo>
                <a:lnTo>
                  <a:pt x="2104567" y="2336"/>
                </a:lnTo>
                <a:lnTo>
                  <a:pt x="2102700" y="469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69"/>
                </a:lnTo>
                <a:lnTo>
                  <a:pt x="2095969" y="2336"/>
                </a:lnTo>
                <a:lnTo>
                  <a:pt x="2095500" y="3454"/>
                </a:lnTo>
                <a:lnTo>
                  <a:pt x="2095500" y="6083"/>
                </a:lnTo>
                <a:lnTo>
                  <a:pt x="2095969" y="7200"/>
                </a:lnTo>
                <a:lnTo>
                  <a:pt x="2097836" y="9067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67"/>
                </a:lnTo>
                <a:lnTo>
                  <a:pt x="2104567" y="7200"/>
                </a:lnTo>
                <a:lnTo>
                  <a:pt x="2105025" y="6083"/>
                </a:lnTo>
                <a:lnTo>
                  <a:pt x="2105025" y="3454"/>
                </a:lnTo>
                <a:close/>
              </a:path>
              <a:path w="6483984" h="1228725">
                <a:moveTo>
                  <a:pt x="2152650" y="1222654"/>
                </a:moveTo>
                <a:lnTo>
                  <a:pt x="2152192" y="1221536"/>
                </a:lnTo>
                <a:lnTo>
                  <a:pt x="2150326" y="1219669"/>
                </a:lnTo>
                <a:lnTo>
                  <a:pt x="2149208" y="1219200"/>
                </a:lnTo>
                <a:lnTo>
                  <a:pt x="2146579" y="1219200"/>
                </a:lnTo>
                <a:lnTo>
                  <a:pt x="2145461" y="1219669"/>
                </a:lnTo>
                <a:lnTo>
                  <a:pt x="2143595" y="1221536"/>
                </a:lnTo>
                <a:lnTo>
                  <a:pt x="2143125" y="1222654"/>
                </a:lnTo>
                <a:lnTo>
                  <a:pt x="2143125" y="1225283"/>
                </a:lnTo>
                <a:lnTo>
                  <a:pt x="2143595" y="1226400"/>
                </a:lnTo>
                <a:lnTo>
                  <a:pt x="2145461" y="1228267"/>
                </a:lnTo>
                <a:lnTo>
                  <a:pt x="2146579" y="1228725"/>
                </a:lnTo>
                <a:lnTo>
                  <a:pt x="2149208" y="1228725"/>
                </a:lnTo>
                <a:lnTo>
                  <a:pt x="2150326" y="1228267"/>
                </a:lnTo>
                <a:lnTo>
                  <a:pt x="2152192" y="1226400"/>
                </a:lnTo>
                <a:lnTo>
                  <a:pt x="2152650" y="1225283"/>
                </a:lnTo>
                <a:lnTo>
                  <a:pt x="2152650" y="1222654"/>
                </a:lnTo>
                <a:close/>
              </a:path>
              <a:path w="6483984" h="1228725">
                <a:moveTo>
                  <a:pt x="2152650" y="613054"/>
                </a:moveTo>
                <a:lnTo>
                  <a:pt x="2152192" y="611936"/>
                </a:lnTo>
                <a:lnTo>
                  <a:pt x="2150326" y="610069"/>
                </a:lnTo>
                <a:lnTo>
                  <a:pt x="2149208" y="609600"/>
                </a:lnTo>
                <a:lnTo>
                  <a:pt x="2146579" y="609600"/>
                </a:lnTo>
                <a:lnTo>
                  <a:pt x="2145461" y="610069"/>
                </a:lnTo>
                <a:lnTo>
                  <a:pt x="2143595" y="611936"/>
                </a:lnTo>
                <a:lnTo>
                  <a:pt x="2143125" y="613054"/>
                </a:lnTo>
                <a:lnTo>
                  <a:pt x="2143125" y="615683"/>
                </a:lnTo>
                <a:lnTo>
                  <a:pt x="2143595" y="616800"/>
                </a:lnTo>
                <a:lnTo>
                  <a:pt x="2145461" y="618667"/>
                </a:lnTo>
                <a:lnTo>
                  <a:pt x="2146579" y="619125"/>
                </a:lnTo>
                <a:lnTo>
                  <a:pt x="2149208" y="619125"/>
                </a:lnTo>
                <a:lnTo>
                  <a:pt x="2150326" y="618667"/>
                </a:lnTo>
                <a:lnTo>
                  <a:pt x="2152192" y="616800"/>
                </a:lnTo>
                <a:lnTo>
                  <a:pt x="2152650" y="615683"/>
                </a:lnTo>
                <a:lnTo>
                  <a:pt x="2152650" y="613054"/>
                </a:lnTo>
                <a:close/>
              </a:path>
              <a:path w="6483984" h="1228725">
                <a:moveTo>
                  <a:pt x="2152650" y="3454"/>
                </a:moveTo>
                <a:lnTo>
                  <a:pt x="2152192" y="2336"/>
                </a:lnTo>
                <a:lnTo>
                  <a:pt x="2150326" y="469"/>
                </a:lnTo>
                <a:lnTo>
                  <a:pt x="2149208" y="0"/>
                </a:lnTo>
                <a:lnTo>
                  <a:pt x="2146579" y="0"/>
                </a:lnTo>
                <a:lnTo>
                  <a:pt x="2145461" y="469"/>
                </a:lnTo>
                <a:lnTo>
                  <a:pt x="2143595" y="2336"/>
                </a:lnTo>
                <a:lnTo>
                  <a:pt x="2143125" y="3454"/>
                </a:lnTo>
                <a:lnTo>
                  <a:pt x="2143125" y="6083"/>
                </a:lnTo>
                <a:lnTo>
                  <a:pt x="2143595" y="7200"/>
                </a:lnTo>
                <a:lnTo>
                  <a:pt x="2145461" y="9067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67"/>
                </a:lnTo>
                <a:lnTo>
                  <a:pt x="2152192" y="7200"/>
                </a:lnTo>
                <a:lnTo>
                  <a:pt x="2152650" y="6083"/>
                </a:lnTo>
                <a:lnTo>
                  <a:pt x="2152650" y="3454"/>
                </a:lnTo>
                <a:close/>
              </a:path>
              <a:path w="6483984" h="1228725">
                <a:moveTo>
                  <a:pt x="2200275" y="1222654"/>
                </a:moveTo>
                <a:lnTo>
                  <a:pt x="2199817" y="1221536"/>
                </a:lnTo>
                <a:lnTo>
                  <a:pt x="2197951" y="1219669"/>
                </a:lnTo>
                <a:lnTo>
                  <a:pt x="2196833" y="1219200"/>
                </a:lnTo>
                <a:lnTo>
                  <a:pt x="2194204" y="1219200"/>
                </a:lnTo>
                <a:lnTo>
                  <a:pt x="2193086" y="1219669"/>
                </a:lnTo>
                <a:lnTo>
                  <a:pt x="2191220" y="1221536"/>
                </a:lnTo>
                <a:lnTo>
                  <a:pt x="2190750" y="1222654"/>
                </a:lnTo>
                <a:lnTo>
                  <a:pt x="2190750" y="1225283"/>
                </a:lnTo>
                <a:lnTo>
                  <a:pt x="2191220" y="1226400"/>
                </a:lnTo>
                <a:lnTo>
                  <a:pt x="2193086" y="1228267"/>
                </a:lnTo>
                <a:lnTo>
                  <a:pt x="2194204" y="1228725"/>
                </a:lnTo>
                <a:lnTo>
                  <a:pt x="2196833" y="1228725"/>
                </a:lnTo>
                <a:lnTo>
                  <a:pt x="2197951" y="1228267"/>
                </a:lnTo>
                <a:lnTo>
                  <a:pt x="2199817" y="1226400"/>
                </a:lnTo>
                <a:lnTo>
                  <a:pt x="2200275" y="1225283"/>
                </a:lnTo>
                <a:lnTo>
                  <a:pt x="2200275" y="1222654"/>
                </a:lnTo>
                <a:close/>
              </a:path>
              <a:path w="6483984" h="1228725">
                <a:moveTo>
                  <a:pt x="2200275" y="613054"/>
                </a:moveTo>
                <a:lnTo>
                  <a:pt x="2199817" y="611936"/>
                </a:lnTo>
                <a:lnTo>
                  <a:pt x="2197951" y="610069"/>
                </a:lnTo>
                <a:lnTo>
                  <a:pt x="2196833" y="609600"/>
                </a:lnTo>
                <a:lnTo>
                  <a:pt x="2194204" y="609600"/>
                </a:lnTo>
                <a:lnTo>
                  <a:pt x="2193086" y="610069"/>
                </a:lnTo>
                <a:lnTo>
                  <a:pt x="2191220" y="611936"/>
                </a:lnTo>
                <a:lnTo>
                  <a:pt x="2190750" y="613054"/>
                </a:lnTo>
                <a:lnTo>
                  <a:pt x="2190750" y="615683"/>
                </a:lnTo>
                <a:lnTo>
                  <a:pt x="2191220" y="616800"/>
                </a:lnTo>
                <a:lnTo>
                  <a:pt x="2193086" y="618667"/>
                </a:lnTo>
                <a:lnTo>
                  <a:pt x="2194204" y="619125"/>
                </a:lnTo>
                <a:lnTo>
                  <a:pt x="2196833" y="619125"/>
                </a:lnTo>
                <a:lnTo>
                  <a:pt x="2197951" y="618667"/>
                </a:lnTo>
                <a:lnTo>
                  <a:pt x="2199817" y="616800"/>
                </a:lnTo>
                <a:lnTo>
                  <a:pt x="2200275" y="615683"/>
                </a:lnTo>
                <a:lnTo>
                  <a:pt x="2200275" y="613054"/>
                </a:lnTo>
                <a:close/>
              </a:path>
              <a:path w="6483984" h="1228725">
                <a:moveTo>
                  <a:pt x="2200275" y="3454"/>
                </a:moveTo>
                <a:lnTo>
                  <a:pt x="2199817" y="2336"/>
                </a:lnTo>
                <a:lnTo>
                  <a:pt x="2197951" y="469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69"/>
                </a:lnTo>
                <a:lnTo>
                  <a:pt x="2191220" y="2336"/>
                </a:lnTo>
                <a:lnTo>
                  <a:pt x="2190750" y="3454"/>
                </a:lnTo>
                <a:lnTo>
                  <a:pt x="2190750" y="6083"/>
                </a:lnTo>
                <a:lnTo>
                  <a:pt x="2191220" y="7200"/>
                </a:lnTo>
                <a:lnTo>
                  <a:pt x="2193086" y="9067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67"/>
                </a:lnTo>
                <a:lnTo>
                  <a:pt x="2199817" y="7200"/>
                </a:lnTo>
                <a:lnTo>
                  <a:pt x="2200275" y="6083"/>
                </a:lnTo>
                <a:lnTo>
                  <a:pt x="2200275" y="3454"/>
                </a:lnTo>
                <a:close/>
              </a:path>
              <a:path w="6483984" h="1228725">
                <a:moveTo>
                  <a:pt x="2247900" y="1222654"/>
                </a:moveTo>
                <a:lnTo>
                  <a:pt x="2247442" y="1221536"/>
                </a:lnTo>
                <a:lnTo>
                  <a:pt x="2245576" y="1219669"/>
                </a:lnTo>
                <a:lnTo>
                  <a:pt x="2244458" y="1219200"/>
                </a:lnTo>
                <a:lnTo>
                  <a:pt x="2241829" y="1219200"/>
                </a:lnTo>
                <a:lnTo>
                  <a:pt x="2240711" y="1219669"/>
                </a:lnTo>
                <a:lnTo>
                  <a:pt x="2238845" y="1221536"/>
                </a:lnTo>
                <a:lnTo>
                  <a:pt x="2238375" y="1222654"/>
                </a:lnTo>
                <a:lnTo>
                  <a:pt x="2238375" y="1225283"/>
                </a:lnTo>
                <a:lnTo>
                  <a:pt x="2238845" y="1226400"/>
                </a:lnTo>
                <a:lnTo>
                  <a:pt x="2240711" y="1228267"/>
                </a:lnTo>
                <a:lnTo>
                  <a:pt x="2241829" y="1228725"/>
                </a:lnTo>
                <a:lnTo>
                  <a:pt x="2244458" y="1228725"/>
                </a:lnTo>
                <a:lnTo>
                  <a:pt x="2245576" y="1228267"/>
                </a:lnTo>
                <a:lnTo>
                  <a:pt x="2247442" y="1226400"/>
                </a:lnTo>
                <a:lnTo>
                  <a:pt x="2247900" y="1225283"/>
                </a:lnTo>
                <a:lnTo>
                  <a:pt x="2247900" y="1222654"/>
                </a:lnTo>
                <a:close/>
              </a:path>
              <a:path w="6483984" h="1228725">
                <a:moveTo>
                  <a:pt x="2247900" y="613054"/>
                </a:moveTo>
                <a:lnTo>
                  <a:pt x="2247442" y="611936"/>
                </a:lnTo>
                <a:lnTo>
                  <a:pt x="2245576" y="610069"/>
                </a:lnTo>
                <a:lnTo>
                  <a:pt x="2244458" y="609600"/>
                </a:lnTo>
                <a:lnTo>
                  <a:pt x="2241829" y="609600"/>
                </a:lnTo>
                <a:lnTo>
                  <a:pt x="2240711" y="610069"/>
                </a:lnTo>
                <a:lnTo>
                  <a:pt x="2238845" y="611936"/>
                </a:lnTo>
                <a:lnTo>
                  <a:pt x="2238375" y="613054"/>
                </a:lnTo>
                <a:lnTo>
                  <a:pt x="2238375" y="615683"/>
                </a:lnTo>
                <a:lnTo>
                  <a:pt x="2238845" y="616800"/>
                </a:lnTo>
                <a:lnTo>
                  <a:pt x="2240711" y="618667"/>
                </a:lnTo>
                <a:lnTo>
                  <a:pt x="2241829" y="619125"/>
                </a:lnTo>
                <a:lnTo>
                  <a:pt x="2244458" y="619125"/>
                </a:lnTo>
                <a:lnTo>
                  <a:pt x="2245576" y="618667"/>
                </a:lnTo>
                <a:lnTo>
                  <a:pt x="2247442" y="616800"/>
                </a:lnTo>
                <a:lnTo>
                  <a:pt x="2247900" y="615683"/>
                </a:lnTo>
                <a:lnTo>
                  <a:pt x="2247900" y="613054"/>
                </a:lnTo>
                <a:close/>
              </a:path>
              <a:path w="6483984" h="1228725">
                <a:moveTo>
                  <a:pt x="2247900" y="3454"/>
                </a:moveTo>
                <a:lnTo>
                  <a:pt x="2247442" y="2336"/>
                </a:lnTo>
                <a:lnTo>
                  <a:pt x="2245576" y="469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69"/>
                </a:lnTo>
                <a:lnTo>
                  <a:pt x="2238845" y="2336"/>
                </a:lnTo>
                <a:lnTo>
                  <a:pt x="2238375" y="3454"/>
                </a:lnTo>
                <a:lnTo>
                  <a:pt x="2238375" y="6083"/>
                </a:lnTo>
                <a:lnTo>
                  <a:pt x="2238845" y="7200"/>
                </a:lnTo>
                <a:lnTo>
                  <a:pt x="2240711" y="9067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67"/>
                </a:lnTo>
                <a:lnTo>
                  <a:pt x="2247442" y="7200"/>
                </a:lnTo>
                <a:lnTo>
                  <a:pt x="2247900" y="6083"/>
                </a:lnTo>
                <a:lnTo>
                  <a:pt x="2247900" y="3454"/>
                </a:lnTo>
                <a:close/>
              </a:path>
              <a:path w="6483984" h="1228725">
                <a:moveTo>
                  <a:pt x="2295525" y="1222654"/>
                </a:moveTo>
                <a:lnTo>
                  <a:pt x="2295067" y="1221536"/>
                </a:lnTo>
                <a:lnTo>
                  <a:pt x="2293201" y="1219669"/>
                </a:lnTo>
                <a:lnTo>
                  <a:pt x="2292083" y="1219200"/>
                </a:lnTo>
                <a:lnTo>
                  <a:pt x="2289454" y="1219200"/>
                </a:lnTo>
                <a:lnTo>
                  <a:pt x="2288336" y="1219669"/>
                </a:lnTo>
                <a:lnTo>
                  <a:pt x="2286470" y="1221536"/>
                </a:lnTo>
                <a:lnTo>
                  <a:pt x="2286000" y="1222654"/>
                </a:lnTo>
                <a:lnTo>
                  <a:pt x="2286000" y="1225283"/>
                </a:lnTo>
                <a:lnTo>
                  <a:pt x="2286470" y="1226400"/>
                </a:lnTo>
                <a:lnTo>
                  <a:pt x="2288336" y="1228267"/>
                </a:lnTo>
                <a:lnTo>
                  <a:pt x="2289454" y="1228725"/>
                </a:lnTo>
                <a:lnTo>
                  <a:pt x="2292083" y="1228725"/>
                </a:lnTo>
                <a:lnTo>
                  <a:pt x="2293201" y="1228267"/>
                </a:lnTo>
                <a:lnTo>
                  <a:pt x="2295067" y="1226400"/>
                </a:lnTo>
                <a:lnTo>
                  <a:pt x="2295525" y="1225283"/>
                </a:lnTo>
                <a:lnTo>
                  <a:pt x="2295525" y="1222654"/>
                </a:lnTo>
                <a:close/>
              </a:path>
              <a:path w="6483984" h="1228725">
                <a:moveTo>
                  <a:pt x="2295525" y="613054"/>
                </a:moveTo>
                <a:lnTo>
                  <a:pt x="2295067" y="611936"/>
                </a:lnTo>
                <a:lnTo>
                  <a:pt x="2293201" y="610069"/>
                </a:lnTo>
                <a:lnTo>
                  <a:pt x="2292083" y="609600"/>
                </a:lnTo>
                <a:lnTo>
                  <a:pt x="2289454" y="609600"/>
                </a:lnTo>
                <a:lnTo>
                  <a:pt x="2288336" y="610069"/>
                </a:lnTo>
                <a:lnTo>
                  <a:pt x="2286470" y="611936"/>
                </a:lnTo>
                <a:lnTo>
                  <a:pt x="2286000" y="613054"/>
                </a:lnTo>
                <a:lnTo>
                  <a:pt x="2286000" y="615683"/>
                </a:lnTo>
                <a:lnTo>
                  <a:pt x="2286470" y="616800"/>
                </a:lnTo>
                <a:lnTo>
                  <a:pt x="2288336" y="618667"/>
                </a:lnTo>
                <a:lnTo>
                  <a:pt x="2289454" y="619125"/>
                </a:lnTo>
                <a:lnTo>
                  <a:pt x="2292083" y="619125"/>
                </a:lnTo>
                <a:lnTo>
                  <a:pt x="2293201" y="618667"/>
                </a:lnTo>
                <a:lnTo>
                  <a:pt x="2295067" y="616800"/>
                </a:lnTo>
                <a:lnTo>
                  <a:pt x="2295525" y="615683"/>
                </a:lnTo>
                <a:lnTo>
                  <a:pt x="2295525" y="613054"/>
                </a:lnTo>
                <a:close/>
              </a:path>
              <a:path w="6483984" h="1228725">
                <a:moveTo>
                  <a:pt x="2295525" y="3454"/>
                </a:moveTo>
                <a:lnTo>
                  <a:pt x="2295067" y="2336"/>
                </a:lnTo>
                <a:lnTo>
                  <a:pt x="2293201" y="469"/>
                </a:lnTo>
                <a:lnTo>
                  <a:pt x="2292083" y="0"/>
                </a:lnTo>
                <a:lnTo>
                  <a:pt x="2289454" y="0"/>
                </a:lnTo>
                <a:lnTo>
                  <a:pt x="2288336" y="469"/>
                </a:lnTo>
                <a:lnTo>
                  <a:pt x="2286470" y="2336"/>
                </a:lnTo>
                <a:lnTo>
                  <a:pt x="2286000" y="3454"/>
                </a:lnTo>
                <a:lnTo>
                  <a:pt x="2286000" y="6083"/>
                </a:lnTo>
                <a:lnTo>
                  <a:pt x="2286470" y="7200"/>
                </a:lnTo>
                <a:lnTo>
                  <a:pt x="2288336" y="9067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67"/>
                </a:lnTo>
                <a:lnTo>
                  <a:pt x="2295067" y="7200"/>
                </a:lnTo>
                <a:lnTo>
                  <a:pt x="2295525" y="6083"/>
                </a:lnTo>
                <a:lnTo>
                  <a:pt x="2295525" y="3454"/>
                </a:lnTo>
                <a:close/>
              </a:path>
              <a:path w="6483984" h="1228725">
                <a:moveTo>
                  <a:pt x="2343150" y="1222654"/>
                </a:moveTo>
                <a:lnTo>
                  <a:pt x="2342692" y="1221536"/>
                </a:lnTo>
                <a:lnTo>
                  <a:pt x="2340826" y="1219669"/>
                </a:lnTo>
                <a:lnTo>
                  <a:pt x="2339708" y="1219200"/>
                </a:lnTo>
                <a:lnTo>
                  <a:pt x="2337079" y="1219200"/>
                </a:lnTo>
                <a:lnTo>
                  <a:pt x="2335961" y="1219669"/>
                </a:lnTo>
                <a:lnTo>
                  <a:pt x="2334095" y="1221536"/>
                </a:lnTo>
                <a:lnTo>
                  <a:pt x="2333625" y="1222654"/>
                </a:lnTo>
                <a:lnTo>
                  <a:pt x="2333625" y="1225283"/>
                </a:lnTo>
                <a:lnTo>
                  <a:pt x="2334095" y="1226400"/>
                </a:lnTo>
                <a:lnTo>
                  <a:pt x="2335961" y="1228267"/>
                </a:lnTo>
                <a:lnTo>
                  <a:pt x="2337079" y="1228725"/>
                </a:lnTo>
                <a:lnTo>
                  <a:pt x="2339708" y="1228725"/>
                </a:lnTo>
                <a:lnTo>
                  <a:pt x="2340826" y="1228267"/>
                </a:lnTo>
                <a:lnTo>
                  <a:pt x="2342692" y="1226400"/>
                </a:lnTo>
                <a:lnTo>
                  <a:pt x="2343150" y="1225283"/>
                </a:lnTo>
                <a:lnTo>
                  <a:pt x="2343150" y="1222654"/>
                </a:lnTo>
                <a:close/>
              </a:path>
              <a:path w="6483984" h="1228725">
                <a:moveTo>
                  <a:pt x="2343150" y="613054"/>
                </a:moveTo>
                <a:lnTo>
                  <a:pt x="2342692" y="611936"/>
                </a:lnTo>
                <a:lnTo>
                  <a:pt x="2340826" y="610069"/>
                </a:lnTo>
                <a:lnTo>
                  <a:pt x="2339708" y="609600"/>
                </a:lnTo>
                <a:lnTo>
                  <a:pt x="2337079" y="609600"/>
                </a:lnTo>
                <a:lnTo>
                  <a:pt x="2335961" y="610069"/>
                </a:lnTo>
                <a:lnTo>
                  <a:pt x="2334095" y="611936"/>
                </a:lnTo>
                <a:lnTo>
                  <a:pt x="2333625" y="613054"/>
                </a:lnTo>
                <a:lnTo>
                  <a:pt x="2333625" y="615683"/>
                </a:lnTo>
                <a:lnTo>
                  <a:pt x="2334095" y="616800"/>
                </a:lnTo>
                <a:lnTo>
                  <a:pt x="2335961" y="618667"/>
                </a:lnTo>
                <a:lnTo>
                  <a:pt x="2337079" y="619125"/>
                </a:lnTo>
                <a:lnTo>
                  <a:pt x="2339708" y="619125"/>
                </a:lnTo>
                <a:lnTo>
                  <a:pt x="2340826" y="618667"/>
                </a:lnTo>
                <a:lnTo>
                  <a:pt x="2342692" y="616800"/>
                </a:lnTo>
                <a:lnTo>
                  <a:pt x="2343150" y="615683"/>
                </a:lnTo>
                <a:lnTo>
                  <a:pt x="2343150" y="613054"/>
                </a:lnTo>
                <a:close/>
              </a:path>
              <a:path w="6483984" h="1228725">
                <a:moveTo>
                  <a:pt x="2343150" y="3454"/>
                </a:moveTo>
                <a:lnTo>
                  <a:pt x="2342692" y="2336"/>
                </a:lnTo>
                <a:lnTo>
                  <a:pt x="2340826" y="469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69"/>
                </a:lnTo>
                <a:lnTo>
                  <a:pt x="2334095" y="2336"/>
                </a:lnTo>
                <a:lnTo>
                  <a:pt x="2333625" y="3454"/>
                </a:lnTo>
                <a:lnTo>
                  <a:pt x="2333625" y="6083"/>
                </a:lnTo>
                <a:lnTo>
                  <a:pt x="2334095" y="7200"/>
                </a:lnTo>
                <a:lnTo>
                  <a:pt x="2335961" y="9067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67"/>
                </a:lnTo>
                <a:lnTo>
                  <a:pt x="2342692" y="7200"/>
                </a:lnTo>
                <a:lnTo>
                  <a:pt x="2343150" y="6083"/>
                </a:lnTo>
                <a:lnTo>
                  <a:pt x="2343150" y="3454"/>
                </a:lnTo>
                <a:close/>
              </a:path>
              <a:path w="6483984" h="1228725">
                <a:moveTo>
                  <a:pt x="2390775" y="1222654"/>
                </a:moveTo>
                <a:lnTo>
                  <a:pt x="2390317" y="1221536"/>
                </a:lnTo>
                <a:lnTo>
                  <a:pt x="2388451" y="1219669"/>
                </a:lnTo>
                <a:lnTo>
                  <a:pt x="2387333" y="1219200"/>
                </a:lnTo>
                <a:lnTo>
                  <a:pt x="2384704" y="1219200"/>
                </a:lnTo>
                <a:lnTo>
                  <a:pt x="2383586" y="1219669"/>
                </a:lnTo>
                <a:lnTo>
                  <a:pt x="2381720" y="1221536"/>
                </a:lnTo>
                <a:lnTo>
                  <a:pt x="2381250" y="1222654"/>
                </a:lnTo>
                <a:lnTo>
                  <a:pt x="2381250" y="1225283"/>
                </a:lnTo>
                <a:lnTo>
                  <a:pt x="2381720" y="1226400"/>
                </a:lnTo>
                <a:lnTo>
                  <a:pt x="2383586" y="1228267"/>
                </a:lnTo>
                <a:lnTo>
                  <a:pt x="2384704" y="1228725"/>
                </a:lnTo>
                <a:lnTo>
                  <a:pt x="2387333" y="1228725"/>
                </a:lnTo>
                <a:lnTo>
                  <a:pt x="2388451" y="1228267"/>
                </a:lnTo>
                <a:lnTo>
                  <a:pt x="2390317" y="1226400"/>
                </a:lnTo>
                <a:lnTo>
                  <a:pt x="2390775" y="1225283"/>
                </a:lnTo>
                <a:lnTo>
                  <a:pt x="2390775" y="1222654"/>
                </a:lnTo>
                <a:close/>
              </a:path>
              <a:path w="6483984" h="1228725">
                <a:moveTo>
                  <a:pt x="2390775" y="613054"/>
                </a:moveTo>
                <a:lnTo>
                  <a:pt x="2390317" y="611936"/>
                </a:lnTo>
                <a:lnTo>
                  <a:pt x="2388451" y="610069"/>
                </a:lnTo>
                <a:lnTo>
                  <a:pt x="2387333" y="609600"/>
                </a:lnTo>
                <a:lnTo>
                  <a:pt x="2384704" y="609600"/>
                </a:lnTo>
                <a:lnTo>
                  <a:pt x="2383586" y="610069"/>
                </a:lnTo>
                <a:lnTo>
                  <a:pt x="2381720" y="611936"/>
                </a:lnTo>
                <a:lnTo>
                  <a:pt x="2381250" y="613054"/>
                </a:lnTo>
                <a:lnTo>
                  <a:pt x="2381250" y="615683"/>
                </a:lnTo>
                <a:lnTo>
                  <a:pt x="2381720" y="616800"/>
                </a:lnTo>
                <a:lnTo>
                  <a:pt x="2383586" y="618667"/>
                </a:lnTo>
                <a:lnTo>
                  <a:pt x="2384704" y="619125"/>
                </a:lnTo>
                <a:lnTo>
                  <a:pt x="2387333" y="619125"/>
                </a:lnTo>
                <a:lnTo>
                  <a:pt x="2388451" y="618667"/>
                </a:lnTo>
                <a:lnTo>
                  <a:pt x="2390317" y="616800"/>
                </a:lnTo>
                <a:lnTo>
                  <a:pt x="2390775" y="615683"/>
                </a:lnTo>
                <a:lnTo>
                  <a:pt x="2390775" y="613054"/>
                </a:lnTo>
                <a:close/>
              </a:path>
              <a:path w="6483984" h="1228725">
                <a:moveTo>
                  <a:pt x="2390775" y="3454"/>
                </a:moveTo>
                <a:lnTo>
                  <a:pt x="2390317" y="2336"/>
                </a:lnTo>
                <a:lnTo>
                  <a:pt x="2388451" y="469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69"/>
                </a:lnTo>
                <a:lnTo>
                  <a:pt x="2381720" y="2336"/>
                </a:lnTo>
                <a:lnTo>
                  <a:pt x="2381250" y="3454"/>
                </a:lnTo>
                <a:lnTo>
                  <a:pt x="2381250" y="6083"/>
                </a:lnTo>
                <a:lnTo>
                  <a:pt x="2381720" y="7200"/>
                </a:lnTo>
                <a:lnTo>
                  <a:pt x="2383586" y="9067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67"/>
                </a:lnTo>
                <a:lnTo>
                  <a:pt x="2390317" y="7200"/>
                </a:lnTo>
                <a:lnTo>
                  <a:pt x="2390775" y="6083"/>
                </a:lnTo>
                <a:lnTo>
                  <a:pt x="2390775" y="3454"/>
                </a:lnTo>
                <a:close/>
              </a:path>
              <a:path w="6483984" h="1228725">
                <a:moveTo>
                  <a:pt x="2438400" y="1222654"/>
                </a:moveTo>
                <a:lnTo>
                  <a:pt x="2437942" y="1221536"/>
                </a:lnTo>
                <a:lnTo>
                  <a:pt x="2436076" y="1219669"/>
                </a:lnTo>
                <a:lnTo>
                  <a:pt x="2434958" y="1219200"/>
                </a:lnTo>
                <a:lnTo>
                  <a:pt x="2432329" y="1219200"/>
                </a:lnTo>
                <a:lnTo>
                  <a:pt x="2431211" y="1219669"/>
                </a:lnTo>
                <a:lnTo>
                  <a:pt x="2429345" y="1221536"/>
                </a:lnTo>
                <a:lnTo>
                  <a:pt x="2428875" y="1222654"/>
                </a:lnTo>
                <a:lnTo>
                  <a:pt x="2428875" y="1225283"/>
                </a:lnTo>
                <a:lnTo>
                  <a:pt x="2429345" y="1226400"/>
                </a:lnTo>
                <a:lnTo>
                  <a:pt x="2431211" y="1228267"/>
                </a:lnTo>
                <a:lnTo>
                  <a:pt x="2432329" y="1228725"/>
                </a:lnTo>
                <a:lnTo>
                  <a:pt x="2434958" y="1228725"/>
                </a:lnTo>
                <a:lnTo>
                  <a:pt x="2436076" y="1228267"/>
                </a:lnTo>
                <a:lnTo>
                  <a:pt x="2437942" y="1226400"/>
                </a:lnTo>
                <a:lnTo>
                  <a:pt x="2438400" y="1225283"/>
                </a:lnTo>
                <a:lnTo>
                  <a:pt x="2438400" y="1222654"/>
                </a:lnTo>
                <a:close/>
              </a:path>
              <a:path w="6483984" h="1228725">
                <a:moveTo>
                  <a:pt x="2438400" y="613054"/>
                </a:moveTo>
                <a:lnTo>
                  <a:pt x="2437942" y="611936"/>
                </a:lnTo>
                <a:lnTo>
                  <a:pt x="2436076" y="610069"/>
                </a:lnTo>
                <a:lnTo>
                  <a:pt x="2434958" y="609600"/>
                </a:lnTo>
                <a:lnTo>
                  <a:pt x="2432329" y="609600"/>
                </a:lnTo>
                <a:lnTo>
                  <a:pt x="2431211" y="610069"/>
                </a:lnTo>
                <a:lnTo>
                  <a:pt x="2429345" y="611936"/>
                </a:lnTo>
                <a:lnTo>
                  <a:pt x="2428875" y="613054"/>
                </a:lnTo>
                <a:lnTo>
                  <a:pt x="2428875" y="615683"/>
                </a:lnTo>
                <a:lnTo>
                  <a:pt x="2429345" y="616800"/>
                </a:lnTo>
                <a:lnTo>
                  <a:pt x="2431211" y="618667"/>
                </a:lnTo>
                <a:lnTo>
                  <a:pt x="2432329" y="619125"/>
                </a:lnTo>
                <a:lnTo>
                  <a:pt x="2434958" y="619125"/>
                </a:lnTo>
                <a:lnTo>
                  <a:pt x="2436076" y="618667"/>
                </a:lnTo>
                <a:lnTo>
                  <a:pt x="2437942" y="616800"/>
                </a:lnTo>
                <a:lnTo>
                  <a:pt x="2438400" y="615683"/>
                </a:lnTo>
                <a:lnTo>
                  <a:pt x="2438400" y="613054"/>
                </a:lnTo>
                <a:close/>
              </a:path>
              <a:path w="6483984" h="1228725">
                <a:moveTo>
                  <a:pt x="2438400" y="3454"/>
                </a:moveTo>
                <a:lnTo>
                  <a:pt x="2437942" y="2336"/>
                </a:lnTo>
                <a:lnTo>
                  <a:pt x="2436076" y="469"/>
                </a:lnTo>
                <a:lnTo>
                  <a:pt x="2434958" y="0"/>
                </a:lnTo>
                <a:lnTo>
                  <a:pt x="2432329" y="0"/>
                </a:lnTo>
                <a:lnTo>
                  <a:pt x="2431211" y="469"/>
                </a:lnTo>
                <a:lnTo>
                  <a:pt x="2429345" y="2336"/>
                </a:lnTo>
                <a:lnTo>
                  <a:pt x="2428875" y="3454"/>
                </a:lnTo>
                <a:lnTo>
                  <a:pt x="2428875" y="6083"/>
                </a:lnTo>
                <a:lnTo>
                  <a:pt x="2429345" y="7200"/>
                </a:lnTo>
                <a:lnTo>
                  <a:pt x="2431211" y="9067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67"/>
                </a:lnTo>
                <a:lnTo>
                  <a:pt x="2437942" y="7200"/>
                </a:lnTo>
                <a:lnTo>
                  <a:pt x="2438400" y="6083"/>
                </a:lnTo>
                <a:lnTo>
                  <a:pt x="2438400" y="3454"/>
                </a:lnTo>
                <a:close/>
              </a:path>
              <a:path w="6483984" h="1228725">
                <a:moveTo>
                  <a:pt x="2486025" y="1222654"/>
                </a:moveTo>
                <a:lnTo>
                  <a:pt x="2485567" y="1221536"/>
                </a:lnTo>
                <a:lnTo>
                  <a:pt x="2483701" y="1219669"/>
                </a:lnTo>
                <a:lnTo>
                  <a:pt x="2482583" y="1219200"/>
                </a:lnTo>
                <a:lnTo>
                  <a:pt x="2479954" y="1219200"/>
                </a:lnTo>
                <a:lnTo>
                  <a:pt x="2478836" y="1219669"/>
                </a:lnTo>
                <a:lnTo>
                  <a:pt x="2476970" y="1221536"/>
                </a:lnTo>
                <a:lnTo>
                  <a:pt x="2476500" y="1222654"/>
                </a:lnTo>
                <a:lnTo>
                  <a:pt x="2476500" y="1225283"/>
                </a:lnTo>
                <a:lnTo>
                  <a:pt x="2476970" y="1226400"/>
                </a:lnTo>
                <a:lnTo>
                  <a:pt x="2478836" y="1228267"/>
                </a:lnTo>
                <a:lnTo>
                  <a:pt x="2479954" y="1228725"/>
                </a:lnTo>
                <a:lnTo>
                  <a:pt x="2482583" y="1228725"/>
                </a:lnTo>
                <a:lnTo>
                  <a:pt x="2483701" y="1228267"/>
                </a:lnTo>
                <a:lnTo>
                  <a:pt x="2485567" y="1226400"/>
                </a:lnTo>
                <a:lnTo>
                  <a:pt x="2486025" y="1225283"/>
                </a:lnTo>
                <a:lnTo>
                  <a:pt x="2486025" y="1222654"/>
                </a:lnTo>
                <a:close/>
              </a:path>
              <a:path w="6483984" h="1228725">
                <a:moveTo>
                  <a:pt x="2486025" y="613054"/>
                </a:moveTo>
                <a:lnTo>
                  <a:pt x="2485567" y="611936"/>
                </a:lnTo>
                <a:lnTo>
                  <a:pt x="2483701" y="610069"/>
                </a:lnTo>
                <a:lnTo>
                  <a:pt x="2482583" y="609600"/>
                </a:lnTo>
                <a:lnTo>
                  <a:pt x="2479954" y="609600"/>
                </a:lnTo>
                <a:lnTo>
                  <a:pt x="2478836" y="610069"/>
                </a:lnTo>
                <a:lnTo>
                  <a:pt x="2476970" y="611936"/>
                </a:lnTo>
                <a:lnTo>
                  <a:pt x="2476500" y="613054"/>
                </a:lnTo>
                <a:lnTo>
                  <a:pt x="2476500" y="615683"/>
                </a:lnTo>
                <a:lnTo>
                  <a:pt x="2476970" y="616800"/>
                </a:lnTo>
                <a:lnTo>
                  <a:pt x="2478836" y="618667"/>
                </a:lnTo>
                <a:lnTo>
                  <a:pt x="2479954" y="619125"/>
                </a:lnTo>
                <a:lnTo>
                  <a:pt x="2482583" y="619125"/>
                </a:lnTo>
                <a:lnTo>
                  <a:pt x="2483701" y="618667"/>
                </a:lnTo>
                <a:lnTo>
                  <a:pt x="2485567" y="616800"/>
                </a:lnTo>
                <a:lnTo>
                  <a:pt x="2486025" y="615683"/>
                </a:lnTo>
                <a:lnTo>
                  <a:pt x="2486025" y="613054"/>
                </a:lnTo>
                <a:close/>
              </a:path>
              <a:path w="6483984" h="1228725">
                <a:moveTo>
                  <a:pt x="2486025" y="3454"/>
                </a:moveTo>
                <a:lnTo>
                  <a:pt x="2485567" y="2336"/>
                </a:lnTo>
                <a:lnTo>
                  <a:pt x="2483701" y="469"/>
                </a:lnTo>
                <a:lnTo>
                  <a:pt x="2482583" y="0"/>
                </a:lnTo>
                <a:lnTo>
                  <a:pt x="2479954" y="0"/>
                </a:lnTo>
                <a:lnTo>
                  <a:pt x="2478836" y="469"/>
                </a:lnTo>
                <a:lnTo>
                  <a:pt x="2476970" y="2336"/>
                </a:lnTo>
                <a:lnTo>
                  <a:pt x="2476500" y="3454"/>
                </a:lnTo>
                <a:lnTo>
                  <a:pt x="2476500" y="6083"/>
                </a:lnTo>
                <a:lnTo>
                  <a:pt x="2476970" y="7200"/>
                </a:lnTo>
                <a:lnTo>
                  <a:pt x="2478836" y="9067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67"/>
                </a:lnTo>
                <a:lnTo>
                  <a:pt x="2485567" y="7200"/>
                </a:lnTo>
                <a:lnTo>
                  <a:pt x="2486025" y="6083"/>
                </a:lnTo>
                <a:lnTo>
                  <a:pt x="2486025" y="3454"/>
                </a:lnTo>
                <a:close/>
              </a:path>
              <a:path w="6483984" h="1228725">
                <a:moveTo>
                  <a:pt x="2533650" y="1222654"/>
                </a:moveTo>
                <a:lnTo>
                  <a:pt x="2533192" y="1221536"/>
                </a:lnTo>
                <a:lnTo>
                  <a:pt x="2531326" y="1219669"/>
                </a:lnTo>
                <a:lnTo>
                  <a:pt x="2530208" y="1219200"/>
                </a:lnTo>
                <a:lnTo>
                  <a:pt x="2527579" y="1219200"/>
                </a:lnTo>
                <a:lnTo>
                  <a:pt x="2526461" y="1219669"/>
                </a:lnTo>
                <a:lnTo>
                  <a:pt x="2524595" y="1221536"/>
                </a:lnTo>
                <a:lnTo>
                  <a:pt x="2524125" y="1222654"/>
                </a:lnTo>
                <a:lnTo>
                  <a:pt x="2524125" y="1225283"/>
                </a:lnTo>
                <a:lnTo>
                  <a:pt x="2524595" y="1226400"/>
                </a:lnTo>
                <a:lnTo>
                  <a:pt x="2526461" y="1228267"/>
                </a:lnTo>
                <a:lnTo>
                  <a:pt x="2527579" y="1228725"/>
                </a:lnTo>
                <a:lnTo>
                  <a:pt x="2530208" y="1228725"/>
                </a:lnTo>
                <a:lnTo>
                  <a:pt x="2531326" y="1228267"/>
                </a:lnTo>
                <a:lnTo>
                  <a:pt x="2533192" y="1226400"/>
                </a:lnTo>
                <a:lnTo>
                  <a:pt x="2533650" y="1225283"/>
                </a:lnTo>
                <a:lnTo>
                  <a:pt x="2533650" y="1222654"/>
                </a:lnTo>
                <a:close/>
              </a:path>
              <a:path w="6483984" h="1228725">
                <a:moveTo>
                  <a:pt x="2533650" y="613054"/>
                </a:moveTo>
                <a:lnTo>
                  <a:pt x="2533192" y="611936"/>
                </a:lnTo>
                <a:lnTo>
                  <a:pt x="2531326" y="610069"/>
                </a:lnTo>
                <a:lnTo>
                  <a:pt x="2530208" y="609600"/>
                </a:lnTo>
                <a:lnTo>
                  <a:pt x="2527579" y="609600"/>
                </a:lnTo>
                <a:lnTo>
                  <a:pt x="2526461" y="610069"/>
                </a:lnTo>
                <a:lnTo>
                  <a:pt x="2524595" y="611936"/>
                </a:lnTo>
                <a:lnTo>
                  <a:pt x="2524125" y="613054"/>
                </a:lnTo>
                <a:lnTo>
                  <a:pt x="2524125" y="615683"/>
                </a:lnTo>
                <a:lnTo>
                  <a:pt x="2524595" y="616800"/>
                </a:lnTo>
                <a:lnTo>
                  <a:pt x="2526461" y="618667"/>
                </a:lnTo>
                <a:lnTo>
                  <a:pt x="2527579" y="619125"/>
                </a:lnTo>
                <a:lnTo>
                  <a:pt x="2530208" y="619125"/>
                </a:lnTo>
                <a:lnTo>
                  <a:pt x="2531326" y="618667"/>
                </a:lnTo>
                <a:lnTo>
                  <a:pt x="2533192" y="616800"/>
                </a:lnTo>
                <a:lnTo>
                  <a:pt x="2533650" y="615683"/>
                </a:lnTo>
                <a:lnTo>
                  <a:pt x="2533650" y="613054"/>
                </a:lnTo>
                <a:close/>
              </a:path>
              <a:path w="6483984" h="1228725">
                <a:moveTo>
                  <a:pt x="2533650" y="3454"/>
                </a:moveTo>
                <a:lnTo>
                  <a:pt x="2533192" y="2336"/>
                </a:lnTo>
                <a:lnTo>
                  <a:pt x="2531326" y="469"/>
                </a:lnTo>
                <a:lnTo>
                  <a:pt x="2530208" y="0"/>
                </a:lnTo>
                <a:lnTo>
                  <a:pt x="2527579" y="0"/>
                </a:lnTo>
                <a:lnTo>
                  <a:pt x="2526461" y="469"/>
                </a:lnTo>
                <a:lnTo>
                  <a:pt x="2524595" y="2336"/>
                </a:lnTo>
                <a:lnTo>
                  <a:pt x="2524125" y="3454"/>
                </a:lnTo>
                <a:lnTo>
                  <a:pt x="2524125" y="6083"/>
                </a:lnTo>
                <a:lnTo>
                  <a:pt x="2524595" y="7200"/>
                </a:lnTo>
                <a:lnTo>
                  <a:pt x="2526461" y="9067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67"/>
                </a:lnTo>
                <a:lnTo>
                  <a:pt x="2533192" y="7200"/>
                </a:lnTo>
                <a:lnTo>
                  <a:pt x="2533650" y="6083"/>
                </a:lnTo>
                <a:lnTo>
                  <a:pt x="2533650" y="3454"/>
                </a:lnTo>
                <a:close/>
              </a:path>
              <a:path w="6483984" h="1228725">
                <a:moveTo>
                  <a:pt x="2581275" y="1222654"/>
                </a:moveTo>
                <a:lnTo>
                  <a:pt x="2580817" y="1221536"/>
                </a:lnTo>
                <a:lnTo>
                  <a:pt x="2578951" y="1219669"/>
                </a:lnTo>
                <a:lnTo>
                  <a:pt x="2577833" y="1219200"/>
                </a:lnTo>
                <a:lnTo>
                  <a:pt x="2575204" y="1219200"/>
                </a:lnTo>
                <a:lnTo>
                  <a:pt x="2574086" y="1219669"/>
                </a:lnTo>
                <a:lnTo>
                  <a:pt x="2572220" y="1221536"/>
                </a:lnTo>
                <a:lnTo>
                  <a:pt x="2571750" y="1222654"/>
                </a:lnTo>
                <a:lnTo>
                  <a:pt x="2571750" y="1225283"/>
                </a:lnTo>
                <a:lnTo>
                  <a:pt x="2572220" y="1226400"/>
                </a:lnTo>
                <a:lnTo>
                  <a:pt x="2574086" y="1228267"/>
                </a:lnTo>
                <a:lnTo>
                  <a:pt x="2575204" y="1228725"/>
                </a:lnTo>
                <a:lnTo>
                  <a:pt x="2577833" y="1228725"/>
                </a:lnTo>
                <a:lnTo>
                  <a:pt x="2578951" y="1228267"/>
                </a:lnTo>
                <a:lnTo>
                  <a:pt x="2580817" y="1226400"/>
                </a:lnTo>
                <a:lnTo>
                  <a:pt x="2581275" y="1225283"/>
                </a:lnTo>
                <a:lnTo>
                  <a:pt x="2581275" y="1222654"/>
                </a:lnTo>
                <a:close/>
              </a:path>
              <a:path w="6483984" h="1228725">
                <a:moveTo>
                  <a:pt x="2581275" y="613054"/>
                </a:moveTo>
                <a:lnTo>
                  <a:pt x="2580817" y="611936"/>
                </a:lnTo>
                <a:lnTo>
                  <a:pt x="2578951" y="610069"/>
                </a:lnTo>
                <a:lnTo>
                  <a:pt x="2577833" y="609600"/>
                </a:lnTo>
                <a:lnTo>
                  <a:pt x="2575204" y="609600"/>
                </a:lnTo>
                <a:lnTo>
                  <a:pt x="2574086" y="610069"/>
                </a:lnTo>
                <a:lnTo>
                  <a:pt x="2572220" y="611936"/>
                </a:lnTo>
                <a:lnTo>
                  <a:pt x="2571750" y="613054"/>
                </a:lnTo>
                <a:lnTo>
                  <a:pt x="2571750" y="615683"/>
                </a:lnTo>
                <a:lnTo>
                  <a:pt x="2572220" y="616800"/>
                </a:lnTo>
                <a:lnTo>
                  <a:pt x="2574086" y="618667"/>
                </a:lnTo>
                <a:lnTo>
                  <a:pt x="2575204" y="619125"/>
                </a:lnTo>
                <a:lnTo>
                  <a:pt x="2577833" y="619125"/>
                </a:lnTo>
                <a:lnTo>
                  <a:pt x="2578951" y="618667"/>
                </a:lnTo>
                <a:lnTo>
                  <a:pt x="2580817" y="616800"/>
                </a:lnTo>
                <a:lnTo>
                  <a:pt x="2581275" y="615683"/>
                </a:lnTo>
                <a:lnTo>
                  <a:pt x="2581275" y="613054"/>
                </a:lnTo>
                <a:close/>
              </a:path>
              <a:path w="6483984" h="1228725">
                <a:moveTo>
                  <a:pt x="2581275" y="3454"/>
                </a:moveTo>
                <a:lnTo>
                  <a:pt x="2580817" y="2336"/>
                </a:lnTo>
                <a:lnTo>
                  <a:pt x="2578951" y="469"/>
                </a:lnTo>
                <a:lnTo>
                  <a:pt x="2577833" y="0"/>
                </a:lnTo>
                <a:lnTo>
                  <a:pt x="2575204" y="0"/>
                </a:lnTo>
                <a:lnTo>
                  <a:pt x="2574086" y="469"/>
                </a:lnTo>
                <a:lnTo>
                  <a:pt x="2572220" y="2336"/>
                </a:lnTo>
                <a:lnTo>
                  <a:pt x="2571750" y="3454"/>
                </a:lnTo>
                <a:lnTo>
                  <a:pt x="2571750" y="6083"/>
                </a:lnTo>
                <a:lnTo>
                  <a:pt x="2572220" y="7200"/>
                </a:lnTo>
                <a:lnTo>
                  <a:pt x="2574086" y="9067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67"/>
                </a:lnTo>
                <a:lnTo>
                  <a:pt x="2580817" y="7200"/>
                </a:lnTo>
                <a:lnTo>
                  <a:pt x="2581275" y="6083"/>
                </a:lnTo>
                <a:lnTo>
                  <a:pt x="2581275" y="3454"/>
                </a:lnTo>
                <a:close/>
              </a:path>
              <a:path w="6483984" h="1228725">
                <a:moveTo>
                  <a:pt x="2628900" y="1222654"/>
                </a:moveTo>
                <a:lnTo>
                  <a:pt x="2628442" y="1221536"/>
                </a:lnTo>
                <a:lnTo>
                  <a:pt x="2626576" y="1219669"/>
                </a:lnTo>
                <a:lnTo>
                  <a:pt x="2625458" y="1219200"/>
                </a:lnTo>
                <a:lnTo>
                  <a:pt x="2622829" y="1219200"/>
                </a:lnTo>
                <a:lnTo>
                  <a:pt x="2621711" y="1219669"/>
                </a:lnTo>
                <a:lnTo>
                  <a:pt x="2619845" y="1221536"/>
                </a:lnTo>
                <a:lnTo>
                  <a:pt x="2619375" y="1222654"/>
                </a:lnTo>
                <a:lnTo>
                  <a:pt x="2619375" y="1225283"/>
                </a:lnTo>
                <a:lnTo>
                  <a:pt x="2619845" y="1226400"/>
                </a:lnTo>
                <a:lnTo>
                  <a:pt x="2621711" y="1228267"/>
                </a:lnTo>
                <a:lnTo>
                  <a:pt x="2622829" y="1228725"/>
                </a:lnTo>
                <a:lnTo>
                  <a:pt x="2625458" y="1228725"/>
                </a:lnTo>
                <a:lnTo>
                  <a:pt x="2626576" y="1228267"/>
                </a:lnTo>
                <a:lnTo>
                  <a:pt x="2628442" y="1226400"/>
                </a:lnTo>
                <a:lnTo>
                  <a:pt x="2628900" y="1225283"/>
                </a:lnTo>
                <a:lnTo>
                  <a:pt x="2628900" y="1222654"/>
                </a:lnTo>
                <a:close/>
              </a:path>
              <a:path w="6483984" h="1228725">
                <a:moveTo>
                  <a:pt x="2628900" y="613054"/>
                </a:moveTo>
                <a:lnTo>
                  <a:pt x="2628442" y="611936"/>
                </a:lnTo>
                <a:lnTo>
                  <a:pt x="2626576" y="610069"/>
                </a:lnTo>
                <a:lnTo>
                  <a:pt x="2625458" y="609600"/>
                </a:lnTo>
                <a:lnTo>
                  <a:pt x="2622829" y="609600"/>
                </a:lnTo>
                <a:lnTo>
                  <a:pt x="2621711" y="610069"/>
                </a:lnTo>
                <a:lnTo>
                  <a:pt x="2619845" y="611936"/>
                </a:lnTo>
                <a:lnTo>
                  <a:pt x="2619375" y="613054"/>
                </a:lnTo>
                <a:lnTo>
                  <a:pt x="2619375" y="615683"/>
                </a:lnTo>
                <a:lnTo>
                  <a:pt x="2619845" y="616800"/>
                </a:lnTo>
                <a:lnTo>
                  <a:pt x="2621711" y="618667"/>
                </a:lnTo>
                <a:lnTo>
                  <a:pt x="2622829" y="619125"/>
                </a:lnTo>
                <a:lnTo>
                  <a:pt x="2625458" y="619125"/>
                </a:lnTo>
                <a:lnTo>
                  <a:pt x="2626576" y="618667"/>
                </a:lnTo>
                <a:lnTo>
                  <a:pt x="2628442" y="616800"/>
                </a:lnTo>
                <a:lnTo>
                  <a:pt x="2628900" y="615683"/>
                </a:lnTo>
                <a:lnTo>
                  <a:pt x="2628900" y="613054"/>
                </a:lnTo>
                <a:close/>
              </a:path>
              <a:path w="6483984" h="1228725">
                <a:moveTo>
                  <a:pt x="2628900" y="3454"/>
                </a:moveTo>
                <a:lnTo>
                  <a:pt x="2628442" y="2336"/>
                </a:lnTo>
                <a:lnTo>
                  <a:pt x="2626576" y="469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69"/>
                </a:lnTo>
                <a:lnTo>
                  <a:pt x="2619845" y="2336"/>
                </a:lnTo>
                <a:lnTo>
                  <a:pt x="2619375" y="3454"/>
                </a:lnTo>
                <a:lnTo>
                  <a:pt x="2619375" y="6083"/>
                </a:lnTo>
                <a:lnTo>
                  <a:pt x="2619845" y="7200"/>
                </a:lnTo>
                <a:lnTo>
                  <a:pt x="2621711" y="9067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67"/>
                </a:lnTo>
                <a:lnTo>
                  <a:pt x="2628442" y="7200"/>
                </a:lnTo>
                <a:lnTo>
                  <a:pt x="2628900" y="6083"/>
                </a:lnTo>
                <a:lnTo>
                  <a:pt x="2628900" y="3454"/>
                </a:lnTo>
                <a:close/>
              </a:path>
              <a:path w="6483984" h="1228725">
                <a:moveTo>
                  <a:pt x="2676525" y="1222654"/>
                </a:moveTo>
                <a:lnTo>
                  <a:pt x="2676067" y="1221536"/>
                </a:lnTo>
                <a:lnTo>
                  <a:pt x="2674201" y="1219669"/>
                </a:lnTo>
                <a:lnTo>
                  <a:pt x="2673083" y="1219200"/>
                </a:lnTo>
                <a:lnTo>
                  <a:pt x="2670454" y="1219200"/>
                </a:lnTo>
                <a:lnTo>
                  <a:pt x="2669336" y="1219669"/>
                </a:lnTo>
                <a:lnTo>
                  <a:pt x="2667470" y="1221536"/>
                </a:lnTo>
                <a:lnTo>
                  <a:pt x="2667000" y="1222654"/>
                </a:lnTo>
                <a:lnTo>
                  <a:pt x="2667000" y="1225283"/>
                </a:lnTo>
                <a:lnTo>
                  <a:pt x="2667470" y="1226400"/>
                </a:lnTo>
                <a:lnTo>
                  <a:pt x="2669336" y="1228267"/>
                </a:lnTo>
                <a:lnTo>
                  <a:pt x="2670454" y="1228725"/>
                </a:lnTo>
                <a:lnTo>
                  <a:pt x="2673083" y="1228725"/>
                </a:lnTo>
                <a:lnTo>
                  <a:pt x="2674201" y="1228267"/>
                </a:lnTo>
                <a:lnTo>
                  <a:pt x="2676067" y="1226400"/>
                </a:lnTo>
                <a:lnTo>
                  <a:pt x="2676525" y="1225283"/>
                </a:lnTo>
                <a:lnTo>
                  <a:pt x="2676525" y="1222654"/>
                </a:lnTo>
                <a:close/>
              </a:path>
              <a:path w="6483984" h="1228725">
                <a:moveTo>
                  <a:pt x="2676525" y="613054"/>
                </a:moveTo>
                <a:lnTo>
                  <a:pt x="2676067" y="611936"/>
                </a:lnTo>
                <a:lnTo>
                  <a:pt x="2674201" y="610069"/>
                </a:lnTo>
                <a:lnTo>
                  <a:pt x="2673083" y="609600"/>
                </a:lnTo>
                <a:lnTo>
                  <a:pt x="2670454" y="609600"/>
                </a:lnTo>
                <a:lnTo>
                  <a:pt x="2669336" y="610069"/>
                </a:lnTo>
                <a:lnTo>
                  <a:pt x="2667470" y="611936"/>
                </a:lnTo>
                <a:lnTo>
                  <a:pt x="2667000" y="613054"/>
                </a:lnTo>
                <a:lnTo>
                  <a:pt x="2667000" y="615683"/>
                </a:lnTo>
                <a:lnTo>
                  <a:pt x="2667470" y="616800"/>
                </a:lnTo>
                <a:lnTo>
                  <a:pt x="2669336" y="618667"/>
                </a:lnTo>
                <a:lnTo>
                  <a:pt x="2670454" y="619125"/>
                </a:lnTo>
                <a:lnTo>
                  <a:pt x="2673083" y="619125"/>
                </a:lnTo>
                <a:lnTo>
                  <a:pt x="2674201" y="618667"/>
                </a:lnTo>
                <a:lnTo>
                  <a:pt x="2676067" y="616800"/>
                </a:lnTo>
                <a:lnTo>
                  <a:pt x="2676525" y="615683"/>
                </a:lnTo>
                <a:lnTo>
                  <a:pt x="2676525" y="613054"/>
                </a:lnTo>
                <a:close/>
              </a:path>
              <a:path w="6483984" h="1228725">
                <a:moveTo>
                  <a:pt x="2676525" y="3454"/>
                </a:moveTo>
                <a:lnTo>
                  <a:pt x="2676067" y="2336"/>
                </a:lnTo>
                <a:lnTo>
                  <a:pt x="2674201" y="469"/>
                </a:lnTo>
                <a:lnTo>
                  <a:pt x="2673083" y="0"/>
                </a:lnTo>
                <a:lnTo>
                  <a:pt x="2670454" y="0"/>
                </a:lnTo>
                <a:lnTo>
                  <a:pt x="2669336" y="469"/>
                </a:lnTo>
                <a:lnTo>
                  <a:pt x="2667470" y="2336"/>
                </a:lnTo>
                <a:lnTo>
                  <a:pt x="2667000" y="3454"/>
                </a:lnTo>
                <a:lnTo>
                  <a:pt x="2667000" y="6083"/>
                </a:lnTo>
                <a:lnTo>
                  <a:pt x="2667470" y="7200"/>
                </a:lnTo>
                <a:lnTo>
                  <a:pt x="2669336" y="9067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67"/>
                </a:lnTo>
                <a:lnTo>
                  <a:pt x="2676067" y="7200"/>
                </a:lnTo>
                <a:lnTo>
                  <a:pt x="2676525" y="6083"/>
                </a:lnTo>
                <a:lnTo>
                  <a:pt x="2676525" y="3454"/>
                </a:lnTo>
                <a:close/>
              </a:path>
              <a:path w="6483984" h="1228725">
                <a:moveTo>
                  <a:pt x="2724150" y="1222654"/>
                </a:moveTo>
                <a:lnTo>
                  <a:pt x="2723692" y="1221536"/>
                </a:lnTo>
                <a:lnTo>
                  <a:pt x="2721826" y="1219669"/>
                </a:lnTo>
                <a:lnTo>
                  <a:pt x="2720708" y="1219200"/>
                </a:lnTo>
                <a:lnTo>
                  <a:pt x="2718079" y="1219200"/>
                </a:lnTo>
                <a:lnTo>
                  <a:pt x="2716961" y="1219669"/>
                </a:lnTo>
                <a:lnTo>
                  <a:pt x="2715095" y="1221536"/>
                </a:lnTo>
                <a:lnTo>
                  <a:pt x="2714625" y="1222654"/>
                </a:lnTo>
                <a:lnTo>
                  <a:pt x="2714625" y="1225283"/>
                </a:lnTo>
                <a:lnTo>
                  <a:pt x="2715095" y="1226400"/>
                </a:lnTo>
                <a:lnTo>
                  <a:pt x="2716961" y="1228267"/>
                </a:lnTo>
                <a:lnTo>
                  <a:pt x="2718079" y="1228725"/>
                </a:lnTo>
                <a:lnTo>
                  <a:pt x="2720708" y="1228725"/>
                </a:lnTo>
                <a:lnTo>
                  <a:pt x="2721826" y="1228267"/>
                </a:lnTo>
                <a:lnTo>
                  <a:pt x="2723692" y="1226400"/>
                </a:lnTo>
                <a:lnTo>
                  <a:pt x="2724150" y="1225283"/>
                </a:lnTo>
                <a:lnTo>
                  <a:pt x="2724150" y="1222654"/>
                </a:lnTo>
                <a:close/>
              </a:path>
              <a:path w="6483984" h="1228725">
                <a:moveTo>
                  <a:pt x="2724150" y="613054"/>
                </a:moveTo>
                <a:lnTo>
                  <a:pt x="2723692" y="611936"/>
                </a:lnTo>
                <a:lnTo>
                  <a:pt x="2721826" y="610069"/>
                </a:lnTo>
                <a:lnTo>
                  <a:pt x="2720708" y="609600"/>
                </a:lnTo>
                <a:lnTo>
                  <a:pt x="2718079" y="609600"/>
                </a:lnTo>
                <a:lnTo>
                  <a:pt x="2716961" y="610069"/>
                </a:lnTo>
                <a:lnTo>
                  <a:pt x="2715095" y="611936"/>
                </a:lnTo>
                <a:lnTo>
                  <a:pt x="2714625" y="613054"/>
                </a:lnTo>
                <a:lnTo>
                  <a:pt x="2714625" y="615683"/>
                </a:lnTo>
                <a:lnTo>
                  <a:pt x="2715095" y="616800"/>
                </a:lnTo>
                <a:lnTo>
                  <a:pt x="2716961" y="618667"/>
                </a:lnTo>
                <a:lnTo>
                  <a:pt x="2718079" y="619125"/>
                </a:lnTo>
                <a:lnTo>
                  <a:pt x="2720708" y="619125"/>
                </a:lnTo>
                <a:lnTo>
                  <a:pt x="2721826" y="618667"/>
                </a:lnTo>
                <a:lnTo>
                  <a:pt x="2723692" y="616800"/>
                </a:lnTo>
                <a:lnTo>
                  <a:pt x="2724150" y="615683"/>
                </a:lnTo>
                <a:lnTo>
                  <a:pt x="2724150" y="613054"/>
                </a:lnTo>
                <a:close/>
              </a:path>
              <a:path w="6483984" h="1228725">
                <a:moveTo>
                  <a:pt x="2724150" y="3454"/>
                </a:moveTo>
                <a:lnTo>
                  <a:pt x="2723692" y="2336"/>
                </a:lnTo>
                <a:lnTo>
                  <a:pt x="2721826" y="469"/>
                </a:lnTo>
                <a:lnTo>
                  <a:pt x="2720708" y="0"/>
                </a:lnTo>
                <a:lnTo>
                  <a:pt x="2718079" y="0"/>
                </a:lnTo>
                <a:lnTo>
                  <a:pt x="2716961" y="469"/>
                </a:lnTo>
                <a:lnTo>
                  <a:pt x="2715095" y="2336"/>
                </a:lnTo>
                <a:lnTo>
                  <a:pt x="2714625" y="3454"/>
                </a:lnTo>
                <a:lnTo>
                  <a:pt x="2714625" y="6083"/>
                </a:lnTo>
                <a:lnTo>
                  <a:pt x="2715095" y="7200"/>
                </a:lnTo>
                <a:lnTo>
                  <a:pt x="2716961" y="9067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67"/>
                </a:lnTo>
                <a:lnTo>
                  <a:pt x="2723692" y="7200"/>
                </a:lnTo>
                <a:lnTo>
                  <a:pt x="2724150" y="6083"/>
                </a:lnTo>
                <a:lnTo>
                  <a:pt x="2724150" y="3454"/>
                </a:lnTo>
                <a:close/>
              </a:path>
              <a:path w="6483984" h="1228725">
                <a:moveTo>
                  <a:pt x="2771775" y="1222654"/>
                </a:moveTo>
                <a:lnTo>
                  <a:pt x="2771317" y="1221536"/>
                </a:lnTo>
                <a:lnTo>
                  <a:pt x="2769451" y="1219669"/>
                </a:lnTo>
                <a:lnTo>
                  <a:pt x="2768333" y="1219200"/>
                </a:lnTo>
                <a:lnTo>
                  <a:pt x="2765704" y="1219200"/>
                </a:lnTo>
                <a:lnTo>
                  <a:pt x="2764586" y="1219669"/>
                </a:lnTo>
                <a:lnTo>
                  <a:pt x="2762720" y="1221536"/>
                </a:lnTo>
                <a:lnTo>
                  <a:pt x="2762250" y="1222654"/>
                </a:lnTo>
                <a:lnTo>
                  <a:pt x="2762250" y="1225283"/>
                </a:lnTo>
                <a:lnTo>
                  <a:pt x="2762720" y="1226400"/>
                </a:lnTo>
                <a:lnTo>
                  <a:pt x="2764586" y="1228267"/>
                </a:lnTo>
                <a:lnTo>
                  <a:pt x="2765704" y="1228725"/>
                </a:lnTo>
                <a:lnTo>
                  <a:pt x="2768333" y="1228725"/>
                </a:lnTo>
                <a:lnTo>
                  <a:pt x="2769451" y="1228267"/>
                </a:lnTo>
                <a:lnTo>
                  <a:pt x="2771317" y="1226400"/>
                </a:lnTo>
                <a:lnTo>
                  <a:pt x="2771775" y="1225283"/>
                </a:lnTo>
                <a:lnTo>
                  <a:pt x="2771775" y="1222654"/>
                </a:lnTo>
                <a:close/>
              </a:path>
              <a:path w="6483984" h="1228725">
                <a:moveTo>
                  <a:pt x="2771775" y="613054"/>
                </a:moveTo>
                <a:lnTo>
                  <a:pt x="2771317" y="611936"/>
                </a:lnTo>
                <a:lnTo>
                  <a:pt x="2769451" y="610069"/>
                </a:lnTo>
                <a:lnTo>
                  <a:pt x="2768333" y="609600"/>
                </a:lnTo>
                <a:lnTo>
                  <a:pt x="2765704" y="609600"/>
                </a:lnTo>
                <a:lnTo>
                  <a:pt x="2764586" y="610069"/>
                </a:lnTo>
                <a:lnTo>
                  <a:pt x="2762720" y="611936"/>
                </a:lnTo>
                <a:lnTo>
                  <a:pt x="2762250" y="613054"/>
                </a:lnTo>
                <a:lnTo>
                  <a:pt x="2762250" y="615683"/>
                </a:lnTo>
                <a:lnTo>
                  <a:pt x="2762720" y="616800"/>
                </a:lnTo>
                <a:lnTo>
                  <a:pt x="2764586" y="618667"/>
                </a:lnTo>
                <a:lnTo>
                  <a:pt x="2765704" y="619125"/>
                </a:lnTo>
                <a:lnTo>
                  <a:pt x="2768333" y="619125"/>
                </a:lnTo>
                <a:lnTo>
                  <a:pt x="2769451" y="618667"/>
                </a:lnTo>
                <a:lnTo>
                  <a:pt x="2771317" y="616800"/>
                </a:lnTo>
                <a:lnTo>
                  <a:pt x="2771775" y="615683"/>
                </a:lnTo>
                <a:lnTo>
                  <a:pt x="2771775" y="613054"/>
                </a:lnTo>
                <a:close/>
              </a:path>
              <a:path w="6483984" h="1228725">
                <a:moveTo>
                  <a:pt x="2771775" y="3454"/>
                </a:moveTo>
                <a:lnTo>
                  <a:pt x="2771317" y="2336"/>
                </a:lnTo>
                <a:lnTo>
                  <a:pt x="2769451" y="469"/>
                </a:lnTo>
                <a:lnTo>
                  <a:pt x="2768333" y="0"/>
                </a:lnTo>
                <a:lnTo>
                  <a:pt x="2765704" y="0"/>
                </a:lnTo>
                <a:lnTo>
                  <a:pt x="2764586" y="469"/>
                </a:lnTo>
                <a:lnTo>
                  <a:pt x="2762720" y="2336"/>
                </a:lnTo>
                <a:lnTo>
                  <a:pt x="2762250" y="3454"/>
                </a:lnTo>
                <a:lnTo>
                  <a:pt x="2762250" y="6083"/>
                </a:lnTo>
                <a:lnTo>
                  <a:pt x="2762720" y="7200"/>
                </a:lnTo>
                <a:lnTo>
                  <a:pt x="2764586" y="9067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67"/>
                </a:lnTo>
                <a:lnTo>
                  <a:pt x="2771317" y="7200"/>
                </a:lnTo>
                <a:lnTo>
                  <a:pt x="2771775" y="6083"/>
                </a:lnTo>
                <a:lnTo>
                  <a:pt x="2771775" y="3454"/>
                </a:lnTo>
                <a:close/>
              </a:path>
              <a:path w="6483984" h="1228725">
                <a:moveTo>
                  <a:pt x="2819400" y="1222654"/>
                </a:moveTo>
                <a:lnTo>
                  <a:pt x="2818942" y="1221536"/>
                </a:lnTo>
                <a:lnTo>
                  <a:pt x="2817076" y="1219669"/>
                </a:lnTo>
                <a:lnTo>
                  <a:pt x="2815958" y="1219200"/>
                </a:lnTo>
                <a:lnTo>
                  <a:pt x="2813329" y="1219200"/>
                </a:lnTo>
                <a:lnTo>
                  <a:pt x="2812211" y="1219669"/>
                </a:lnTo>
                <a:lnTo>
                  <a:pt x="2810345" y="1221536"/>
                </a:lnTo>
                <a:lnTo>
                  <a:pt x="2809875" y="1222654"/>
                </a:lnTo>
                <a:lnTo>
                  <a:pt x="2809875" y="1225283"/>
                </a:lnTo>
                <a:lnTo>
                  <a:pt x="2810345" y="1226400"/>
                </a:lnTo>
                <a:lnTo>
                  <a:pt x="2812211" y="1228267"/>
                </a:lnTo>
                <a:lnTo>
                  <a:pt x="2813329" y="1228725"/>
                </a:lnTo>
                <a:lnTo>
                  <a:pt x="2815958" y="1228725"/>
                </a:lnTo>
                <a:lnTo>
                  <a:pt x="2817076" y="1228267"/>
                </a:lnTo>
                <a:lnTo>
                  <a:pt x="2818942" y="1226400"/>
                </a:lnTo>
                <a:lnTo>
                  <a:pt x="2819400" y="1225283"/>
                </a:lnTo>
                <a:lnTo>
                  <a:pt x="2819400" y="1222654"/>
                </a:lnTo>
                <a:close/>
              </a:path>
              <a:path w="6483984" h="1228725">
                <a:moveTo>
                  <a:pt x="2819400" y="613054"/>
                </a:moveTo>
                <a:lnTo>
                  <a:pt x="2818942" y="611936"/>
                </a:lnTo>
                <a:lnTo>
                  <a:pt x="2817076" y="610069"/>
                </a:lnTo>
                <a:lnTo>
                  <a:pt x="2815958" y="609600"/>
                </a:lnTo>
                <a:lnTo>
                  <a:pt x="2813329" y="609600"/>
                </a:lnTo>
                <a:lnTo>
                  <a:pt x="2812211" y="610069"/>
                </a:lnTo>
                <a:lnTo>
                  <a:pt x="2810345" y="611936"/>
                </a:lnTo>
                <a:lnTo>
                  <a:pt x="2809875" y="613054"/>
                </a:lnTo>
                <a:lnTo>
                  <a:pt x="2809875" y="615683"/>
                </a:lnTo>
                <a:lnTo>
                  <a:pt x="2810345" y="616800"/>
                </a:lnTo>
                <a:lnTo>
                  <a:pt x="2812211" y="618667"/>
                </a:lnTo>
                <a:lnTo>
                  <a:pt x="2813329" y="619125"/>
                </a:lnTo>
                <a:lnTo>
                  <a:pt x="2815958" y="619125"/>
                </a:lnTo>
                <a:lnTo>
                  <a:pt x="2817076" y="618667"/>
                </a:lnTo>
                <a:lnTo>
                  <a:pt x="2818942" y="616800"/>
                </a:lnTo>
                <a:lnTo>
                  <a:pt x="2819400" y="615683"/>
                </a:lnTo>
                <a:lnTo>
                  <a:pt x="2819400" y="613054"/>
                </a:lnTo>
                <a:close/>
              </a:path>
              <a:path w="6483984" h="1228725">
                <a:moveTo>
                  <a:pt x="2819400" y="3454"/>
                </a:moveTo>
                <a:lnTo>
                  <a:pt x="2818942" y="2336"/>
                </a:lnTo>
                <a:lnTo>
                  <a:pt x="2817076" y="469"/>
                </a:lnTo>
                <a:lnTo>
                  <a:pt x="2815958" y="0"/>
                </a:lnTo>
                <a:lnTo>
                  <a:pt x="2813329" y="0"/>
                </a:lnTo>
                <a:lnTo>
                  <a:pt x="2812211" y="469"/>
                </a:lnTo>
                <a:lnTo>
                  <a:pt x="2810345" y="2336"/>
                </a:lnTo>
                <a:lnTo>
                  <a:pt x="2809875" y="3454"/>
                </a:lnTo>
                <a:lnTo>
                  <a:pt x="2809875" y="6083"/>
                </a:lnTo>
                <a:lnTo>
                  <a:pt x="2810345" y="7200"/>
                </a:lnTo>
                <a:lnTo>
                  <a:pt x="2812211" y="9067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67"/>
                </a:lnTo>
                <a:lnTo>
                  <a:pt x="2818942" y="7200"/>
                </a:lnTo>
                <a:lnTo>
                  <a:pt x="2819400" y="6083"/>
                </a:lnTo>
                <a:lnTo>
                  <a:pt x="2819400" y="3454"/>
                </a:lnTo>
                <a:close/>
              </a:path>
              <a:path w="6483984" h="1228725">
                <a:moveTo>
                  <a:pt x="2867025" y="1222654"/>
                </a:moveTo>
                <a:lnTo>
                  <a:pt x="2866567" y="1221536"/>
                </a:lnTo>
                <a:lnTo>
                  <a:pt x="2864701" y="1219669"/>
                </a:lnTo>
                <a:lnTo>
                  <a:pt x="2863583" y="1219200"/>
                </a:lnTo>
                <a:lnTo>
                  <a:pt x="2860954" y="1219200"/>
                </a:lnTo>
                <a:lnTo>
                  <a:pt x="2859836" y="1219669"/>
                </a:lnTo>
                <a:lnTo>
                  <a:pt x="2857970" y="1221536"/>
                </a:lnTo>
                <a:lnTo>
                  <a:pt x="2857500" y="1222654"/>
                </a:lnTo>
                <a:lnTo>
                  <a:pt x="2857500" y="1225283"/>
                </a:lnTo>
                <a:lnTo>
                  <a:pt x="2857970" y="1226400"/>
                </a:lnTo>
                <a:lnTo>
                  <a:pt x="2859836" y="1228267"/>
                </a:lnTo>
                <a:lnTo>
                  <a:pt x="2860954" y="1228725"/>
                </a:lnTo>
                <a:lnTo>
                  <a:pt x="2863583" y="1228725"/>
                </a:lnTo>
                <a:lnTo>
                  <a:pt x="2864701" y="1228267"/>
                </a:lnTo>
                <a:lnTo>
                  <a:pt x="2866567" y="1226400"/>
                </a:lnTo>
                <a:lnTo>
                  <a:pt x="2867025" y="1225283"/>
                </a:lnTo>
                <a:lnTo>
                  <a:pt x="2867025" y="1222654"/>
                </a:lnTo>
                <a:close/>
              </a:path>
              <a:path w="6483984" h="1228725">
                <a:moveTo>
                  <a:pt x="2867025" y="613054"/>
                </a:moveTo>
                <a:lnTo>
                  <a:pt x="2866567" y="611936"/>
                </a:lnTo>
                <a:lnTo>
                  <a:pt x="2864701" y="610069"/>
                </a:lnTo>
                <a:lnTo>
                  <a:pt x="2863583" y="609600"/>
                </a:lnTo>
                <a:lnTo>
                  <a:pt x="2860954" y="609600"/>
                </a:lnTo>
                <a:lnTo>
                  <a:pt x="2859836" y="610069"/>
                </a:lnTo>
                <a:lnTo>
                  <a:pt x="2857970" y="611936"/>
                </a:lnTo>
                <a:lnTo>
                  <a:pt x="2857500" y="613054"/>
                </a:lnTo>
                <a:lnTo>
                  <a:pt x="2857500" y="615683"/>
                </a:lnTo>
                <a:lnTo>
                  <a:pt x="2857970" y="616800"/>
                </a:lnTo>
                <a:lnTo>
                  <a:pt x="2859836" y="618667"/>
                </a:lnTo>
                <a:lnTo>
                  <a:pt x="2860954" y="619125"/>
                </a:lnTo>
                <a:lnTo>
                  <a:pt x="2863583" y="619125"/>
                </a:lnTo>
                <a:lnTo>
                  <a:pt x="2864701" y="618667"/>
                </a:lnTo>
                <a:lnTo>
                  <a:pt x="2866567" y="616800"/>
                </a:lnTo>
                <a:lnTo>
                  <a:pt x="2867025" y="615683"/>
                </a:lnTo>
                <a:lnTo>
                  <a:pt x="2867025" y="613054"/>
                </a:lnTo>
                <a:close/>
              </a:path>
              <a:path w="6483984" h="1228725">
                <a:moveTo>
                  <a:pt x="2867025" y="3454"/>
                </a:moveTo>
                <a:lnTo>
                  <a:pt x="2866567" y="2336"/>
                </a:lnTo>
                <a:lnTo>
                  <a:pt x="2864701" y="469"/>
                </a:lnTo>
                <a:lnTo>
                  <a:pt x="2863583" y="0"/>
                </a:lnTo>
                <a:lnTo>
                  <a:pt x="2860954" y="0"/>
                </a:lnTo>
                <a:lnTo>
                  <a:pt x="2859836" y="469"/>
                </a:lnTo>
                <a:lnTo>
                  <a:pt x="2857970" y="2336"/>
                </a:lnTo>
                <a:lnTo>
                  <a:pt x="2857500" y="3454"/>
                </a:lnTo>
                <a:lnTo>
                  <a:pt x="2857500" y="6083"/>
                </a:lnTo>
                <a:lnTo>
                  <a:pt x="2857970" y="7200"/>
                </a:lnTo>
                <a:lnTo>
                  <a:pt x="2859836" y="9067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67"/>
                </a:lnTo>
                <a:lnTo>
                  <a:pt x="2866567" y="7200"/>
                </a:lnTo>
                <a:lnTo>
                  <a:pt x="2867025" y="6083"/>
                </a:lnTo>
                <a:lnTo>
                  <a:pt x="2867025" y="3454"/>
                </a:lnTo>
                <a:close/>
              </a:path>
              <a:path w="6483984" h="1228725">
                <a:moveTo>
                  <a:pt x="2914650" y="1222654"/>
                </a:moveTo>
                <a:lnTo>
                  <a:pt x="2914192" y="1221536"/>
                </a:lnTo>
                <a:lnTo>
                  <a:pt x="2912326" y="1219669"/>
                </a:lnTo>
                <a:lnTo>
                  <a:pt x="2911208" y="1219200"/>
                </a:lnTo>
                <a:lnTo>
                  <a:pt x="2908579" y="1219200"/>
                </a:lnTo>
                <a:lnTo>
                  <a:pt x="2907461" y="1219669"/>
                </a:lnTo>
                <a:lnTo>
                  <a:pt x="2905595" y="1221536"/>
                </a:lnTo>
                <a:lnTo>
                  <a:pt x="2905125" y="1222654"/>
                </a:lnTo>
                <a:lnTo>
                  <a:pt x="2905125" y="1225283"/>
                </a:lnTo>
                <a:lnTo>
                  <a:pt x="2905595" y="1226400"/>
                </a:lnTo>
                <a:lnTo>
                  <a:pt x="2907461" y="1228267"/>
                </a:lnTo>
                <a:lnTo>
                  <a:pt x="2908579" y="1228725"/>
                </a:lnTo>
                <a:lnTo>
                  <a:pt x="2911208" y="1228725"/>
                </a:lnTo>
                <a:lnTo>
                  <a:pt x="2912326" y="1228267"/>
                </a:lnTo>
                <a:lnTo>
                  <a:pt x="2914192" y="1226400"/>
                </a:lnTo>
                <a:lnTo>
                  <a:pt x="2914650" y="1225283"/>
                </a:lnTo>
                <a:lnTo>
                  <a:pt x="2914650" y="1222654"/>
                </a:lnTo>
                <a:close/>
              </a:path>
              <a:path w="6483984" h="1228725">
                <a:moveTo>
                  <a:pt x="2914650" y="613054"/>
                </a:moveTo>
                <a:lnTo>
                  <a:pt x="2914192" y="611936"/>
                </a:lnTo>
                <a:lnTo>
                  <a:pt x="2912326" y="610069"/>
                </a:lnTo>
                <a:lnTo>
                  <a:pt x="2911208" y="609600"/>
                </a:lnTo>
                <a:lnTo>
                  <a:pt x="2908579" y="609600"/>
                </a:lnTo>
                <a:lnTo>
                  <a:pt x="2907461" y="610069"/>
                </a:lnTo>
                <a:lnTo>
                  <a:pt x="2905595" y="611936"/>
                </a:lnTo>
                <a:lnTo>
                  <a:pt x="2905125" y="613054"/>
                </a:lnTo>
                <a:lnTo>
                  <a:pt x="2905125" y="615683"/>
                </a:lnTo>
                <a:lnTo>
                  <a:pt x="2905595" y="616800"/>
                </a:lnTo>
                <a:lnTo>
                  <a:pt x="2907461" y="618667"/>
                </a:lnTo>
                <a:lnTo>
                  <a:pt x="2908579" y="619125"/>
                </a:lnTo>
                <a:lnTo>
                  <a:pt x="2911208" y="619125"/>
                </a:lnTo>
                <a:lnTo>
                  <a:pt x="2912326" y="618667"/>
                </a:lnTo>
                <a:lnTo>
                  <a:pt x="2914192" y="616800"/>
                </a:lnTo>
                <a:lnTo>
                  <a:pt x="2914650" y="615683"/>
                </a:lnTo>
                <a:lnTo>
                  <a:pt x="2914650" y="613054"/>
                </a:lnTo>
                <a:close/>
              </a:path>
              <a:path w="6483984" h="1228725">
                <a:moveTo>
                  <a:pt x="2914650" y="3454"/>
                </a:moveTo>
                <a:lnTo>
                  <a:pt x="2914192" y="2336"/>
                </a:lnTo>
                <a:lnTo>
                  <a:pt x="2912326" y="469"/>
                </a:lnTo>
                <a:lnTo>
                  <a:pt x="2911208" y="0"/>
                </a:lnTo>
                <a:lnTo>
                  <a:pt x="2908579" y="0"/>
                </a:lnTo>
                <a:lnTo>
                  <a:pt x="2907461" y="469"/>
                </a:lnTo>
                <a:lnTo>
                  <a:pt x="2905595" y="2336"/>
                </a:lnTo>
                <a:lnTo>
                  <a:pt x="2905125" y="3454"/>
                </a:lnTo>
                <a:lnTo>
                  <a:pt x="2905125" y="6083"/>
                </a:lnTo>
                <a:lnTo>
                  <a:pt x="2905595" y="7200"/>
                </a:lnTo>
                <a:lnTo>
                  <a:pt x="2907461" y="9067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67"/>
                </a:lnTo>
                <a:lnTo>
                  <a:pt x="2914192" y="7200"/>
                </a:lnTo>
                <a:lnTo>
                  <a:pt x="2914650" y="6083"/>
                </a:lnTo>
                <a:lnTo>
                  <a:pt x="2914650" y="3454"/>
                </a:lnTo>
                <a:close/>
              </a:path>
              <a:path w="6483984" h="1228725">
                <a:moveTo>
                  <a:pt x="2962275" y="1222654"/>
                </a:moveTo>
                <a:lnTo>
                  <a:pt x="2961817" y="1221536"/>
                </a:lnTo>
                <a:lnTo>
                  <a:pt x="2959951" y="1219669"/>
                </a:lnTo>
                <a:lnTo>
                  <a:pt x="2958833" y="1219200"/>
                </a:lnTo>
                <a:lnTo>
                  <a:pt x="2956204" y="1219200"/>
                </a:lnTo>
                <a:lnTo>
                  <a:pt x="2955086" y="1219669"/>
                </a:lnTo>
                <a:lnTo>
                  <a:pt x="2953220" y="1221536"/>
                </a:lnTo>
                <a:lnTo>
                  <a:pt x="2952750" y="1222654"/>
                </a:lnTo>
                <a:lnTo>
                  <a:pt x="2952750" y="1225283"/>
                </a:lnTo>
                <a:lnTo>
                  <a:pt x="2953220" y="1226400"/>
                </a:lnTo>
                <a:lnTo>
                  <a:pt x="2955086" y="1228267"/>
                </a:lnTo>
                <a:lnTo>
                  <a:pt x="2956204" y="1228725"/>
                </a:lnTo>
                <a:lnTo>
                  <a:pt x="2958833" y="1228725"/>
                </a:lnTo>
                <a:lnTo>
                  <a:pt x="2959951" y="1228267"/>
                </a:lnTo>
                <a:lnTo>
                  <a:pt x="2961817" y="1226400"/>
                </a:lnTo>
                <a:lnTo>
                  <a:pt x="2962275" y="1225283"/>
                </a:lnTo>
                <a:lnTo>
                  <a:pt x="2962275" y="1222654"/>
                </a:lnTo>
                <a:close/>
              </a:path>
              <a:path w="6483984" h="1228725">
                <a:moveTo>
                  <a:pt x="2962275" y="613054"/>
                </a:moveTo>
                <a:lnTo>
                  <a:pt x="2961817" y="611936"/>
                </a:lnTo>
                <a:lnTo>
                  <a:pt x="2959951" y="610069"/>
                </a:lnTo>
                <a:lnTo>
                  <a:pt x="2958833" y="609600"/>
                </a:lnTo>
                <a:lnTo>
                  <a:pt x="2956204" y="609600"/>
                </a:lnTo>
                <a:lnTo>
                  <a:pt x="2955086" y="610069"/>
                </a:lnTo>
                <a:lnTo>
                  <a:pt x="2953220" y="611936"/>
                </a:lnTo>
                <a:lnTo>
                  <a:pt x="2952750" y="613054"/>
                </a:lnTo>
                <a:lnTo>
                  <a:pt x="2952750" y="615683"/>
                </a:lnTo>
                <a:lnTo>
                  <a:pt x="2953220" y="616800"/>
                </a:lnTo>
                <a:lnTo>
                  <a:pt x="2955086" y="618667"/>
                </a:lnTo>
                <a:lnTo>
                  <a:pt x="2956204" y="619125"/>
                </a:lnTo>
                <a:lnTo>
                  <a:pt x="2958833" y="619125"/>
                </a:lnTo>
                <a:lnTo>
                  <a:pt x="2959951" y="618667"/>
                </a:lnTo>
                <a:lnTo>
                  <a:pt x="2961817" y="616800"/>
                </a:lnTo>
                <a:lnTo>
                  <a:pt x="2962275" y="615683"/>
                </a:lnTo>
                <a:lnTo>
                  <a:pt x="2962275" y="613054"/>
                </a:lnTo>
                <a:close/>
              </a:path>
              <a:path w="6483984" h="1228725">
                <a:moveTo>
                  <a:pt x="2962275" y="3454"/>
                </a:moveTo>
                <a:lnTo>
                  <a:pt x="2961817" y="2336"/>
                </a:lnTo>
                <a:lnTo>
                  <a:pt x="2959951" y="469"/>
                </a:lnTo>
                <a:lnTo>
                  <a:pt x="2958833" y="0"/>
                </a:lnTo>
                <a:lnTo>
                  <a:pt x="2956204" y="0"/>
                </a:lnTo>
                <a:lnTo>
                  <a:pt x="2955086" y="469"/>
                </a:lnTo>
                <a:lnTo>
                  <a:pt x="2953220" y="2336"/>
                </a:lnTo>
                <a:lnTo>
                  <a:pt x="2952750" y="3454"/>
                </a:lnTo>
                <a:lnTo>
                  <a:pt x="2952750" y="6083"/>
                </a:lnTo>
                <a:lnTo>
                  <a:pt x="2953220" y="7200"/>
                </a:lnTo>
                <a:lnTo>
                  <a:pt x="2955086" y="9067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67"/>
                </a:lnTo>
                <a:lnTo>
                  <a:pt x="2961817" y="7200"/>
                </a:lnTo>
                <a:lnTo>
                  <a:pt x="2962275" y="6083"/>
                </a:lnTo>
                <a:lnTo>
                  <a:pt x="2962275" y="3454"/>
                </a:lnTo>
                <a:close/>
              </a:path>
              <a:path w="6483984" h="1228725">
                <a:moveTo>
                  <a:pt x="3009900" y="1222654"/>
                </a:moveTo>
                <a:lnTo>
                  <a:pt x="3009442" y="1221536"/>
                </a:lnTo>
                <a:lnTo>
                  <a:pt x="3007576" y="1219669"/>
                </a:lnTo>
                <a:lnTo>
                  <a:pt x="3006458" y="1219200"/>
                </a:lnTo>
                <a:lnTo>
                  <a:pt x="3003829" y="1219200"/>
                </a:lnTo>
                <a:lnTo>
                  <a:pt x="3002711" y="1219669"/>
                </a:lnTo>
                <a:lnTo>
                  <a:pt x="3000845" y="1221536"/>
                </a:lnTo>
                <a:lnTo>
                  <a:pt x="3000375" y="1222654"/>
                </a:lnTo>
                <a:lnTo>
                  <a:pt x="3000375" y="1225283"/>
                </a:lnTo>
                <a:lnTo>
                  <a:pt x="3000845" y="1226400"/>
                </a:lnTo>
                <a:lnTo>
                  <a:pt x="3002711" y="1228267"/>
                </a:lnTo>
                <a:lnTo>
                  <a:pt x="3003829" y="1228725"/>
                </a:lnTo>
                <a:lnTo>
                  <a:pt x="3006458" y="1228725"/>
                </a:lnTo>
                <a:lnTo>
                  <a:pt x="3007576" y="1228267"/>
                </a:lnTo>
                <a:lnTo>
                  <a:pt x="3009442" y="1226400"/>
                </a:lnTo>
                <a:lnTo>
                  <a:pt x="3009900" y="1225283"/>
                </a:lnTo>
                <a:lnTo>
                  <a:pt x="3009900" y="1222654"/>
                </a:lnTo>
                <a:close/>
              </a:path>
              <a:path w="6483984" h="1228725">
                <a:moveTo>
                  <a:pt x="3009900" y="613054"/>
                </a:moveTo>
                <a:lnTo>
                  <a:pt x="3009442" y="611936"/>
                </a:lnTo>
                <a:lnTo>
                  <a:pt x="3007576" y="610069"/>
                </a:lnTo>
                <a:lnTo>
                  <a:pt x="3006458" y="609600"/>
                </a:lnTo>
                <a:lnTo>
                  <a:pt x="3003829" y="609600"/>
                </a:lnTo>
                <a:lnTo>
                  <a:pt x="3002711" y="610069"/>
                </a:lnTo>
                <a:lnTo>
                  <a:pt x="3000845" y="611936"/>
                </a:lnTo>
                <a:lnTo>
                  <a:pt x="3000375" y="613054"/>
                </a:lnTo>
                <a:lnTo>
                  <a:pt x="3000375" y="615683"/>
                </a:lnTo>
                <a:lnTo>
                  <a:pt x="3000845" y="616800"/>
                </a:lnTo>
                <a:lnTo>
                  <a:pt x="3002711" y="618667"/>
                </a:lnTo>
                <a:lnTo>
                  <a:pt x="3003829" y="619125"/>
                </a:lnTo>
                <a:lnTo>
                  <a:pt x="3006458" y="619125"/>
                </a:lnTo>
                <a:lnTo>
                  <a:pt x="3007576" y="618667"/>
                </a:lnTo>
                <a:lnTo>
                  <a:pt x="3009442" y="616800"/>
                </a:lnTo>
                <a:lnTo>
                  <a:pt x="3009900" y="615683"/>
                </a:lnTo>
                <a:lnTo>
                  <a:pt x="3009900" y="613054"/>
                </a:lnTo>
                <a:close/>
              </a:path>
              <a:path w="6483984" h="1228725">
                <a:moveTo>
                  <a:pt x="3009900" y="3454"/>
                </a:moveTo>
                <a:lnTo>
                  <a:pt x="3009442" y="2336"/>
                </a:lnTo>
                <a:lnTo>
                  <a:pt x="3007576" y="469"/>
                </a:lnTo>
                <a:lnTo>
                  <a:pt x="3006458" y="0"/>
                </a:lnTo>
                <a:lnTo>
                  <a:pt x="3003829" y="0"/>
                </a:lnTo>
                <a:lnTo>
                  <a:pt x="3002711" y="469"/>
                </a:lnTo>
                <a:lnTo>
                  <a:pt x="3000845" y="2336"/>
                </a:lnTo>
                <a:lnTo>
                  <a:pt x="3000375" y="3454"/>
                </a:lnTo>
                <a:lnTo>
                  <a:pt x="3000375" y="6083"/>
                </a:lnTo>
                <a:lnTo>
                  <a:pt x="3000845" y="7200"/>
                </a:lnTo>
                <a:lnTo>
                  <a:pt x="3002711" y="9067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67"/>
                </a:lnTo>
                <a:lnTo>
                  <a:pt x="3009442" y="7200"/>
                </a:lnTo>
                <a:lnTo>
                  <a:pt x="3009900" y="6083"/>
                </a:lnTo>
                <a:lnTo>
                  <a:pt x="3009900" y="3454"/>
                </a:lnTo>
                <a:close/>
              </a:path>
              <a:path w="6483984" h="1228725">
                <a:moveTo>
                  <a:pt x="3057525" y="1222654"/>
                </a:moveTo>
                <a:lnTo>
                  <a:pt x="3057067" y="1221536"/>
                </a:lnTo>
                <a:lnTo>
                  <a:pt x="3055201" y="1219669"/>
                </a:lnTo>
                <a:lnTo>
                  <a:pt x="3054083" y="1219200"/>
                </a:lnTo>
                <a:lnTo>
                  <a:pt x="3051454" y="1219200"/>
                </a:lnTo>
                <a:lnTo>
                  <a:pt x="3050336" y="1219669"/>
                </a:lnTo>
                <a:lnTo>
                  <a:pt x="3048470" y="1221536"/>
                </a:lnTo>
                <a:lnTo>
                  <a:pt x="3048000" y="1222654"/>
                </a:lnTo>
                <a:lnTo>
                  <a:pt x="3048000" y="1225283"/>
                </a:lnTo>
                <a:lnTo>
                  <a:pt x="3048470" y="1226400"/>
                </a:lnTo>
                <a:lnTo>
                  <a:pt x="3050336" y="1228267"/>
                </a:lnTo>
                <a:lnTo>
                  <a:pt x="3051454" y="1228725"/>
                </a:lnTo>
                <a:lnTo>
                  <a:pt x="3054083" y="1228725"/>
                </a:lnTo>
                <a:lnTo>
                  <a:pt x="3055201" y="1228267"/>
                </a:lnTo>
                <a:lnTo>
                  <a:pt x="3057067" y="1226400"/>
                </a:lnTo>
                <a:lnTo>
                  <a:pt x="3057525" y="1225283"/>
                </a:lnTo>
                <a:lnTo>
                  <a:pt x="3057525" y="1222654"/>
                </a:lnTo>
                <a:close/>
              </a:path>
              <a:path w="6483984" h="1228725">
                <a:moveTo>
                  <a:pt x="3057525" y="613054"/>
                </a:moveTo>
                <a:lnTo>
                  <a:pt x="3057067" y="611936"/>
                </a:lnTo>
                <a:lnTo>
                  <a:pt x="3055201" y="610069"/>
                </a:lnTo>
                <a:lnTo>
                  <a:pt x="3054083" y="609600"/>
                </a:lnTo>
                <a:lnTo>
                  <a:pt x="3051454" y="609600"/>
                </a:lnTo>
                <a:lnTo>
                  <a:pt x="3050336" y="610069"/>
                </a:lnTo>
                <a:lnTo>
                  <a:pt x="3048470" y="611936"/>
                </a:lnTo>
                <a:lnTo>
                  <a:pt x="3048000" y="613054"/>
                </a:lnTo>
                <a:lnTo>
                  <a:pt x="3048000" y="615683"/>
                </a:lnTo>
                <a:lnTo>
                  <a:pt x="3048470" y="616800"/>
                </a:lnTo>
                <a:lnTo>
                  <a:pt x="3050336" y="618667"/>
                </a:lnTo>
                <a:lnTo>
                  <a:pt x="3051454" y="619125"/>
                </a:lnTo>
                <a:lnTo>
                  <a:pt x="3054083" y="619125"/>
                </a:lnTo>
                <a:lnTo>
                  <a:pt x="3055201" y="618667"/>
                </a:lnTo>
                <a:lnTo>
                  <a:pt x="3057067" y="616800"/>
                </a:lnTo>
                <a:lnTo>
                  <a:pt x="3057525" y="615683"/>
                </a:lnTo>
                <a:lnTo>
                  <a:pt x="3057525" y="613054"/>
                </a:lnTo>
                <a:close/>
              </a:path>
              <a:path w="6483984" h="1228725">
                <a:moveTo>
                  <a:pt x="3057525" y="3454"/>
                </a:moveTo>
                <a:lnTo>
                  <a:pt x="3057067" y="2336"/>
                </a:lnTo>
                <a:lnTo>
                  <a:pt x="3055201" y="469"/>
                </a:lnTo>
                <a:lnTo>
                  <a:pt x="3054083" y="0"/>
                </a:lnTo>
                <a:lnTo>
                  <a:pt x="3051454" y="0"/>
                </a:lnTo>
                <a:lnTo>
                  <a:pt x="3050336" y="469"/>
                </a:lnTo>
                <a:lnTo>
                  <a:pt x="3048470" y="2336"/>
                </a:lnTo>
                <a:lnTo>
                  <a:pt x="3048000" y="3454"/>
                </a:lnTo>
                <a:lnTo>
                  <a:pt x="3048000" y="6083"/>
                </a:lnTo>
                <a:lnTo>
                  <a:pt x="3048470" y="7200"/>
                </a:lnTo>
                <a:lnTo>
                  <a:pt x="3050336" y="9067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67"/>
                </a:lnTo>
                <a:lnTo>
                  <a:pt x="3057067" y="7200"/>
                </a:lnTo>
                <a:lnTo>
                  <a:pt x="3057525" y="6083"/>
                </a:lnTo>
                <a:lnTo>
                  <a:pt x="3057525" y="3454"/>
                </a:lnTo>
                <a:close/>
              </a:path>
              <a:path w="6483984" h="1228725">
                <a:moveTo>
                  <a:pt x="3105150" y="1222654"/>
                </a:moveTo>
                <a:lnTo>
                  <a:pt x="3104692" y="1221536"/>
                </a:lnTo>
                <a:lnTo>
                  <a:pt x="3102826" y="1219669"/>
                </a:lnTo>
                <a:lnTo>
                  <a:pt x="3101708" y="1219200"/>
                </a:lnTo>
                <a:lnTo>
                  <a:pt x="3099079" y="1219200"/>
                </a:lnTo>
                <a:lnTo>
                  <a:pt x="3097961" y="1219669"/>
                </a:lnTo>
                <a:lnTo>
                  <a:pt x="3096095" y="1221536"/>
                </a:lnTo>
                <a:lnTo>
                  <a:pt x="3095625" y="1222654"/>
                </a:lnTo>
                <a:lnTo>
                  <a:pt x="3095625" y="1225283"/>
                </a:lnTo>
                <a:lnTo>
                  <a:pt x="3096095" y="1226400"/>
                </a:lnTo>
                <a:lnTo>
                  <a:pt x="3097961" y="1228267"/>
                </a:lnTo>
                <a:lnTo>
                  <a:pt x="3099079" y="1228725"/>
                </a:lnTo>
                <a:lnTo>
                  <a:pt x="3101708" y="1228725"/>
                </a:lnTo>
                <a:lnTo>
                  <a:pt x="3102826" y="1228267"/>
                </a:lnTo>
                <a:lnTo>
                  <a:pt x="3104692" y="1226400"/>
                </a:lnTo>
                <a:lnTo>
                  <a:pt x="3105150" y="1225283"/>
                </a:lnTo>
                <a:lnTo>
                  <a:pt x="3105150" y="1222654"/>
                </a:lnTo>
                <a:close/>
              </a:path>
              <a:path w="6483984" h="1228725">
                <a:moveTo>
                  <a:pt x="3105150" y="613054"/>
                </a:moveTo>
                <a:lnTo>
                  <a:pt x="3104692" y="611936"/>
                </a:lnTo>
                <a:lnTo>
                  <a:pt x="3102826" y="610069"/>
                </a:lnTo>
                <a:lnTo>
                  <a:pt x="3101708" y="609600"/>
                </a:lnTo>
                <a:lnTo>
                  <a:pt x="3099079" y="609600"/>
                </a:lnTo>
                <a:lnTo>
                  <a:pt x="3097961" y="610069"/>
                </a:lnTo>
                <a:lnTo>
                  <a:pt x="3096095" y="611936"/>
                </a:lnTo>
                <a:lnTo>
                  <a:pt x="3095625" y="613054"/>
                </a:lnTo>
                <a:lnTo>
                  <a:pt x="3095625" y="615683"/>
                </a:lnTo>
                <a:lnTo>
                  <a:pt x="3096095" y="616800"/>
                </a:lnTo>
                <a:lnTo>
                  <a:pt x="3097961" y="618667"/>
                </a:lnTo>
                <a:lnTo>
                  <a:pt x="3099079" y="619125"/>
                </a:lnTo>
                <a:lnTo>
                  <a:pt x="3101708" y="619125"/>
                </a:lnTo>
                <a:lnTo>
                  <a:pt x="3102826" y="618667"/>
                </a:lnTo>
                <a:lnTo>
                  <a:pt x="3104692" y="616800"/>
                </a:lnTo>
                <a:lnTo>
                  <a:pt x="3105150" y="615683"/>
                </a:lnTo>
                <a:lnTo>
                  <a:pt x="3105150" y="613054"/>
                </a:lnTo>
                <a:close/>
              </a:path>
              <a:path w="6483984" h="1228725">
                <a:moveTo>
                  <a:pt x="3105150" y="3454"/>
                </a:moveTo>
                <a:lnTo>
                  <a:pt x="3104692" y="2336"/>
                </a:lnTo>
                <a:lnTo>
                  <a:pt x="3102826" y="469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69"/>
                </a:lnTo>
                <a:lnTo>
                  <a:pt x="3096095" y="2336"/>
                </a:lnTo>
                <a:lnTo>
                  <a:pt x="3095625" y="3454"/>
                </a:lnTo>
                <a:lnTo>
                  <a:pt x="3095625" y="6083"/>
                </a:lnTo>
                <a:lnTo>
                  <a:pt x="3096095" y="7200"/>
                </a:lnTo>
                <a:lnTo>
                  <a:pt x="3097961" y="9067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67"/>
                </a:lnTo>
                <a:lnTo>
                  <a:pt x="3104692" y="7200"/>
                </a:lnTo>
                <a:lnTo>
                  <a:pt x="3105150" y="6083"/>
                </a:lnTo>
                <a:lnTo>
                  <a:pt x="3105150" y="3454"/>
                </a:lnTo>
                <a:close/>
              </a:path>
              <a:path w="6483984" h="1228725">
                <a:moveTo>
                  <a:pt x="3152775" y="1222654"/>
                </a:moveTo>
                <a:lnTo>
                  <a:pt x="3152317" y="1221536"/>
                </a:lnTo>
                <a:lnTo>
                  <a:pt x="3150451" y="1219669"/>
                </a:lnTo>
                <a:lnTo>
                  <a:pt x="3149333" y="1219200"/>
                </a:lnTo>
                <a:lnTo>
                  <a:pt x="3146704" y="1219200"/>
                </a:lnTo>
                <a:lnTo>
                  <a:pt x="3145586" y="1219669"/>
                </a:lnTo>
                <a:lnTo>
                  <a:pt x="3143720" y="1221536"/>
                </a:lnTo>
                <a:lnTo>
                  <a:pt x="3143250" y="1222654"/>
                </a:lnTo>
                <a:lnTo>
                  <a:pt x="3143250" y="1225283"/>
                </a:lnTo>
                <a:lnTo>
                  <a:pt x="3143720" y="1226400"/>
                </a:lnTo>
                <a:lnTo>
                  <a:pt x="3145586" y="1228267"/>
                </a:lnTo>
                <a:lnTo>
                  <a:pt x="3146704" y="1228725"/>
                </a:lnTo>
                <a:lnTo>
                  <a:pt x="3149333" y="1228725"/>
                </a:lnTo>
                <a:lnTo>
                  <a:pt x="3150451" y="1228267"/>
                </a:lnTo>
                <a:lnTo>
                  <a:pt x="3152317" y="1226400"/>
                </a:lnTo>
                <a:lnTo>
                  <a:pt x="3152775" y="1225283"/>
                </a:lnTo>
                <a:lnTo>
                  <a:pt x="3152775" y="1222654"/>
                </a:lnTo>
                <a:close/>
              </a:path>
              <a:path w="6483984" h="1228725">
                <a:moveTo>
                  <a:pt x="3152775" y="613054"/>
                </a:moveTo>
                <a:lnTo>
                  <a:pt x="3152317" y="611936"/>
                </a:lnTo>
                <a:lnTo>
                  <a:pt x="3150451" y="610069"/>
                </a:lnTo>
                <a:lnTo>
                  <a:pt x="3149333" y="609600"/>
                </a:lnTo>
                <a:lnTo>
                  <a:pt x="3146704" y="609600"/>
                </a:lnTo>
                <a:lnTo>
                  <a:pt x="3145586" y="610069"/>
                </a:lnTo>
                <a:lnTo>
                  <a:pt x="3143720" y="611936"/>
                </a:lnTo>
                <a:lnTo>
                  <a:pt x="3143250" y="613054"/>
                </a:lnTo>
                <a:lnTo>
                  <a:pt x="3143250" y="615683"/>
                </a:lnTo>
                <a:lnTo>
                  <a:pt x="3143720" y="616800"/>
                </a:lnTo>
                <a:lnTo>
                  <a:pt x="3145586" y="618667"/>
                </a:lnTo>
                <a:lnTo>
                  <a:pt x="3146704" y="619125"/>
                </a:lnTo>
                <a:lnTo>
                  <a:pt x="3149333" y="619125"/>
                </a:lnTo>
                <a:lnTo>
                  <a:pt x="3150451" y="618667"/>
                </a:lnTo>
                <a:lnTo>
                  <a:pt x="3152317" y="616800"/>
                </a:lnTo>
                <a:lnTo>
                  <a:pt x="3152775" y="615683"/>
                </a:lnTo>
                <a:lnTo>
                  <a:pt x="3152775" y="613054"/>
                </a:lnTo>
                <a:close/>
              </a:path>
              <a:path w="6483984" h="1228725">
                <a:moveTo>
                  <a:pt x="3152775" y="3454"/>
                </a:moveTo>
                <a:lnTo>
                  <a:pt x="3152317" y="2336"/>
                </a:lnTo>
                <a:lnTo>
                  <a:pt x="3150451" y="469"/>
                </a:lnTo>
                <a:lnTo>
                  <a:pt x="3149333" y="0"/>
                </a:lnTo>
                <a:lnTo>
                  <a:pt x="3146704" y="0"/>
                </a:lnTo>
                <a:lnTo>
                  <a:pt x="3145586" y="469"/>
                </a:lnTo>
                <a:lnTo>
                  <a:pt x="3143720" y="2336"/>
                </a:lnTo>
                <a:lnTo>
                  <a:pt x="3143250" y="3454"/>
                </a:lnTo>
                <a:lnTo>
                  <a:pt x="3143250" y="6083"/>
                </a:lnTo>
                <a:lnTo>
                  <a:pt x="3143720" y="7200"/>
                </a:lnTo>
                <a:lnTo>
                  <a:pt x="3145586" y="9067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67"/>
                </a:lnTo>
                <a:lnTo>
                  <a:pt x="3152317" y="7200"/>
                </a:lnTo>
                <a:lnTo>
                  <a:pt x="3152775" y="6083"/>
                </a:lnTo>
                <a:lnTo>
                  <a:pt x="3152775" y="3454"/>
                </a:lnTo>
                <a:close/>
              </a:path>
              <a:path w="6483984" h="1228725">
                <a:moveTo>
                  <a:pt x="3200400" y="1222654"/>
                </a:moveTo>
                <a:lnTo>
                  <a:pt x="3199942" y="1221536"/>
                </a:lnTo>
                <a:lnTo>
                  <a:pt x="3198076" y="1219669"/>
                </a:lnTo>
                <a:lnTo>
                  <a:pt x="3196958" y="1219200"/>
                </a:lnTo>
                <a:lnTo>
                  <a:pt x="3194329" y="1219200"/>
                </a:lnTo>
                <a:lnTo>
                  <a:pt x="3193211" y="1219669"/>
                </a:lnTo>
                <a:lnTo>
                  <a:pt x="3191345" y="1221536"/>
                </a:lnTo>
                <a:lnTo>
                  <a:pt x="3190875" y="1222654"/>
                </a:lnTo>
                <a:lnTo>
                  <a:pt x="3190875" y="1225283"/>
                </a:lnTo>
                <a:lnTo>
                  <a:pt x="3191345" y="1226400"/>
                </a:lnTo>
                <a:lnTo>
                  <a:pt x="3193211" y="1228267"/>
                </a:lnTo>
                <a:lnTo>
                  <a:pt x="3194329" y="1228725"/>
                </a:lnTo>
                <a:lnTo>
                  <a:pt x="3196958" y="1228725"/>
                </a:lnTo>
                <a:lnTo>
                  <a:pt x="3198076" y="1228267"/>
                </a:lnTo>
                <a:lnTo>
                  <a:pt x="3199942" y="1226400"/>
                </a:lnTo>
                <a:lnTo>
                  <a:pt x="3200400" y="1225283"/>
                </a:lnTo>
                <a:lnTo>
                  <a:pt x="3200400" y="1222654"/>
                </a:lnTo>
                <a:close/>
              </a:path>
              <a:path w="6483984" h="1228725">
                <a:moveTo>
                  <a:pt x="3200400" y="613054"/>
                </a:moveTo>
                <a:lnTo>
                  <a:pt x="3199942" y="611936"/>
                </a:lnTo>
                <a:lnTo>
                  <a:pt x="3198076" y="610069"/>
                </a:lnTo>
                <a:lnTo>
                  <a:pt x="3196958" y="609600"/>
                </a:lnTo>
                <a:lnTo>
                  <a:pt x="3194329" y="609600"/>
                </a:lnTo>
                <a:lnTo>
                  <a:pt x="3193211" y="610069"/>
                </a:lnTo>
                <a:lnTo>
                  <a:pt x="3191345" y="611936"/>
                </a:lnTo>
                <a:lnTo>
                  <a:pt x="3190875" y="613054"/>
                </a:lnTo>
                <a:lnTo>
                  <a:pt x="3190875" y="615683"/>
                </a:lnTo>
                <a:lnTo>
                  <a:pt x="3191345" y="616800"/>
                </a:lnTo>
                <a:lnTo>
                  <a:pt x="3193211" y="618667"/>
                </a:lnTo>
                <a:lnTo>
                  <a:pt x="3194329" y="619125"/>
                </a:lnTo>
                <a:lnTo>
                  <a:pt x="3196958" y="619125"/>
                </a:lnTo>
                <a:lnTo>
                  <a:pt x="3198076" y="618667"/>
                </a:lnTo>
                <a:lnTo>
                  <a:pt x="3199942" y="616800"/>
                </a:lnTo>
                <a:lnTo>
                  <a:pt x="3200400" y="615683"/>
                </a:lnTo>
                <a:lnTo>
                  <a:pt x="3200400" y="613054"/>
                </a:lnTo>
                <a:close/>
              </a:path>
              <a:path w="6483984" h="1228725">
                <a:moveTo>
                  <a:pt x="3200400" y="3454"/>
                </a:moveTo>
                <a:lnTo>
                  <a:pt x="3199942" y="2336"/>
                </a:lnTo>
                <a:lnTo>
                  <a:pt x="3198076" y="469"/>
                </a:lnTo>
                <a:lnTo>
                  <a:pt x="3196958" y="0"/>
                </a:lnTo>
                <a:lnTo>
                  <a:pt x="3194329" y="0"/>
                </a:lnTo>
                <a:lnTo>
                  <a:pt x="3193211" y="469"/>
                </a:lnTo>
                <a:lnTo>
                  <a:pt x="3191345" y="2336"/>
                </a:lnTo>
                <a:lnTo>
                  <a:pt x="3190875" y="3454"/>
                </a:lnTo>
                <a:lnTo>
                  <a:pt x="3190875" y="6083"/>
                </a:lnTo>
                <a:lnTo>
                  <a:pt x="3191345" y="7200"/>
                </a:lnTo>
                <a:lnTo>
                  <a:pt x="3193211" y="9067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67"/>
                </a:lnTo>
                <a:lnTo>
                  <a:pt x="3199942" y="7200"/>
                </a:lnTo>
                <a:lnTo>
                  <a:pt x="3200400" y="6083"/>
                </a:lnTo>
                <a:lnTo>
                  <a:pt x="3200400" y="3454"/>
                </a:lnTo>
                <a:close/>
              </a:path>
              <a:path w="6483984" h="1228725">
                <a:moveTo>
                  <a:pt x="3248025" y="1222654"/>
                </a:moveTo>
                <a:lnTo>
                  <a:pt x="3247567" y="1221536"/>
                </a:lnTo>
                <a:lnTo>
                  <a:pt x="3245701" y="1219669"/>
                </a:lnTo>
                <a:lnTo>
                  <a:pt x="3244583" y="1219200"/>
                </a:lnTo>
                <a:lnTo>
                  <a:pt x="3241954" y="1219200"/>
                </a:lnTo>
                <a:lnTo>
                  <a:pt x="3240836" y="1219669"/>
                </a:lnTo>
                <a:lnTo>
                  <a:pt x="3238970" y="1221536"/>
                </a:lnTo>
                <a:lnTo>
                  <a:pt x="3238500" y="1222654"/>
                </a:lnTo>
                <a:lnTo>
                  <a:pt x="3238500" y="1225283"/>
                </a:lnTo>
                <a:lnTo>
                  <a:pt x="3238970" y="1226400"/>
                </a:lnTo>
                <a:lnTo>
                  <a:pt x="3240836" y="1228267"/>
                </a:lnTo>
                <a:lnTo>
                  <a:pt x="3241954" y="1228725"/>
                </a:lnTo>
                <a:lnTo>
                  <a:pt x="3244583" y="1228725"/>
                </a:lnTo>
                <a:lnTo>
                  <a:pt x="3245701" y="1228267"/>
                </a:lnTo>
                <a:lnTo>
                  <a:pt x="3247567" y="1226400"/>
                </a:lnTo>
                <a:lnTo>
                  <a:pt x="3248025" y="1225283"/>
                </a:lnTo>
                <a:lnTo>
                  <a:pt x="3248025" y="1222654"/>
                </a:lnTo>
                <a:close/>
              </a:path>
              <a:path w="6483984" h="1228725">
                <a:moveTo>
                  <a:pt x="3248025" y="613054"/>
                </a:moveTo>
                <a:lnTo>
                  <a:pt x="3247567" y="611936"/>
                </a:lnTo>
                <a:lnTo>
                  <a:pt x="3245701" y="610069"/>
                </a:lnTo>
                <a:lnTo>
                  <a:pt x="3244583" y="609600"/>
                </a:lnTo>
                <a:lnTo>
                  <a:pt x="3241954" y="609600"/>
                </a:lnTo>
                <a:lnTo>
                  <a:pt x="3240836" y="610069"/>
                </a:lnTo>
                <a:lnTo>
                  <a:pt x="3238970" y="611936"/>
                </a:lnTo>
                <a:lnTo>
                  <a:pt x="3238500" y="613054"/>
                </a:lnTo>
                <a:lnTo>
                  <a:pt x="3238500" y="615683"/>
                </a:lnTo>
                <a:lnTo>
                  <a:pt x="3238970" y="616800"/>
                </a:lnTo>
                <a:lnTo>
                  <a:pt x="3240836" y="618667"/>
                </a:lnTo>
                <a:lnTo>
                  <a:pt x="3241954" y="619125"/>
                </a:lnTo>
                <a:lnTo>
                  <a:pt x="3244583" y="619125"/>
                </a:lnTo>
                <a:lnTo>
                  <a:pt x="3245701" y="618667"/>
                </a:lnTo>
                <a:lnTo>
                  <a:pt x="3247567" y="616800"/>
                </a:lnTo>
                <a:lnTo>
                  <a:pt x="3248025" y="615683"/>
                </a:lnTo>
                <a:lnTo>
                  <a:pt x="3248025" y="613054"/>
                </a:lnTo>
                <a:close/>
              </a:path>
              <a:path w="6483984" h="1228725">
                <a:moveTo>
                  <a:pt x="3248025" y="3454"/>
                </a:moveTo>
                <a:lnTo>
                  <a:pt x="3247567" y="2336"/>
                </a:lnTo>
                <a:lnTo>
                  <a:pt x="3245701" y="469"/>
                </a:lnTo>
                <a:lnTo>
                  <a:pt x="3244583" y="0"/>
                </a:lnTo>
                <a:lnTo>
                  <a:pt x="3241954" y="0"/>
                </a:lnTo>
                <a:lnTo>
                  <a:pt x="3240836" y="469"/>
                </a:lnTo>
                <a:lnTo>
                  <a:pt x="3238970" y="2336"/>
                </a:lnTo>
                <a:lnTo>
                  <a:pt x="3238500" y="3454"/>
                </a:lnTo>
                <a:lnTo>
                  <a:pt x="3238500" y="6083"/>
                </a:lnTo>
                <a:lnTo>
                  <a:pt x="3238970" y="7200"/>
                </a:lnTo>
                <a:lnTo>
                  <a:pt x="3240836" y="9067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67"/>
                </a:lnTo>
                <a:lnTo>
                  <a:pt x="3247567" y="7200"/>
                </a:lnTo>
                <a:lnTo>
                  <a:pt x="3248025" y="6083"/>
                </a:lnTo>
                <a:lnTo>
                  <a:pt x="3248025" y="3454"/>
                </a:lnTo>
                <a:close/>
              </a:path>
              <a:path w="6483984" h="1228725">
                <a:moveTo>
                  <a:pt x="3295650" y="1222654"/>
                </a:moveTo>
                <a:lnTo>
                  <a:pt x="3295192" y="1221536"/>
                </a:lnTo>
                <a:lnTo>
                  <a:pt x="3293326" y="1219669"/>
                </a:lnTo>
                <a:lnTo>
                  <a:pt x="3292208" y="1219200"/>
                </a:lnTo>
                <a:lnTo>
                  <a:pt x="3289579" y="1219200"/>
                </a:lnTo>
                <a:lnTo>
                  <a:pt x="3288461" y="1219669"/>
                </a:lnTo>
                <a:lnTo>
                  <a:pt x="3286595" y="1221536"/>
                </a:lnTo>
                <a:lnTo>
                  <a:pt x="3286125" y="1222654"/>
                </a:lnTo>
                <a:lnTo>
                  <a:pt x="3286125" y="1225283"/>
                </a:lnTo>
                <a:lnTo>
                  <a:pt x="3286595" y="1226400"/>
                </a:lnTo>
                <a:lnTo>
                  <a:pt x="3288461" y="1228267"/>
                </a:lnTo>
                <a:lnTo>
                  <a:pt x="3289579" y="1228725"/>
                </a:lnTo>
                <a:lnTo>
                  <a:pt x="3292208" y="1228725"/>
                </a:lnTo>
                <a:lnTo>
                  <a:pt x="3293326" y="1228267"/>
                </a:lnTo>
                <a:lnTo>
                  <a:pt x="3295192" y="1226400"/>
                </a:lnTo>
                <a:lnTo>
                  <a:pt x="3295650" y="1225283"/>
                </a:lnTo>
                <a:lnTo>
                  <a:pt x="3295650" y="1222654"/>
                </a:lnTo>
                <a:close/>
              </a:path>
              <a:path w="6483984" h="1228725">
                <a:moveTo>
                  <a:pt x="3295650" y="613054"/>
                </a:moveTo>
                <a:lnTo>
                  <a:pt x="3295192" y="611936"/>
                </a:lnTo>
                <a:lnTo>
                  <a:pt x="3293326" y="610069"/>
                </a:lnTo>
                <a:lnTo>
                  <a:pt x="3292208" y="609600"/>
                </a:lnTo>
                <a:lnTo>
                  <a:pt x="3289579" y="609600"/>
                </a:lnTo>
                <a:lnTo>
                  <a:pt x="3288461" y="610069"/>
                </a:lnTo>
                <a:lnTo>
                  <a:pt x="3286595" y="611936"/>
                </a:lnTo>
                <a:lnTo>
                  <a:pt x="3286125" y="613054"/>
                </a:lnTo>
                <a:lnTo>
                  <a:pt x="3286125" y="615683"/>
                </a:lnTo>
                <a:lnTo>
                  <a:pt x="3286595" y="616800"/>
                </a:lnTo>
                <a:lnTo>
                  <a:pt x="3288461" y="618667"/>
                </a:lnTo>
                <a:lnTo>
                  <a:pt x="3289579" y="619125"/>
                </a:lnTo>
                <a:lnTo>
                  <a:pt x="3292208" y="619125"/>
                </a:lnTo>
                <a:lnTo>
                  <a:pt x="3293326" y="618667"/>
                </a:lnTo>
                <a:lnTo>
                  <a:pt x="3295192" y="616800"/>
                </a:lnTo>
                <a:lnTo>
                  <a:pt x="3295650" y="615683"/>
                </a:lnTo>
                <a:lnTo>
                  <a:pt x="3295650" y="613054"/>
                </a:lnTo>
                <a:close/>
              </a:path>
              <a:path w="6483984" h="1228725">
                <a:moveTo>
                  <a:pt x="3295650" y="3454"/>
                </a:moveTo>
                <a:lnTo>
                  <a:pt x="3295192" y="2336"/>
                </a:lnTo>
                <a:lnTo>
                  <a:pt x="3293326" y="469"/>
                </a:lnTo>
                <a:lnTo>
                  <a:pt x="3292208" y="0"/>
                </a:lnTo>
                <a:lnTo>
                  <a:pt x="3289579" y="0"/>
                </a:lnTo>
                <a:lnTo>
                  <a:pt x="3288461" y="469"/>
                </a:lnTo>
                <a:lnTo>
                  <a:pt x="3286595" y="2336"/>
                </a:lnTo>
                <a:lnTo>
                  <a:pt x="3286125" y="3454"/>
                </a:lnTo>
                <a:lnTo>
                  <a:pt x="3286125" y="6083"/>
                </a:lnTo>
                <a:lnTo>
                  <a:pt x="3286595" y="7200"/>
                </a:lnTo>
                <a:lnTo>
                  <a:pt x="3288461" y="9067"/>
                </a:lnTo>
                <a:lnTo>
                  <a:pt x="3289579" y="9525"/>
                </a:lnTo>
                <a:lnTo>
                  <a:pt x="3292208" y="9525"/>
                </a:lnTo>
                <a:lnTo>
                  <a:pt x="3293326" y="9067"/>
                </a:lnTo>
                <a:lnTo>
                  <a:pt x="3295192" y="7200"/>
                </a:lnTo>
                <a:lnTo>
                  <a:pt x="3295650" y="6083"/>
                </a:lnTo>
                <a:lnTo>
                  <a:pt x="3295650" y="3454"/>
                </a:lnTo>
                <a:close/>
              </a:path>
              <a:path w="6483984" h="1228725">
                <a:moveTo>
                  <a:pt x="3343275" y="1222654"/>
                </a:moveTo>
                <a:lnTo>
                  <a:pt x="3342817" y="1221536"/>
                </a:lnTo>
                <a:lnTo>
                  <a:pt x="3340951" y="1219669"/>
                </a:lnTo>
                <a:lnTo>
                  <a:pt x="3339833" y="1219200"/>
                </a:lnTo>
                <a:lnTo>
                  <a:pt x="3337204" y="1219200"/>
                </a:lnTo>
                <a:lnTo>
                  <a:pt x="3336086" y="1219669"/>
                </a:lnTo>
                <a:lnTo>
                  <a:pt x="3334220" y="1221536"/>
                </a:lnTo>
                <a:lnTo>
                  <a:pt x="3333750" y="1222654"/>
                </a:lnTo>
                <a:lnTo>
                  <a:pt x="3333750" y="1225283"/>
                </a:lnTo>
                <a:lnTo>
                  <a:pt x="3334220" y="1226400"/>
                </a:lnTo>
                <a:lnTo>
                  <a:pt x="3336086" y="1228267"/>
                </a:lnTo>
                <a:lnTo>
                  <a:pt x="3337204" y="1228725"/>
                </a:lnTo>
                <a:lnTo>
                  <a:pt x="3339833" y="1228725"/>
                </a:lnTo>
                <a:lnTo>
                  <a:pt x="3340951" y="1228267"/>
                </a:lnTo>
                <a:lnTo>
                  <a:pt x="3342817" y="1226400"/>
                </a:lnTo>
                <a:lnTo>
                  <a:pt x="3343275" y="1225283"/>
                </a:lnTo>
                <a:lnTo>
                  <a:pt x="3343275" y="1222654"/>
                </a:lnTo>
                <a:close/>
              </a:path>
              <a:path w="6483984" h="1228725">
                <a:moveTo>
                  <a:pt x="3343275" y="613054"/>
                </a:moveTo>
                <a:lnTo>
                  <a:pt x="3342817" y="611936"/>
                </a:lnTo>
                <a:lnTo>
                  <a:pt x="3340951" y="610069"/>
                </a:lnTo>
                <a:lnTo>
                  <a:pt x="3339833" y="609600"/>
                </a:lnTo>
                <a:lnTo>
                  <a:pt x="3337204" y="609600"/>
                </a:lnTo>
                <a:lnTo>
                  <a:pt x="3336086" y="610069"/>
                </a:lnTo>
                <a:lnTo>
                  <a:pt x="3334220" y="611936"/>
                </a:lnTo>
                <a:lnTo>
                  <a:pt x="3333750" y="613054"/>
                </a:lnTo>
                <a:lnTo>
                  <a:pt x="3333750" y="615683"/>
                </a:lnTo>
                <a:lnTo>
                  <a:pt x="3334220" y="616800"/>
                </a:lnTo>
                <a:lnTo>
                  <a:pt x="3336086" y="618667"/>
                </a:lnTo>
                <a:lnTo>
                  <a:pt x="3337204" y="619125"/>
                </a:lnTo>
                <a:lnTo>
                  <a:pt x="3339833" y="619125"/>
                </a:lnTo>
                <a:lnTo>
                  <a:pt x="3340951" y="618667"/>
                </a:lnTo>
                <a:lnTo>
                  <a:pt x="3342817" y="616800"/>
                </a:lnTo>
                <a:lnTo>
                  <a:pt x="3343275" y="615683"/>
                </a:lnTo>
                <a:lnTo>
                  <a:pt x="3343275" y="613054"/>
                </a:lnTo>
                <a:close/>
              </a:path>
              <a:path w="6483984" h="1228725">
                <a:moveTo>
                  <a:pt x="3343275" y="3454"/>
                </a:moveTo>
                <a:lnTo>
                  <a:pt x="3342817" y="2336"/>
                </a:lnTo>
                <a:lnTo>
                  <a:pt x="3340951" y="469"/>
                </a:lnTo>
                <a:lnTo>
                  <a:pt x="3339833" y="0"/>
                </a:lnTo>
                <a:lnTo>
                  <a:pt x="3337204" y="0"/>
                </a:lnTo>
                <a:lnTo>
                  <a:pt x="3336086" y="469"/>
                </a:lnTo>
                <a:lnTo>
                  <a:pt x="3334220" y="2336"/>
                </a:lnTo>
                <a:lnTo>
                  <a:pt x="3333750" y="3454"/>
                </a:lnTo>
                <a:lnTo>
                  <a:pt x="3333750" y="6083"/>
                </a:lnTo>
                <a:lnTo>
                  <a:pt x="3334220" y="7200"/>
                </a:lnTo>
                <a:lnTo>
                  <a:pt x="3336086" y="9067"/>
                </a:lnTo>
                <a:lnTo>
                  <a:pt x="3337204" y="9525"/>
                </a:lnTo>
                <a:lnTo>
                  <a:pt x="3339833" y="9525"/>
                </a:lnTo>
                <a:lnTo>
                  <a:pt x="3340951" y="9067"/>
                </a:lnTo>
                <a:lnTo>
                  <a:pt x="3342817" y="7200"/>
                </a:lnTo>
                <a:lnTo>
                  <a:pt x="3343275" y="6083"/>
                </a:lnTo>
                <a:lnTo>
                  <a:pt x="3343275" y="3454"/>
                </a:lnTo>
                <a:close/>
              </a:path>
              <a:path w="6483984" h="1228725">
                <a:moveTo>
                  <a:pt x="3390900" y="1222654"/>
                </a:moveTo>
                <a:lnTo>
                  <a:pt x="3390442" y="1221536"/>
                </a:lnTo>
                <a:lnTo>
                  <a:pt x="3388576" y="1219669"/>
                </a:lnTo>
                <a:lnTo>
                  <a:pt x="3387458" y="1219200"/>
                </a:lnTo>
                <a:lnTo>
                  <a:pt x="3384829" y="1219200"/>
                </a:lnTo>
                <a:lnTo>
                  <a:pt x="3383699" y="1219669"/>
                </a:lnTo>
                <a:lnTo>
                  <a:pt x="3381845" y="1221536"/>
                </a:lnTo>
                <a:lnTo>
                  <a:pt x="3381375" y="1222654"/>
                </a:lnTo>
                <a:lnTo>
                  <a:pt x="3381375" y="1225283"/>
                </a:lnTo>
                <a:lnTo>
                  <a:pt x="3381845" y="1226400"/>
                </a:lnTo>
                <a:lnTo>
                  <a:pt x="3383699" y="1228267"/>
                </a:lnTo>
                <a:lnTo>
                  <a:pt x="3384829" y="1228725"/>
                </a:lnTo>
                <a:lnTo>
                  <a:pt x="3387458" y="1228725"/>
                </a:lnTo>
                <a:lnTo>
                  <a:pt x="3388576" y="1228267"/>
                </a:lnTo>
                <a:lnTo>
                  <a:pt x="3390442" y="1226400"/>
                </a:lnTo>
                <a:lnTo>
                  <a:pt x="3390900" y="1225283"/>
                </a:lnTo>
                <a:lnTo>
                  <a:pt x="3390900" y="1222654"/>
                </a:lnTo>
                <a:close/>
              </a:path>
              <a:path w="6483984" h="1228725">
                <a:moveTo>
                  <a:pt x="3390900" y="613054"/>
                </a:moveTo>
                <a:lnTo>
                  <a:pt x="3390442" y="611936"/>
                </a:lnTo>
                <a:lnTo>
                  <a:pt x="3388576" y="610069"/>
                </a:lnTo>
                <a:lnTo>
                  <a:pt x="3387458" y="609600"/>
                </a:lnTo>
                <a:lnTo>
                  <a:pt x="3384829" y="609600"/>
                </a:lnTo>
                <a:lnTo>
                  <a:pt x="3383699" y="610069"/>
                </a:lnTo>
                <a:lnTo>
                  <a:pt x="3381845" y="611936"/>
                </a:lnTo>
                <a:lnTo>
                  <a:pt x="3381375" y="613054"/>
                </a:lnTo>
                <a:lnTo>
                  <a:pt x="3381375" y="615683"/>
                </a:lnTo>
                <a:lnTo>
                  <a:pt x="3381845" y="616800"/>
                </a:lnTo>
                <a:lnTo>
                  <a:pt x="3383699" y="618667"/>
                </a:lnTo>
                <a:lnTo>
                  <a:pt x="3384829" y="619125"/>
                </a:lnTo>
                <a:lnTo>
                  <a:pt x="3387458" y="619125"/>
                </a:lnTo>
                <a:lnTo>
                  <a:pt x="3388576" y="618667"/>
                </a:lnTo>
                <a:lnTo>
                  <a:pt x="3390442" y="616800"/>
                </a:lnTo>
                <a:lnTo>
                  <a:pt x="3390900" y="615683"/>
                </a:lnTo>
                <a:lnTo>
                  <a:pt x="3390900" y="613054"/>
                </a:lnTo>
                <a:close/>
              </a:path>
              <a:path w="6483984" h="1228725">
                <a:moveTo>
                  <a:pt x="3390900" y="3454"/>
                </a:moveTo>
                <a:lnTo>
                  <a:pt x="3390442" y="2336"/>
                </a:lnTo>
                <a:lnTo>
                  <a:pt x="3388576" y="469"/>
                </a:lnTo>
                <a:lnTo>
                  <a:pt x="3387458" y="0"/>
                </a:lnTo>
                <a:lnTo>
                  <a:pt x="3384829" y="0"/>
                </a:lnTo>
                <a:lnTo>
                  <a:pt x="3383699" y="469"/>
                </a:lnTo>
                <a:lnTo>
                  <a:pt x="3381845" y="2336"/>
                </a:lnTo>
                <a:lnTo>
                  <a:pt x="3381375" y="3454"/>
                </a:lnTo>
                <a:lnTo>
                  <a:pt x="3381375" y="6083"/>
                </a:lnTo>
                <a:lnTo>
                  <a:pt x="3381845" y="7200"/>
                </a:lnTo>
                <a:lnTo>
                  <a:pt x="3383699" y="9067"/>
                </a:lnTo>
                <a:lnTo>
                  <a:pt x="3384829" y="9525"/>
                </a:lnTo>
                <a:lnTo>
                  <a:pt x="3387458" y="9525"/>
                </a:lnTo>
                <a:lnTo>
                  <a:pt x="3388576" y="9067"/>
                </a:lnTo>
                <a:lnTo>
                  <a:pt x="3390442" y="7200"/>
                </a:lnTo>
                <a:lnTo>
                  <a:pt x="3390900" y="6083"/>
                </a:lnTo>
                <a:lnTo>
                  <a:pt x="3390900" y="3454"/>
                </a:lnTo>
                <a:close/>
              </a:path>
              <a:path w="6483984" h="1228725">
                <a:moveTo>
                  <a:pt x="3438525" y="1222654"/>
                </a:moveTo>
                <a:lnTo>
                  <a:pt x="3438067" y="1221536"/>
                </a:lnTo>
                <a:lnTo>
                  <a:pt x="3436201" y="1219669"/>
                </a:lnTo>
                <a:lnTo>
                  <a:pt x="3435083" y="1219200"/>
                </a:lnTo>
                <a:lnTo>
                  <a:pt x="3432454" y="1219200"/>
                </a:lnTo>
                <a:lnTo>
                  <a:pt x="3431336" y="1219669"/>
                </a:lnTo>
                <a:lnTo>
                  <a:pt x="3429470" y="1221536"/>
                </a:lnTo>
                <a:lnTo>
                  <a:pt x="3429000" y="1222654"/>
                </a:lnTo>
                <a:lnTo>
                  <a:pt x="3429000" y="1225283"/>
                </a:lnTo>
                <a:lnTo>
                  <a:pt x="3429470" y="1226400"/>
                </a:lnTo>
                <a:lnTo>
                  <a:pt x="3431336" y="1228267"/>
                </a:lnTo>
                <a:lnTo>
                  <a:pt x="3432454" y="1228725"/>
                </a:lnTo>
                <a:lnTo>
                  <a:pt x="3435083" y="1228725"/>
                </a:lnTo>
                <a:lnTo>
                  <a:pt x="3436201" y="1228267"/>
                </a:lnTo>
                <a:lnTo>
                  <a:pt x="3438067" y="1226400"/>
                </a:lnTo>
                <a:lnTo>
                  <a:pt x="3438525" y="1225283"/>
                </a:lnTo>
                <a:lnTo>
                  <a:pt x="3438525" y="1222654"/>
                </a:lnTo>
                <a:close/>
              </a:path>
              <a:path w="6483984" h="1228725">
                <a:moveTo>
                  <a:pt x="3438525" y="613054"/>
                </a:moveTo>
                <a:lnTo>
                  <a:pt x="3438067" y="611936"/>
                </a:lnTo>
                <a:lnTo>
                  <a:pt x="3436201" y="610069"/>
                </a:lnTo>
                <a:lnTo>
                  <a:pt x="3435083" y="609600"/>
                </a:lnTo>
                <a:lnTo>
                  <a:pt x="3432454" y="609600"/>
                </a:lnTo>
                <a:lnTo>
                  <a:pt x="3431336" y="610069"/>
                </a:lnTo>
                <a:lnTo>
                  <a:pt x="3429470" y="611936"/>
                </a:lnTo>
                <a:lnTo>
                  <a:pt x="3429000" y="613054"/>
                </a:lnTo>
                <a:lnTo>
                  <a:pt x="3429000" y="615683"/>
                </a:lnTo>
                <a:lnTo>
                  <a:pt x="3429470" y="616800"/>
                </a:lnTo>
                <a:lnTo>
                  <a:pt x="3431336" y="618667"/>
                </a:lnTo>
                <a:lnTo>
                  <a:pt x="3432454" y="619125"/>
                </a:lnTo>
                <a:lnTo>
                  <a:pt x="3435083" y="619125"/>
                </a:lnTo>
                <a:lnTo>
                  <a:pt x="3436201" y="618667"/>
                </a:lnTo>
                <a:lnTo>
                  <a:pt x="3438067" y="616800"/>
                </a:lnTo>
                <a:lnTo>
                  <a:pt x="3438525" y="615683"/>
                </a:lnTo>
                <a:lnTo>
                  <a:pt x="3438525" y="613054"/>
                </a:lnTo>
                <a:close/>
              </a:path>
              <a:path w="6483984" h="1228725">
                <a:moveTo>
                  <a:pt x="3438525" y="3454"/>
                </a:moveTo>
                <a:lnTo>
                  <a:pt x="3438067" y="2336"/>
                </a:lnTo>
                <a:lnTo>
                  <a:pt x="3436201" y="469"/>
                </a:lnTo>
                <a:lnTo>
                  <a:pt x="3435083" y="0"/>
                </a:lnTo>
                <a:lnTo>
                  <a:pt x="3432454" y="0"/>
                </a:lnTo>
                <a:lnTo>
                  <a:pt x="3431336" y="469"/>
                </a:lnTo>
                <a:lnTo>
                  <a:pt x="3429470" y="2336"/>
                </a:lnTo>
                <a:lnTo>
                  <a:pt x="3429000" y="3454"/>
                </a:lnTo>
                <a:lnTo>
                  <a:pt x="3429000" y="6083"/>
                </a:lnTo>
                <a:lnTo>
                  <a:pt x="3429470" y="7200"/>
                </a:lnTo>
                <a:lnTo>
                  <a:pt x="3431336" y="9067"/>
                </a:lnTo>
                <a:lnTo>
                  <a:pt x="3432454" y="9525"/>
                </a:lnTo>
                <a:lnTo>
                  <a:pt x="3435083" y="9525"/>
                </a:lnTo>
                <a:lnTo>
                  <a:pt x="3436201" y="9067"/>
                </a:lnTo>
                <a:lnTo>
                  <a:pt x="3438067" y="7200"/>
                </a:lnTo>
                <a:lnTo>
                  <a:pt x="3438525" y="6083"/>
                </a:lnTo>
                <a:lnTo>
                  <a:pt x="3438525" y="3454"/>
                </a:lnTo>
                <a:close/>
              </a:path>
              <a:path w="6483984" h="1228725">
                <a:moveTo>
                  <a:pt x="3486150" y="1222654"/>
                </a:moveTo>
                <a:lnTo>
                  <a:pt x="3485692" y="1221536"/>
                </a:lnTo>
                <a:lnTo>
                  <a:pt x="3483826" y="1219669"/>
                </a:lnTo>
                <a:lnTo>
                  <a:pt x="3482708" y="1219200"/>
                </a:lnTo>
                <a:lnTo>
                  <a:pt x="3480079" y="1219200"/>
                </a:lnTo>
                <a:lnTo>
                  <a:pt x="3478949" y="1219669"/>
                </a:lnTo>
                <a:lnTo>
                  <a:pt x="3477095" y="1221536"/>
                </a:lnTo>
                <a:lnTo>
                  <a:pt x="3476625" y="1222654"/>
                </a:lnTo>
                <a:lnTo>
                  <a:pt x="3476625" y="1225283"/>
                </a:lnTo>
                <a:lnTo>
                  <a:pt x="3477095" y="1226400"/>
                </a:lnTo>
                <a:lnTo>
                  <a:pt x="3478949" y="1228267"/>
                </a:lnTo>
                <a:lnTo>
                  <a:pt x="3480079" y="1228725"/>
                </a:lnTo>
                <a:lnTo>
                  <a:pt x="3482708" y="1228725"/>
                </a:lnTo>
                <a:lnTo>
                  <a:pt x="3483826" y="1228267"/>
                </a:lnTo>
                <a:lnTo>
                  <a:pt x="3485692" y="1226400"/>
                </a:lnTo>
                <a:lnTo>
                  <a:pt x="3486150" y="1225283"/>
                </a:lnTo>
                <a:lnTo>
                  <a:pt x="3486150" y="1222654"/>
                </a:lnTo>
                <a:close/>
              </a:path>
              <a:path w="6483984" h="1228725">
                <a:moveTo>
                  <a:pt x="3486150" y="613054"/>
                </a:moveTo>
                <a:lnTo>
                  <a:pt x="3485692" y="611936"/>
                </a:lnTo>
                <a:lnTo>
                  <a:pt x="3483826" y="610069"/>
                </a:lnTo>
                <a:lnTo>
                  <a:pt x="3482708" y="609600"/>
                </a:lnTo>
                <a:lnTo>
                  <a:pt x="3480079" y="609600"/>
                </a:lnTo>
                <a:lnTo>
                  <a:pt x="3478949" y="610069"/>
                </a:lnTo>
                <a:lnTo>
                  <a:pt x="3477095" y="611936"/>
                </a:lnTo>
                <a:lnTo>
                  <a:pt x="3476625" y="613054"/>
                </a:lnTo>
                <a:lnTo>
                  <a:pt x="3476625" y="615683"/>
                </a:lnTo>
                <a:lnTo>
                  <a:pt x="3477095" y="616800"/>
                </a:lnTo>
                <a:lnTo>
                  <a:pt x="3478949" y="618667"/>
                </a:lnTo>
                <a:lnTo>
                  <a:pt x="3480079" y="619125"/>
                </a:lnTo>
                <a:lnTo>
                  <a:pt x="3482708" y="619125"/>
                </a:lnTo>
                <a:lnTo>
                  <a:pt x="3483826" y="618667"/>
                </a:lnTo>
                <a:lnTo>
                  <a:pt x="3485692" y="616800"/>
                </a:lnTo>
                <a:lnTo>
                  <a:pt x="3486150" y="615683"/>
                </a:lnTo>
                <a:lnTo>
                  <a:pt x="3486150" y="613054"/>
                </a:lnTo>
                <a:close/>
              </a:path>
              <a:path w="6483984" h="1228725">
                <a:moveTo>
                  <a:pt x="3486150" y="3454"/>
                </a:moveTo>
                <a:lnTo>
                  <a:pt x="3485692" y="2336"/>
                </a:lnTo>
                <a:lnTo>
                  <a:pt x="3483826" y="469"/>
                </a:lnTo>
                <a:lnTo>
                  <a:pt x="3482708" y="0"/>
                </a:lnTo>
                <a:lnTo>
                  <a:pt x="3480079" y="0"/>
                </a:lnTo>
                <a:lnTo>
                  <a:pt x="3478949" y="469"/>
                </a:lnTo>
                <a:lnTo>
                  <a:pt x="3477095" y="2336"/>
                </a:lnTo>
                <a:lnTo>
                  <a:pt x="3476625" y="3454"/>
                </a:lnTo>
                <a:lnTo>
                  <a:pt x="3476625" y="6083"/>
                </a:lnTo>
                <a:lnTo>
                  <a:pt x="3477095" y="7200"/>
                </a:lnTo>
                <a:lnTo>
                  <a:pt x="3478949" y="9067"/>
                </a:lnTo>
                <a:lnTo>
                  <a:pt x="3480079" y="9525"/>
                </a:lnTo>
                <a:lnTo>
                  <a:pt x="3482708" y="9525"/>
                </a:lnTo>
                <a:lnTo>
                  <a:pt x="3483826" y="9067"/>
                </a:lnTo>
                <a:lnTo>
                  <a:pt x="3485692" y="7200"/>
                </a:lnTo>
                <a:lnTo>
                  <a:pt x="3486150" y="6083"/>
                </a:lnTo>
                <a:lnTo>
                  <a:pt x="3486150" y="3454"/>
                </a:lnTo>
                <a:close/>
              </a:path>
              <a:path w="6483984" h="1228725">
                <a:moveTo>
                  <a:pt x="3533775" y="1222654"/>
                </a:moveTo>
                <a:lnTo>
                  <a:pt x="3533317" y="1221536"/>
                </a:lnTo>
                <a:lnTo>
                  <a:pt x="3531451" y="1219669"/>
                </a:lnTo>
                <a:lnTo>
                  <a:pt x="3530333" y="1219200"/>
                </a:lnTo>
                <a:lnTo>
                  <a:pt x="3527704" y="1219200"/>
                </a:lnTo>
                <a:lnTo>
                  <a:pt x="3526586" y="1219669"/>
                </a:lnTo>
                <a:lnTo>
                  <a:pt x="3524720" y="1221536"/>
                </a:lnTo>
                <a:lnTo>
                  <a:pt x="3524250" y="1222654"/>
                </a:lnTo>
                <a:lnTo>
                  <a:pt x="3524250" y="1225283"/>
                </a:lnTo>
                <a:lnTo>
                  <a:pt x="3524720" y="1226400"/>
                </a:lnTo>
                <a:lnTo>
                  <a:pt x="3526586" y="1228267"/>
                </a:lnTo>
                <a:lnTo>
                  <a:pt x="3527704" y="1228725"/>
                </a:lnTo>
                <a:lnTo>
                  <a:pt x="3530333" y="1228725"/>
                </a:lnTo>
                <a:lnTo>
                  <a:pt x="3531451" y="1228267"/>
                </a:lnTo>
                <a:lnTo>
                  <a:pt x="3533317" y="1226400"/>
                </a:lnTo>
                <a:lnTo>
                  <a:pt x="3533775" y="1225283"/>
                </a:lnTo>
                <a:lnTo>
                  <a:pt x="3533775" y="1222654"/>
                </a:lnTo>
                <a:close/>
              </a:path>
              <a:path w="6483984" h="1228725">
                <a:moveTo>
                  <a:pt x="3533775" y="613054"/>
                </a:moveTo>
                <a:lnTo>
                  <a:pt x="3533317" y="611936"/>
                </a:lnTo>
                <a:lnTo>
                  <a:pt x="3531451" y="610069"/>
                </a:lnTo>
                <a:lnTo>
                  <a:pt x="3530333" y="609600"/>
                </a:lnTo>
                <a:lnTo>
                  <a:pt x="3527704" y="609600"/>
                </a:lnTo>
                <a:lnTo>
                  <a:pt x="3526586" y="610069"/>
                </a:lnTo>
                <a:lnTo>
                  <a:pt x="3524720" y="611936"/>
                </a:lnTo>
                <a:lnTo>
                  <a:pt x="3524250" y="613054"/>
                </a:lnTo>
                <a:lnTo>
                  <a:pt x="3524250" y="615683"/>
                </a:lnTo>
                <a:lnTo>
                  <a:pt x="3524720" y="616800"/>
                </a:lnTo>
                <a:lnTo>
                  <a:pt x="3526586" y="618667"/>
                </a:lnTo>
                <a:lnTo>
                  <a:pt x="3527704" y="619125"/>
                </a:lnTo>
                <a:lnTo>
                  <a:pt x="3530333" y="619125"/>
                </a:lnTo>
                <a:lnTo>
                  <a:pt x="3531451" y="618667"/>
                </a:lnTo>
                <a:lnTo>
                  <a:pt x="3533317" y="616800"/>
                </a:lnTo>
                <a:lnTo>
                  <a:pt x="3533775" y="615683"/>
                </a:lnTo>
                <a:lnTo>
                  <a:pt x="3533775" y="613054"/>
                </a:lnTo>
                <a:close/>
              </a:path>
              <a:path w="6483984" h="1228725">
                <a:moveTo>
                  <a:pt x="3533775" y="3454"/>
                </a:moveTo>
                <a:lnTo>
                  <a:pt x="3533317" y="2336"/>
                </a:lnTo>
                <a:lnTo>
                  <a:pt x="3531451" y="469"/>
                </a:lnTo>
                <a:lnTo>
                  <a:pt x="3530333" y="0"/>
                </a:lnTo>
                <a:lnTo>
                  <a:pt x="3527704" y="0"/>
                </a:lnTo>
                <a:lnTo>
                  <a:pt x="3526586" y="469"/>
                </a:lnTo>
                <a:lnTo>
                  <a:pt x="3524720" y="2336"/>
                </a:lnTo>
                <a:lnTo>
                  <a:pt x="3524250" y="3454"/>
                </a:lnTo>
                <a:lnTo>
                  <a:pt x="3524250" y="6083"/>
                </a:lnTo>
                <a:lnTo>
                  <a:pt x="3524720" y="7200"/>
                </a:lnTo>
                <a:lnTo>
                  <a:pt x="3526586" y="9067"/>
                </a:lnTo>
                <a:lnTo>
                  <a:pt x="3527704" y="9525"/>
                </a:lnTo>
                <a:lnTo>
                  <a:pt x="3530333" y="9525"/>
                </a:lnTo>
                <a:lnTo>
                  <a:pt x="3531451" y="9067"/>
                </a:lnTo>
                <a:lnTo>
                  <a:pt x="3533317" y="7200"/>
                </a:lnTo>
                <a:lnTo>
                  <a:pt x="3533775" y="6083"/>
                </a:lnTo>
                <a:lnTo>
                  <a:pt x="3533775" y="3454"/>
                </a:lnTo>
                <a:close/>
              </a:path>
              <a:path w="6483984" h="1228725">
                <a:moveTo>
                  <a:pt x="3581400" y="1222654"/>
                </a:moveTo>
                <a:lnTo>
                  <a:pt x="3580942" y="1221536"/>
                </a:lnTo>
                <a:lnTo>
                  <a:pt x="3579076" y="1219669"/>
                </a:lnTo>
                <a:lnTo>
                  <a:pt x="3577958" y="1219200"/>
                </a:lnTo>
                <a:lnTo>
                  <a:pt x="3575329" y="1219200"/>
                </a:lnTo>
                <a:lnTo>
                  <a:pt x="3574211" y="1219669"/>
                </a:lnTo>
                <a:lnTo>
                  <a:pt x="3572345" y="1221536"/>
                </a:lnTo>
                <a:lnTo>
                  <a:pt x="3571875" y="1222654"/>
                </a:lnTo>
                <a:lnTo>
                  <a:pt x="3571875" y="1225283"/>
                </a:lnTo>
                <a:lnTo>
                  <a:pt x="3572345" y="1226400"/>
                </a:lnTo>
                <a:lnTo>
                  <a:pt x="3574211" y="1228267"/>
                </a:lnTo>
                <a:lnTo>
                  <a:pt x="3575329" y="1228725"/>
                </a:lnTo>
                <a:lnTo>
                  <a:pt x="3577958" y="1228725"/>
                </a:lnTo>
                <a:lnTo>
                  <a:pt x="3579076" y="1228267"/>
                </a:lnTo>
                <a:lnTo>
                  <a:pt x="3580942" y="1226400"/>
                </a:lnTo>
                <a:lnTo>
                  <a:pt x="3581400" y="1225283"/>
                </a:lnTo>
                <a:lnTo>
                  <a:pt x="3581400" y="1222654"/>
                </a:lnTo>
                <a:close/>
              </a:path>
              <a:path w="6483984" h="1228725">
                <a:moveTo>
                  <a:pt x="3581400" y="613054"/>
                </a:moveTo>
                <a:lnTo>
                  <a:pt x="3580942" y="611936"/>
                </a:lnTo>
                <a:lnTo>
                  <a:pt x="3579076" y="610069"/>
                </a:lnTo>
                <a:lnTo>
                  <a:pt x="3577958" y="609600"/>
                </a:lnTo>
                <a:lnTo>
                  <a:pt x="3575329" y="609600"/>
                </a:lnTo>
                <a:lnTo>
                  <a:pt x="3574211" y="610069"/>
                </a:lnTo>
                <a:lnTo>
                  <a:pt x="3572345" y="611936"/>
                </a:lnTo>
                <a:lnTo>
                  <a:pt x="3571875" y="613054"/>
                </a:lnTo>
                <a:lnTo>
                  <a:pt x="3571875" y="615683"/>
                </a:lnTo>
                <a:lnTo>
                  <a:pt x="3572345" y="616800"/>
                </a:lnTo>
                <a:lnTo>
                  <a:pt x="3574211" y="618667"/>
                </a:lnTo>
                <a:lnTo>
                  <a:pt x="3575329" y="619125"/>
                </a:lnTo>
                <a:lnTo>
                  <a:pt x="3577958" y="619125"/>
                </a:lnTo>
                <a:lnTo>
                  <a:pt x="3579076" y="618667"/>
                </a:lnTo>
                <a:lnTo>
                  <a:pt x="3580942" y="616800"/>
                </a:lnTo>
                <a:lnTo>
                  <a:pt x="3581400" y="615683"/>
                </a:lnTo>
                <a:lnTo>
                  <a:pt x="3581400" y="613054"/>
                </a:lnTo>
                <a:close/>
              </a:path>
              <a:path w="6483984" h="1228725">
                <a:moveTo>
                  <a:pt x="3581400" y="3454"/>
                </a:moveTo>
                <a:lnTo>
                  <a:pt x="3580942" y="2336"/>
                </a:lnTo>
                <a:lnTo>
                  <a:pt x="3579076" y="469"/>
                </a:lnTo>
                <a:lnTo>
                  <a:pt x="3577958" y="0"/>
                </a:lnTo>
                <a:lnTo>
                  <a:pt x="3575329" y="0"/>
                </a:lnTo>
                <a:lnTo>
                  <a:pt x="3574211" y="469"/>
                </a:lnTo>
                <a:lnTo>
                  <a:pt x="3572345" y="2336"/>
                </a:lnTo>
                <a:lnTo>
                  <a:pt x="3571875" y="3454"/>
                </a:lnTo>
                <a:lnTo>
                  <a:pt x="3571875" y="6083"/>
                </a:lnTo>
                <a:lnTo>
                  <a:pt x="3572345" y="7200"/>
                </a:lnTo>
                <a:lnTo>
                  <a:pt x="3574211" y="9067"/>
                </a:lnTo>
                <a:lnTo>
                  <a:pt x="3575329" y="9525"/>
                </a:lnTo>
                <a:lnTo>
                  <a:pt x="3577958" y="9525"/>
                </a:lnTo>
                <a:lnTo>
                  <a:pt x="3579076" y="9067"/>
                </a:lnTo>
                <a:lnTo>
                  <a:pt x="3580942" y="7200"/>
                </a:lnTo>
                <a:lnTo>
                  <a:pt x="3581400" y="6083"/>
                </a:lnTo>
                <a:lnTo>
                  <a:pt x="3581400" y="3454"/>
                </a:lnTo>
                <a:close/>
              </a:path>
              <a:path w="6483984" h="1228725">
                <a:moveTo>
                  <a:pt x="3629025" y="1222654"/>
                </a:moveTo>
                <a:lnTo>
                  <a:pt x="3628567" y="1221536"/>
                </a:lnTo>
                <a:lnTo>
                  <a:pt x="3626701" y="1219669"/>
                </a:lnTo>
                <a:lnTo>
                  <a:pt x="3625583" y="1219200"/>
                </a:lnTo>
                <a:lnTo>
                  <a:pt x="3622954" y="1219200"/>
                </a:lnTo>
                <a:lnTo>
                  <a:pt x="3621836" y="1219669"/>
                </a:lnTo>
                <a:lnTo>
                  <a:pt x="3619970" y="1221536"/>
                </a:lnTo>
                <a:lnTo>
                  <a:pt x="3619500" y="1222654"/>
                </a:lnTo>
                <a:lnTo>
                  <a:pt x="3619500" y="1225283"/>
                </a:lnTo>
                <a:lnTo>
                  <a:pt x="3619970" y="1226400"/>
                </a:lnTo>
                <a:lnTo>
                  <a:pt x="3621836" y="1228267"/>
                </a:lnTo>
                <a:lnTo>
                  <a:pt x="3622954" y="1228725"/>
                </a:lnTo>
                <a:lnTo>
                  <a:pt x="3625583" y="1228725"/>
                </a:lnTo>
                <a:lnTo>
                  <a:pt x="3626701" y="1228267"/>
                </a:lnTo>
                <a:lnTo>
                  <a:pt x="3628567" y="1226400"/>
                </a:lnTo>
                <a:lnTo>
                  <a:pt x="3629025" y="1225283"/>
                </a:lnTo>
                <a:lnTo>
                  <a:pt x="3629025" y="1222654"/>
                </a:lnTo>
                <a:close/>
              </a:path>
              <a:path w="6483984" h="1228725">
                <a:moveTo>
                  <a:pt x="3629025" y="613054"/>
                </a:moveTo>
                <a:lnTo>
                  <a:pt x="3628567" y="611936"/>
                </a:lnTo>
                <a:lnTo>
                  <a:pt x="3626701" y="610069"/>
                </a:lnTo>
                <a:lnTo>
                  <a:pt x="3625583" y="609600"/>
                </a:lnTo>
                <a:lnTo>
                  <a:pt x="3622954" y="609600"/>
                </a:lnTo>
                <a:lnTo>
                  <a:pt x="3621836" y="610069"/>
                </a:lnTo>
                <a:lnTo>
                  <a:pt x="3619970" y="611936"/>
                </a:lnTo>
                <a:lnTo>
                  <a:pt x="3619500" y="613054"/>
                </a:lnTo>
                <a:lnTo>
                  <a:pt x="3619500" y="615683"/>
                </a:lnTo>
                <a:lnTo>
                  <a:pt x="3619970" y="616800"/>
                </a:lnTo>
                <a:lnTo>
                  <a:pt x="3621836" y="618667"/>
                </a:lnTo>
                <a:lnTo>
                  <a:pt x="3622954" y="619125"/>
                </a:lnTo>
                <a:lnTo>
                  <a:pt x="3625583" y="619125"/>
                </a:lnTo>
                <a:lnTo>
                  <a:pt x="3626701" y="618667"/>
                </a:lnTo>
                <a:lnTo>
                  <a:pt x="3628567" y="616800"/>
                </a:lnTo>
                <a:lnTo>
                  <a:pt x="3629025" y="615683"/>
                </a:lnTo>
                <a:lnTo>
                  <a:pt x="3629025" y="613054"/>
                </a:lnTo>
                <a:close/>
              </a:path>
              <a:path w="6483984" h="1228725">
                <a:moveTo>
                  <a:pt x="3629025" y="3454"/>
                </a:moveTo>
                <a:lnTo>
                  <a:pt x="3628567" y="2336"/>
                </a:lnTo>
                <a:lnTo>
                  <a:pt x="3626701" y="469"/>
                </a:lnTo>
                <a:lnTo>
                  <a:pt x="3625583" y="0"/>
                </a:lnTo>
                <a:lnTo>
                  <a:pt x="3622954" y="0"/>
                </a:lnTo>
                <a:lnTo>
                  <a:pt x="3621836" y="469"/>
                </a:lnTo>
                <a:lnTo>
                  <a:pt x="3619970" y="2336"/>
                </a:lnTo>
                <a:lnTo>
                  <a:pt x="3619500" y="3454"/>
                </a:lnTo>
                <a:lnTo>
                  <a:pt x="3619500" y="6083"/>
                </a:lnTo>
                <a:lnTo>
                  <a:pt x="3619970" y="7200"/>
                </a:lnTo>
                <a:lnTo>
                  <a:pt x="3621836" y="9067"/>
                </a:lnTo>
                <a:lnTo>
                  <a:pt x="3622954" y="9525"/>
                </a:lnTo>
                <a:lnTo>
                  <a:pt x="3625583" y="9525"/>
                </a:lnTo>
                <a:lnTo>
                  <a:pt x="3626701" y="9067"/>
                </a:lnTo>
                <a:lnTo>
                  <a:pt x="3628567" y="7200"/>
                </a:lnTo>
                <a:lnTo>
                  <a:pt x="3629025" y="6083"/>
                </a:lnTo>
                <a:lnTo>
                  <a:pt x="3629025" y="3454"/>
                </a:lnTo>
                <a:close/>
              </a:path>
              <a:path w="6483984" h="1228725">
                <a:moveTo>
                  <a:pt x="3676650" y="1222654"/>
                </a:moveTo>
                <a:lnTo>
                  <a:pt x="3676192" y="1221536"/>
                </a:lnTo>
                <a:lnTo>
                  <a:pt x="3674326" y="1219669"/>
                </a:lnTo>
                <a:lnTo>
                  <a:pt x="3673208" y="1219200"/>
                </a:lnTo>
                <a:lnTo>
                  <a:pt x="3670579" y="1219200"/>
                </a:lnTo>
                <a:lnTo>
                  <a:pt x="3669461" y="1219669"/>
                </a:lnTo>
                <a:lnTo>
                  <a:pt x="3667595" y="1221536"/>
                </a:lnTo>
                <a:lnTo>
                  <a:pt x="3667125" y="1222654"/>
                </a:lnTo>
                <a:lnTo>
                  <a:pt x="3667125" y="1225283"/>
                </a:lnTo>
                <a:lnTo>
                  <a:pt x="3667595" y="1226400"/>
                </a:lnTo>
                <a:lnTo>
                  <a:pt x="3669461" y="1228267"/>
                </a:lnTo>
                <a:lnTo>
                  <a:pt x="3670579" y="1228725"/>
                </a:lnTo>
                <a:lnTo>
                  <a:pt x="3673208" y="1228725"/>
                </a:lnTo>
                <a:lnTo>
                  <a:pt x="3674326" y="1228267"/>
                </a:lnTo>
                <a:lnTo>
                  <a:pt x="3676192" y="1226400"/>
                </a:lnTo>
                <a:lnTo>
                  <a:pt x="3676650" y="1225283"/>
                </a:lnTo>
                <a:lnTo>
                  <a:pt x="3676650" y="1222654"/>
                </a:lnTo>
                <a:close/>
              </a:path>
              <a:path w="6483984" h="1228725">
                <a:moveTo>
                  <a:pt x="3676650" y="613054"/>
                </a:moveTo>
                <a:lnTo>
                  <a:pt x="3676192" y="611936"/>
                </a:lnTo>
                <a:lnTo>
                  <a:pt x="3674326" y="610069"/>
                </a:lnTo>
                <a:lnTo>
                  <a:pt x="3673208" y="609600"/>
                </a:lnTo>
                <a:lnTo>
                  <a:pt x="3670579" y="609600"/>
                </a:lnTo>
                <a:lnTo>
                  <a:pt x="3669461" y="610069"/>
                </a:lnTo>
                <a:lnTo>
                  <a:pt x="3667595" y="611936"/>
                </a:lnTo>
                <a:lnTo>
                  <a:pt x="3667125" y="613054"/>
                </a:lnTo>
                <a:lnTo>
                  <a:pt x="3667125" y="615683"/>
                </a:lnTo>
                <a:lnTo>
                  <a:pt x="3667595" y="616800"/>
                </a:lnTo>
                <a:lnTo>
                  <a:pt x="3669461" y="618667"/>
                </a:lnTo>
                <a:lnTo>
                  <a:pt x="3670579" y="619125"/>
                </a:lnTo>
                <a:lnTo>
                  <a:pt x="3673208" y="619125"/>
                </a:lnTo>
                <a:lnTo>
                  <a:pt x="3674326" y="618667"/>
                </a:lnTo>
                <a:lnTo>
                  <a:pt x="3676192" y="616800"/>
                </a:lnTo>
                <a:lnTo>
                  <a:pt x="3676650" y="615683"/>
                </a:lnTo>
                <a:lnTo>
                  <a:pt x="3676650" y="613054"/>
                </a:lnTo>
                <a:close/>
              </a:path>
              <a:path w="6483984" h="1228725">
                <a:moveTo>
                  <a:pt x="3676650" y="3454"/>
                </a:moveTo>
                <a:lnTo>
                  <a:pt x="3676192" y="2336"/>
                </a:lnTo>
                <a:lnTo>
                  <a:pt x="3674326" y="469"/>
                </a:lnTo>
                <a:lnTo>
                  <a:pt x="3673208" y="0"/>
                </a:lnTo>
                <a:lnTo>
                  <a:pt x="3670579" y="0"/>
                </a:lnTo>
                <a:lnTo>
                  <a:pt x="3669461" y="469"/>
                </a:lnTo>
                <a:lnTo>
                  <a:pt x="3667595" y="2336"/>
                </a:lnTo>
                <a:lnTo>
                  <a:pt x="3667125" y="3454"/>
                </a:lnTo>
                <a:lnTo>
                  <a:pt x="3667125" y="6083"/>
                </a:lnTo>
                <a:lnTo>
                  <a:pt x="3667595" y="7200"/>
                </a:lnTo>
                <a:lnTo>
                  <a:pt x="3669461" y="9067"/>
                </a:lnTo>
                <a:lnTo>
                  <a:pt x="3670579" y="9525"/>
                </a:lnTo>
                <a:lnTo>
                  <a:pt x="3673208" y="9525"/>
                </a:lnTo>
                <a:lnTo>
                  <a:pt x="3674326" y="9067"/>
                </a:lnTo>
                <a:lnTo>
                  <a:pt x="3676192" y="7200"/>
                </a:lnTo>
                <a:lnTo>
                  <a:pt x="3676650" y="6083"/>
                </a:lnTo>
                <a:lnTo>
                  <a:pt x="3676650" y="3454"/>
                </a:lnTo>
                <a:close/>
              </a:path>
              <a:path w="6483984" h="1228725">
                <a:moveTo>
                  <a:pt x="3724275" y="1222654"/>
                </a:moveTo>
                <a:lnTo>
                  <a:pt x="3723817" y="1221536"/>
                </a:lnTo>
                <a:lnTo>
                  <a:pt x="3721951" y="1219669"/>
                </a:lnTo>
                <a:lnTo>
                  <a:pt x="3720833" y="1219200"/>
                </a:lnTo>
                <a:lnTo>
                  <a:pt x="3718204" y="1219200"/>
                </a:lnTo>
                <a:lnTo>
                  <a:pt x="3717074" y="1219669"/>
                </a:lnTo>
                <a:lnTo>
                  <a:pt x="3715220" y="1221536"/>
                </a:lnTo>
                <a:lnTo>
                  <a:pt x="3714750" y="1222654"/>
                </a:lnTo>
                <a:lnTo>
                  <a:pt x="3714750" y="1225283"/>
                </a:lnTo>
                <a:lnTo>
                  <a:pt x="3715220" y="1226400"/>
                </a:lnTo>
                <a:lnTo>
                  <a:pt x="3717074" y="1228267"/>
                </a:lnTo>
                <a:lnTo>
                  <a:pt x="3718204" y="1228725"/>
                </a:lnTo>
                <a:lnTo>
                  <a:pt x="3720833" y="1228725"/>
                </a:lnTo>
                <a:lnTo>
                  <a:pt x="3721951" y="1228267"/>
                </a:lnTo>
                <a:lnTo>
                  <a:pt x="3723817" y="1226400"/>
                </a:lnTo>
                <a:lnTo>
                  <a:pt x="3724275" y="1225283"/>
                </a:lnTo>
                <a:lnTo>
                  <a:pt x="3724275" y="1222654"/>
                </a:lnTo>
                <a:close/>
              </a:path>
              <a:path w="6483984" h="1228725">
                <a:moveTo>
                  <a:pt x="3724275" y="613054"/>
                </a:moveTo>
                <a:lnTo>
                  <a:pt x="3723817" y="611936"/>
                </a:lnTo>
                <a:lnTo>
                  <a:pt x="3721951" y="610069"/>
                </a:lnTo>
                <a:lnTo>
                  <a:pt x="3720833" y="609600"/>
                </a:lnTo>
                <a:lnTo>
                  <a:pt x="3718204" y="609600"/>
                </a:lnTo>
                <a:lnTo>
                  <a:pt x="3717074" y="610069"/>
                </a:lnTo>
                <a:lnTo>
                  <a:pt x="3715220" y="611936"/>
                </a:lnTo>
                <a:lnTo>
                  <a:pt x="3714750" y="613054"/>
                </a:lnTo>
                <a:lnTo>
                  <a:pt x="3714750" y="615683"/>
                </a:lnTo>
                <a:lnTo>
                  <a:pt x="3715220" y="616800"/>
                </a:lnTo>
                <a:lnTo>
                  <a:pt x="3717074" y="618667"/>
                </a:lnTo>
                <a:lnTo>
                  <a:pt x="3718204" y="619125"/>
                </a:lnTo>
                <a:lnTo>
                  <a:pt x="3720833" y="619125"/>
                </a:lnTo>
                <a:lnTo>
                  <a:pt x="3721951" y="618667"/>
                </a:lnTo>
                <a:lnTo>
                  <a:pt x="3723817" y="616800"/>
                </a:lnTo>
                <a:lnTo>
                  <a:pt x="3724275" y="615683"/>
                </a:lnTo>
                <a:lnTo>
                  <a:pt x="3724275" y="613054"/>
                </a:lnTo>
                <a:close/>
              </a:path>
              <a:path w="6483984" h="1228725">
                <a:moveTo>
                  <a:pt x="3724275" y="3454"/>
                </a:moveTo>
                <a:lnTo>
                  <a:pt x="3723817" y="2336"/>
                </a:lnTo>
                <a:lnTo>
                  <a:pt x="3721951" y="469"/>
                </a:lnTo>
                <a:lnTo>
                  <a:pt x="3720833" y="0"/>
                </a:lnTo>
                <a:lnTo>
                  <a:pt x="3718204" y="0"/>
                </a:lnTo>
                <a:lnTo>
                  <a:pt x="3717074" y="469"/>
                </a:lnTo>
                <a:lnTo>
                  <a:pt x="3715220" y="2336"/>
                </a:lnTo>
                <a:lnTo>
                  <a:pt x="3714750" y="3454"/>
                </a:lnTo>
                <a:lnTo>
                  <a:pt x="3714750" y="6083"/>
                </a:lnTo>
                <a:lnTo>
                  <a:pt x="3715220" y="7200"/>
                </a:lnTo>
                <a:lnTo>
                  <a:pt x="3717074" y="9067"/>
                </a:lnTo>
                <a:lnTo>
                  <a:pt x="3718204" y="9525"/>
                </a:lnTo>
                <a:lnTo>
                  <a:pt x="3720833" y="9525"/>
                </a:lnTo>
                <a:lnTo>
                  <a:pt x="3721951" y="9067"/>
                </a:lnTo>
                <a:lnTo>
                  <a:pt x="3723817" y="7200"/>
                </a:lnTo>
                <a:lnTo>
                  <a:pt x="3724275" y="6083"/>
                </a:lnTo>
                <a:lnTo>
                  <a:pt x="3724275" y="3454"/>
                </a:lnTo>
                <a:close/>
              </a:path>
              <a:path w="6483984" h="1228725">
                <a:moveTo>
                  <a:pt x="3771900" y="1222654"/>
                </a:moveTo>
                <a:lnTo>
                  <a:pt x="3771442" y="1221536"/>
                </a:lnTo>
                <a:lnTo>
                  <a:pt x="3769576" y="1219669"/>
                </a:lnTo>
                <a:lnTo>
                  <a:pt x="3768458" y="1219200"/>
                </a:lnTo>
                <a:lnTo>
                  <a:pt x="3765829" y="1219200"/>
                </a:lnTo>
                <a:lnTo>
                  <a:pt x="3764699" y="1219669"/>
                </a:lnTo>
                <a:lnTo>
                  <a:pt x="3762845" y="1221536"/>
                </a:lnTo>
                <a:lnTo>
                  <a:pt x="3762375" y="1222654"/>
                </a:lnTo>
                <a:lnTo>
                  <a:pt x="3762375" y="1225283"/>
                </a:lnTo>
                <a:lnTo>
                  <a:pt x="3762845" y="1226400"/>
                </a:lnTo>
                <a:lnTo>
                  <a:pt x="3764699" y="1228267"/>
                </a:lnTo>
                <a:lnTo>
                  <a:pt x="3765829" y="1228725"/>
                </a:lnTo>
                <a:lnTo>
                  <a:pt x="3768458" y="1228725"/>
                </a:lnTo>
                <a:lnTo>
                  <a:pt x="3769576" y="1228267"/>
                </a:lnTo>
                <a:lnTo>
                  <a:pt x="3771442" y="1226400"/>
                </a:lnTo>
                <a:lnTo>
                  <a:pt x="3771900" y="1225283"/>
                </a:lnTo>
                <a:lnTo>
                  <a:pt x="3771900" y="1222654"/>
                </a:lnTo>
                <a:close/>
              </a:path>
              <a:path w="6483984" h="1228725">
                <a:moveTo>
                  <a:pt x="3771900" y="613054"/>
                </a:moveTo>
                <a:lnTo>
                  <a:pt x="3771442" y="611936"/>
                </a:lnTo>
                <a:lnTo>
                  <a:pt x="3769576" y="610069"/>
                </a:lnTo>
                <a:lnTo>
                  <a:pt x="3768458" y="609600"/>
                </a:lnTo>
                <a:lnTo>
                  <a:pt x="3765829" y="609600"/>
                </a:lnTo>
                <a:lnTo>
                  <a:pt x="3764699" y="610069"/>
                </a:lnTo>
                <a:lnTo>
                  <a:pt x="3762845" y="611936"/>
                </a:lnTo>
                <a:lnTo>
                  <a:pt x="3762375" y="613054"/>
                </a:lnTo>
                <a:lnTo>
                  <a:pt x="3762375" y="615683"/>
                </a:lnTo>
                <a:lnTo>
                  <a:pt x="3762845" y="616800"/>
                </a:lnTo>
                <a:lnTo>
                  <a:pt x="3764699" y="618667"/>
                </a:lnTo>
                <a:lnTo>
                  <a:pt x="3765829" y="619125"/>
                </a:lnTo>
                <a:lnTo>
                  <a:pt x="3768458" y="619125"/>
                </a:lnTo>
                <a:lnTo>
                  <a:pt x="3769576" y="618667"/>
                </a:lnTo>
                <a:lnTo>
                  <a:pt x="3771442" y="616800"/>
                </a:lnTo>
                <a:lnTo>
                  <a:pt x="3771900" y="615683"/>
                </a:lnTo>
                <a:lnTo>
                  <a:pt x="3771900" y="613054"/>
                </a:lnTo>
                <a:close/>
              </a:path>
              <a:path w="6483984" h="1228725">
                <a:moveTo>
                  <a:pt x="3771900" y="3454"/>
                </a:moveTo>
                <a:lnTo>
                  <a:pt x="3771442" y="2336"/>
                </a:lnTo>
                <a:lnTo>
                  <a:pt x="3769576" y="469"/>
                </a:lnTo>
                <a:lnTo>
                  <a:pt x="3768458" y="0"/>
                </a:lnTo>
                <a:lnTo>
                  <a:pt x="3765829" y="0"/>
                </a:lnTo>
                <a:lnTo>
                  <a:pt x="3764699" y="469"/>
                </a:lnTo>
                <a:lnTo>
                  <a:pt x="3762845" y="2336"/>
                </a:lnTo>
                <a:lnTo>
                  <a:pt x="3762375" y="3454"/>
                </a:lnTo>
                <a:lnTo>
                  <a:pt x="3762375" y="6083"/>
                </a:lnTo>
                <a:lnTo>
                  <a:pt x="3762845" y="7200"/>
                </a:lnTo>
                <a:lnTo>
                  <a:pt x="3764699" y="9067"/>
                </a:lnTo>
                <a:lnTo>
                  <a:pt x="3765829" y="9525"/>
                </a:lnTo>
                <a:lnTo>
                  <a:pt x="3768458" y="9525"/>
                </a:lnTo>
                <a:lnTo>
                  <a:pt x="3769576" y="9067"/>
                </a:lnTo>
                <a:lnTo>
                  <a:pt x="3771442" y="7200"/>
                </a:lnTo>
                <a:lnTo>
                  <a:pt x="3771900" y="6083"/>
                </a:lnTo>
                <a:lnTo>
                  <a:pt x="3771900" y="3454"/>
                </a:lnTo>
                <a:close/>
              </a:path>
              <a:path w="6483984" h="1228725">
                <a:moveTo>
                  <a:pt x="3819525" y="1222654"/>
                </a:moveTo>
                <a:lnTo>
                  <a:pt x="3819067" y="1221536"/>
                </a:lnTo>
                <a:lnTo>
                  <a:pt x="3817201" y="1219669"/>
                </a:lnTo>
                <a:lnTo>
                  <a:pt x="3816083" y="1219200"/>
                </a:lnTo>
                <a:lnTo>
                  <a:pt x="3813454" y="1219200"/>
                </a:lnTo>
                <a:lnTo>
                  <a:pt x="3812324" y="1219669"/>
                </a:lnTo>
                <a:lnTo>
                  <a:pt x="3810470" y="1221536"/>
                </a:lnTo>
                <a:lnTo>
                  <a:pt x="3810000" y="1222654"/>
                </a:lnTo>
                <a:lnTo>
                  <a:pt x="3810000" y="1225283"/>
                </a:lnTo>
                <a:lnTo>
                  <a:pt x="3810470" y="1226400"/>
                </a:lnTo>
                <a:lnTo>
                  <a:pt x="3812324" y="1228267"/>
                </a:lnTo>
                <a:lnTo>
                  <a:pt x="3813454" y="1228725"/>
                </a:lnTo>
                <a:lnTo>
                  <a:pt x="3816083" y="1228725"/>
                </a:lnTo>
                <a:lnTo>
                  <a:pt x="3817201" y="1228267"/>
                </a:lnTo>
                <a:lnTo>
                  <a:pt x="3819067" y="1226400"/>
                </a:lnTo>
                <a:lnTo>
                  <a:pt x="3819525" y="1225283"/>
                </a:lnTo>
                <a:lnTo>
                  <a:pt x="3819525" y="1222654"/>
                </a:lnTo>
                <a:close/>
              </a:path>
              <a:path w="6483984" h="1228725">
                <a:moveTo>
                  <a:pt x="3819525" y="613054"/>
                </a:moveTo>
                <a:lnTo>
                  <a:pt x="3819067" y="611936"/>
                </a:lnTo>
                <a:lnTo>
                  <a:pt x="3817201" y="610069"/>
                </a:lnTo>
                <a:lnTo>
                  <a:pt x="3816083" y="609600"/>
                </a:lnTo>
                <a:lnTo>
                  <a:pt x="3813454" y="609600"/>
                </a:lnTo>
                <a:lnTo>
                  <a:pt x="3812324" y="610069"/>
                </a:lnTo>
                <a:lnTo>
                  <a:pt x="3810470" y="611936"/>
                </a:lnTo>
                <a:lnTo>
                  <a:pt x="3810000" y="613054"/>
                </a:lnTo>
                <a:lnTo>
                  <a:pt x="3810000" y="615683"/>
                </a:lnTo>
                <a:lnTo>
                  <a:pt x="3810470" y="616800"/>
                </a:lnTo>
                <a:lnTo>
                  <a:pt x="3812324" y="618667"/>
                </a:lnTo>
                <a:lnTo>
                  <a:pt x="3813454" y="619125"/>
                </a:lnTo>
                <a:lnTo>
                  <a:pt x="3816083" y="619125"/>
                </a:lnTo>
                <a:lnTo>
                  <a:pt x="3817201" y="618667"/>
                </a:lnTo>
                <a:lnTo>
                  <a:pt x="3819067" y="616800"/>
                </a:lnTo>
                <a:lnTo>
                  <a:pt x="3819525" y="615683"/>
                </a:lnTo>
                <a:lnTo>
                  <a:pt x="3819525" y="613054"/>
                </a:lnTo>
                <a:close/>
              </a:path>
              <a:path w="6483984" h="1228725">
                <a:moveTo>
                  <a:pt x="3819525" y="3454"/>
                </a:moveTo>
                <a:lnTo>
                  <a:pt x="3819067" y="2336"/>
                </a:lnTo>
                <a:lnTo>
                  <a:pt x="3817201" y="469"/>
                </a:lnTo>
                <a:lnTo>
                  <a:pt x="3816083" y="0"/>
                </a:lnTo>
                <a:lnTo>
                  <a:pt x="3813454" y="0"/>
                </a:lnTo>
                <a:lnTo>
                  <a:pt x="3812324" y="469"/>
                </a:lnTo>
                <a:lnTo>
                  <a:pt x="3810470" y="2336"/>
                </a:lnTo>
                <a:lnTo>
                  <a:pt x="3810000" y="3454"/>
                </a:lnTo>
                <a:lnTo>
                  <a:pt x="3810000" y="6083"/>
                </a:lnTo>
                <a:lnTo>
                  <a:pt x="3810470" y="7200"/>
                </a:lnTo>
                <a:lnTo>
                  <a:pt x="3812324" y="9067"/>
                </a:lnTo>
                <a:lnTo>
                  <a:pt x="3813454" y="9525"/>
                </a:lnTo>
                <a:lnTo>
                  <a:pt x="3816083" y="9525"/>
                </a:lnTo>
                <a:lnTo>
                  <a:pt x="3817201" y="9067"/>
                </a:lnTo>
                <a:lnTo>
                  <a:pt x="3819067" y="7200"/>
                </a:lnTo>
                <a:lnTo>
                  <a:pt x="3819525" y="6083"/>
                </a:lnTo>
                <a:lnTo>
                  <a:pt x="3819525" y="3454"/>
                </a:lnTo>
                <a:close/>
              </a:path>
              <a:path w="6483984" h="1228725">
                <a:moveTo>
                  <a:pt x="3867150" y="1222654"/>
                </a:moveTo>
                <a:lnTo>
                  <a:pt x="3866692" y="1221536"/>
                </a:lnTo>
                <a:lnTo>
                  <a:pt x="3864826" y="1219669"/>
                </a:lnTo>
                <a:lnTo>
                  <a:pt x="3863708" y="1219200"/>
                </a:lnTo>
                <a:lnTo>
                  <a:pt x="3861079" y="1219200"/>
                </a:lnTo>
                <a:lnTo>
                  <a:pt x="3859949" y="1219669"/>
                </a:lnTo>
                <a:lnTo>
                  <a:pt x="3858095" y="1221536"/>
                </a:lnTo>
                <a:lnTo>
                  <a:pt x="3857625" y="1222654"/>
                </a:lnTo>
                <a:lnTo>
                  <a:pt x="3857625" y="1225283"/>
                </a:lnTo>
                <a:lnTo>
                  <a:pt x="3858095" y="1226400"/>
                </a:lnTo>
                <a:lnTo>
                  <a:pt x="3859949" y="1228267"/>
                </a:lnTo>
                <a:lnTo>
                  <a:pt x="3861079" y="1228725"/>
                </a:lnTo>
                <a:lnTo>
                  <a:pt x="3863708" y="1228725"/>
                </a:lnTo>
                <a:lnTo>
                  <a:pt x="3864826" y="1228267"/>
                </a:lnTo>
                <a:lnTo>
                  <a:pt x="3866692" y="1226400"/>
                </a:lnTo>
                <a:lnTo>
                  <a:pt x="3867150" y="1225283"/>
                </a:lnTo>
                <a:lnTo>
                  <a:pt x="3867150" y="1222654"/>
                </a:lnTo>
                <a:close/>
              </a:path>
              <a:path w="6483984" h="1228725">
                <a:moveTo>
                  <a:pt x="3867150" y="613054"/>
                </a:moveTo>
                <a:lnTo>
                  <a:pt x="3866692" y="611936"/>
                </a:lnTo>
                <a:lnTo>
                  <a:pt x="3864826" y="610069"/>
                </a:lnTo>
                <a:lnTo>
                  <a:pt x="3863708" y="609600"/>
                </a:lnTo>
                <a:lnTo>
                  <a:pt x="3861079" y="609600"/>
                </a:lnTo>
                <a:lnTo>
                  <a:pt x="3859949" y="610069"/>
                </a:lnTo>
                <a:lnTo>
                  <a:pt x="3858095" y="611936"/>
                </a:lnTo>
                <a:lnTo>
                  <a:pt x="3857625" y="613054"/>
                </a:lnTo>
                <a:lnTo>
                  <a:pt x="3857625" y="615683"/>
                </a:lnTo>
                <a:lnTo>
                  <a:pt x="3858095" y="616800"/>
                </a:lnTo>
                <a:lnTo>
                  <a:pt x="3859949" y="618667"/>
                </a:lnTo>
                <a:lnTo>
                  <a:pt x="3861079" y="619125"/>
                </a:lnTo>
                <a:lnTo>
                  <a:pt x="3863708" y="619125"/>
                </a:lnTo>
                <a:lnTo>
                  <a:pt x="3864826" y="618667"/>
                </a:lnTo>
                <a:lnTo>
                  <a:pt x="3866692" y="616800"/>
                </a:lnTo>
                <a:lnTo>
                  <a:pt x="3867150" y="615683"/>
                </a:lnTo>
                <a:lnTo>
                  <a:pt x="3867150" y="613054"/>
                </a:lnTo>
                <a:close/>
              </a:path>
              <a:path w="6483984" h="1228725">
                <a:moveTo>
                  <a:pt x="3867150" y="3454"/>
                </a:moveTo>
                <a:lnTo>
                  <a:pt x="3866692" y="2336"/>
                </a:lnTo>
                <a:lnTo>
                  <a:pt x="3864826" y="469"/>
                </a:lnTo>
                <a:lnTo>
                  <a:pt x="3863708" y="0"/>
                </a:lnTo>
                <a:lnTo>
                  <a:pt x="3861079" y="0"/>
                </a:lnTo>
                <a:lnTo>
                  <a:pt x="3859949" y="469"/>
                </a:lnTo>
                <a:lnTo>
                  <a:pt x="3858095" y="2336"/>
                </a:lnTo>
                <a:lnTo>
                  <a:pt x="3857625" y="3454"/>
                </a:lnTo>
                <a:lnTo>
                  <a:pt x="3857625" y="6083"/>
                </a:lnTo>
                <a:lnTo>
                  <a:pt x="3858095" y="7200"/>
                </a:lnTo>
                <a:lnTo>
                  <a:pt x="3859949" y="9067"/>
                </a:lnTo>
                <a:lnTo>
                  <a:pt x="3861079" y="9525"/>
                </a:lnTo>
                <a:lnTo>
                  <a:pt x="3863708" y="9525"/>
                </a:lnTo>
                <a:lnTo>
                  <a:pt x="3864826" y="9067"/>
                </a:lnTo>
                <a:lnTo>
                  <a:pt x="3866692" y="7200"/>
                </a:lnTo>
                <a:lnTo>
                  <a:pt x="3867150" y="6083"/>
                </a:lnTo>
                <a:lnTo>
                  <a:pt x="3867150" y="3454"/>
                </a:lnTo>
                <a:close/>
              </a:path>
              <a:path w="6483984" h="1228725">
                <a:moveTo>
                  <a:pt x="3914775" y="1222654"/>
                </a:moveTo>
                <a:lnTo>
                  <a:pt x="3914317" y="1221536"/>
                </a:lnTo>
                <a:lnTo>
                  <a:pt x="3912451" y="1219669"/>
                </a:lnTo>
                <a:lnTo>
                  <a:pt x="3911333" y="1219200"/>
                </a:lnTo>
                <a:lnTo>
                  <a:pt x="3908704" y="1219200"/>
                </a:lnTo>
                <a:lnTo>
                  <a:pt x="3907574" y="1219669"/>
                </a:lnTo>
                <a:lnTo>
                  <a:pt x="3905720" y="1221536"/>
                </a:lnTo>
                <a:lnTo>
                  <a:pt x="3905250" y="1222654"/>
                </a:lnTo>
                <a:lnTo>
                  <a:pt x="3905250" y="1225283"/>
                </a:lnTo>
                <a:lnTo>
                  <a:pt x="3905720" y="1226400"/>
                </a:lnTo>
                <a:lnTo>
                  <a:pt x="3907574" y="1228267"/>
                </a:lnTo>
                <a:lnTo>
                  <a:pt x="3908704" y="1228725"/>
                </a:lnTo>
                <a:lnTo>
                  <a:pt x="3911333" y="1228725"/>
                </a:lnTo>
                <a:lnTo>
                  <a:pt x="3912451" y="1228267"/>
                </a:lnTo>
                <a:lnTo>
                  <a:pt x="3914317" y="1226400"/>
                </a:lnTo>
                <a:lnTo>
                  <a:pt x="3914775" y="1225283"/>
                </a:lnTo>
                <a:lnTo>
                  <a:pt x="3914775" y="1222654"/>
                </a:lnTo>
                <a:close/>
              </a:path>
              <a:path w="6483984" h="1228725">
                <a:moveTo>
                  <a:pt x="3914775" y="613054"/>
                </a:moveTo>
                <a:lnTo>
                  <a:pt x="3914317" y="611936"/>
                </a:lnTo>
                <a:lnTo>
                  <a:pt x="3912451" y="610069"/>
                </a:lnTo>
                <a:lnTo>
                  <a:pt x="3911333" y="609600"/>
                </a:lnTo>
                <a:lnTo>
                  <a:pt x="3908704" y="609600"/>
                </a:lnTo>
                <a:lnTo>
                  <a:pt x="3907574" y="610069"/>
                </a:lnTo>
                <a:lnTo>
                  <a:pt x="3905720" y="611936"/>
                </a:lnTo>
                <a:lnTo>
                  <a:pt x="3905250" y="613054"/>
                </a:lnTo>
                <a:lnTo>
                  <a:pt x="3905250" y="615683"/>
                </a:lnTo>
                <a:lnTo>
                  <a:pt x="3905720" y="616800"/>
                </a:lnTo>
                <a:lnTo>
                  <a:pt x="3907574" y="618667"/>
                </a:lnTo>
                <a:lnTo>
                  <a:pt x="3908704" y="619125"/>
                </a:lnTo>
                <a:lnTo>
                  <a:pt x="3911333" y="619125"/>
                </a:lnTo>
                <a:lnTo>
                  <a:pt x="3912451" y="618667"/>
                </a:lnTo>
                <a:lnTo>
                  <a:pt x="3914317" y="616800"/>
                </a:lnTo>
                <a:lnTo>
                  <a:pt x="3914775" y="615683"/>
                </a:lnTo>
                <a:lnTo>
                  <a:pt x="3914775" y="613054"/>
                </a:lnTo>
                <a:close/>
              </a:path>
              <a:path w="6483984" h="1228725">
                <a:moveTo>
                  <a:pt x="3914775" y="3454"/>
                </a:moveTo>
                <a:lnTo>
                  <a:pt x="3914317" y="2336"/>
                </a:lnTo>
                <a:lnTo>
                  <a:pt x="3912451" y="469"/>
                </a:lnTo>
                <a:lnTo>
                  <a:pt x="3911333" y="0"/>
                </a:lnTo>
                <a:lnTo>
                  <a:pt x="3908704" y="0"/>
                </a:lnTo>
                <a:lnTo>
                  <a:pt x="3907574" y="469"/>
                </a:lnTo>
                <a:lnTo>
                  <a:pt x="3905720" y="2336"/>
                </a:lnTo>
                <a:lnTo>
                  <a:pt x="3905250" y="3454"/>
                </a:lnTo>
                <a:lnTo>
                  <a:pt x="3905250" y="6083"/>
                </a:lnTo>
                <a:lnTo>
                  <a:pt x="3905720" y="7200"/>
                </a:lnTo>
                <a:lnTo>
                  <a:pt x="3907574" y="9067"/>
                </a:lnTo>
                <a:lnTo>
                  <a:pt x="3908704" y="9525"/>
                </a:lnTo>
                <a:lnTo>
                  <a:pt x="3911333" y="9525"/>
                </a:lnTo>
                <a:lnTo>
                  <a:pt x="3912451" y="9067"/>
                </a:lnTo>
                <a:lnTo>
                  <a:pt x="3914317" y="7200"/>
                </a:lnTo>
                <a:lnTo>
                  <a:pt x="3914775" y="6083"/>
                </a:lnTo>
                <a:lnTo>
                  <a:pt x="3914775" y="3454"/>
                </a:lnTo>
                <a:close/>
              </a:path>
              <a:path w="6483984" h="1228725">
                <a:moveTo>
                  <a:pt x="3962400" y="1222654"/>
                </a:moveTo>
                <a:lnTo>
                  <a:pt x="3961942" y="1221536"/>
                </a:lnTo>
                <a:lnTo>
                  <a:pt x="3960076" y="1219669"/>
                </a:lnTo>
                <a:lnTo>
                  <a:pt x="3958958" y="1219200"/>
                </a:lnTo>
                <a:lnTo>
                  <a:pt x="3956329" y="1219200"/>
                </a:lnTo>
                <a:lnTo>
                  <a:pt x="3955199" y="1219669"/>
                </a:lnTo>
                <a:lnTo>
                  <a:pt x="3953345" y="1221536"/>
                </a:lnTo>
                <a:lnTo>
                  <a:pt x="3952875" y="1222654"/>
                </a:lnTo>
                <a:lnTo>
                  <a:pt x="3952875" y="1225283"/>
                </a:lnTo>
                <a:lnTo>
                  <a:pt x="3953345" y="1226400"/>
                </a:lnTo>
                <a:lnTo>
                  <a:pt x="3955199" y="1228267"/>
                </a:lnTo>
                <a:lnTo>
                  <a:pt x="3956329" y="1228725"/>
                </a:lnTo>
                <a:lnTo>
                  <a:pt x="3958958" y="1228725"/>
                </a:lnTo>
                <a:lnTo>
                  <a:pt x="3960076" y="1228267"/>
                </a:lnTo>
                <a:lnTo>
                  <a:pt x="3961942" y="1226400"/>
                </a:lnTo>
                <a:lnTo>
                  <a:pt x="3962400" y="1225283"/>
                </a:lnTo>
                <a:lnTo>
                  <a:pt x="3962400" y="1222654"/>
                </a:lnTo>
                <a:close/>
              </a:path>
              <a:path w="6483984" h="1228725">
                <a:moveTo>
                  <a:pt x="3962400" y="613054"/>
                </a:moveTo>
                <a:lnTo>
                  <a:pt x="3961942" y="611936"/>
                </a:lnTo>
                <a:lnTo>
                  <a:pt x="3960076" y="610069"/>
                </a:lnTo>
                <a:lnTo>
                  <a:pt x="3958958" y="609600"/>
                </a:lnTo>
                <a:lnTo>
                  <a:pt x="3956329" y="609600"/>
                </a:lnTo>
                <a:lnTo>
                  <a:pt x="3955199" y="610069"/>
                </a:lnTo>
                <a:lnTo>
                  <a:pt x="3953345" y="611936"/>
                </a:lnTo>
                <a:lnTo>
                  <a:pt x="3952875" y="613054"/>
                </a:lnTo>
                <a:lnTo>
                  <a:pt x="3952875" y="615683"/>
                </a:lnTo>
                <a:lnTo>
                  <a:pt x="3953345" y="616800"/>
                </a:lnTo>
                <a:lnTo>
                  <a:pt x="3955199" y="618667"/>
                </a:lnTo>
                <a:lnTo>
                  <a:pt x="3956329" y="619125"/>
                </a:lnTo>
                <a:lnTo>
                  <a:pt x="3958958" y="619125"/>
                </a:lnTo>
                <a:lnTo>
                  <a:pt x="3960076" y="618667"/>
                </a:lnTo>
                <a:lnTo>
                  <a:pt x="3961942" y="616800"/>
                </a:lnTo>
                <a:lnTo>
                  <a:pt x="3962400" y="615683"/>
                </a:lnTo>
                <a:lnTo>
                  <a:pt x="3962400" y="613054"/>
                </a:lnTo>
                <a:close/>
              </a:path>
              <a:path w="6483984" h="1228725">
                <a:moveTo>
                  <a:pt x="3962400" y="3454"/>
                </a:moveTo>
                <a:lnTo>
                  <a:pt x="3961942" y="2336"/>
                </a:lnTo>
                <a:lnTo>
                  <a:pt x="3960076" y="469"/>
                </a:lnTo>
                <a:lnTo>
                  <a:pt x="3958958" y="0"/>
                </a:lnTo>
                <a:lnTo>
                  <a:pt x="3956329" y="0"/>
                </a:lnTo>
                <a:lnTo>
                  <a:pt x="3955199" y="469"/>
                </a:lnTo>
                <a:lnTo>
                  <a:pt x="3953345" y="2336"/>
                </a:lnTo>
                <a:lnTo>
                  <a:pt x="3952875" y="3454"/>
                </a:lnTo>
                <a:lnTo>
                  <a:pt x="3952875" y="6083"/>
                </a:lnTo>
                <a:lnTo>
                  <a:pt x="3953345" y="7200"/>
                </a:lnTo>
                <a:lnTo>
                  <a:pt x="3955199" y="9067"/>
                </a:lnTo>
                <a:lnTo>
                  <a:pt x="3956329" y="9525"/>
                </a:lnTo>
                <a:lnTo>
                  <a:pt x="3958958" y="9525"/>
                </a:lnTo>
                <a:lnTo>
                  <a:pt x="3960076" y="9067"/>
                </a:lnTo>
                <a:lnTo>
                  <a:pt x="3961942" y="7200"/>
                </a:lnTo>
                <a:lnTo>
                  <a:pt x="3962400" y="6083"/>
                </a:lnTo>
                <a:lnTo>
                  <a:pt x="3962400" y="3454"/>
                </a:lnTo>
                <a:close/>
              </a:path>
              <a:path w="6483984" h="1228725">
                <a:moveTo>
                  <a:pt x="4010025" y="1222654"/>
                </a:moveTo>
                <a:lnTo>
                  <a:pt x="4009567" y="1221536"/>
                </a:lnTo>
                <a:lnTo>
                  <a:pt x="4007701" y="1219669"/>
                </a:lnTo>
                <a:lnTo>
                  <a:pt x="4006583" y="1219200"/>
                </a:lnTo>
                <a:lnTo>
                  <a:pt x="4003954" y="1219200"/>
                </a:lnTo>
                <a:lnTo>
                  <a:pt x="4002824" y="1219669"/>
                </a:lnTo>
                <a:lnTo>
                  <a:pt x="4000970" y="1221536"/>
                </a:lnTo>
                <a:lnTo>
                  <a:pt x="4000500" y="1222654"/>
                </a:lnTo>
                <a:lnTo>
                  <a:pt x="4000500" y="1225283"/>
                </a:lnTo>
                <a:lnTo>
                  <a:pt x="4000970" y="1226400"/>
                </a:lnTo>
                <a:lnTo>
                  <a:pt x="4002824" y="1228267"/>
                </a:lnTo>
                <a:lnTo>
                  <a:pt x="4003954" y="1228725"/>
                </a:lnTo>
                <a:lnTo>
                  <a:pt x="4006583" y="1228725"/>
                </a:lnTo>
                <a:lnTo>
                  <a:pt x="4007701" y="1228267"/>
                </a:lnTo>
                <a:lnTo>
                  <a:pt x="4009567" y="1226400"/>
                </a:lnTo>
                <a:lnTo>
                  <a:pt x="4010025" y="1225283"/>
                </a:lnTo>
                <a:lnTo>
                  <a:pt x="4010025" y="1222654"/>
                </a:lnTo>
                <a:close/>
              </a:path>
              <a:path w="6483984" h="1228725">
                <a:moveTo>
                  <a:pt x="4010025" y="613054"/>
                </a:moveTo>
                <a:lnTo>
                  <a:pt x="4009567" y="611936"/>
                </a:lnTo>
                <a:lnTo>
                  <a:pt x="4007701" y="610069"/>
                </a:lnTo>
                <a:lnTo>
                  <a:pt x="4006583" y="609600"/>
                </a:lnTo>
                <a:lnTo>
                  <a:pt x="4003954" y="609600"/>
                </a:lnTo>
                <a:lnTo>
                  <a:pt x="4002824" y="610069"/>
                </a:lnTo>
                <a:lnTo>
                  <a:pt x="4000970" y="611936"/>
                </a:lnTo>
                <a:lnTo>
                  <a:pt x="4000500" y="613054"/>
                </a:lnTo>
                <a:lnTo>
                  <a:pt x="4000500" y="615683"/>
                </a:lnTo>
                <a:lnTo>
                  <a:pt x="4000970" y="616800"/>
                </a:lnTo>
                <a:lnTo>
                  <a:pt x="4002824" y="618667"/>
                </a:lnTo>
                <a:lnTo>
                  <a:pt x="4003954" y="619125"/>
                </a:lnTo>
                <a:lnTo>
                  <a:pt x="4006583" y="619125"/>
                </a:lnTo>
                <a:lnTo>
                  <a:pt x="4007701" y="618667"/>
                </a:lnTo>
                <a:lnTo>
                  <a:pt x="4009567" y="616800"/>
                </a:lnTo>
                <a:lnTo>
                  <a:pt x="4010025" y="615683"/>
                </a:lnTo>
                <a:lnTo>
                  <a:pt x="4010025" y="613054"/>
                </a:lnTo>
                <a:close/>
              </a:path>
              <a:path w="6483984" h="1228725">
                <a:moveTo>
                  <a:pt x="4010025" y="3454"/>
                </a:moveTo>
                <a:lnTo>
                  <a:pt x="4009567" y="2336"/>
                </a:lnTo>
                <a:lnTo>
                  <a:pt x="4007701" y="469"/>
                </a:lnTo>
                <a:lnTo>
                  <a:pt x="4006583" y="0"/>
                </a:lnTo>
                <a:lnTo>
                  <a:pt x="4003954" y="0"/>
                </a:lnTo>
                <a:lnTo>
                  <a:pt x="4002824" y="469"/>
                </a:lnTo>
                <a:lnTo>
                  <a:pt x="4000970" y="2336"/>
                </a:lnTo>
                <a:lnTo>
                  <a:pt x="4000500" y="3454"/>
                </a:lnTo>
                <a:lnTo>
                  <a:pt x="4000500" y="6083"/>
                </a:lnTo>
                <a:lnTo>
                  <a:pt x="4000970" y="7200"/>
                </a:lnTo>
                <a:lnTo>
                  <a:pt x="4002824" y="9067"/>
                </a:lnTo>
                <a:lnTo>
                  <a:pt x="4003954" y="9525"/>
                </a:lnTo>
                <a:lnTo>
                  <a:pt x="4006583" y="9525"/>
                </a:lnTo>
                <a:lnTo>
                  <a:pt x="4007701" y="9067"/>
                </a:lnTo>
                <a:lnTo>
                  <a:pt x="4009567" y="7200"/>
                </a:lnTo>
                <a:lnTo>
                  <a:pt x="4010025" y="6083"/>
                </a:lnTo>
                <a:lnTo>
                  <a:pt x="4010025" y="3454"/>
                </a:lnTo>
                <a:close/>
              </a:path>
              <a:path w="6483984" h="1228725">
                <a:moveTo>
                  <a:pt x="4057650" y="1222654"/>
                </a:moveTo>
                <a:lnTo>
                  <a:pt x="4057192" y="1221536"/>
                </a:lnTo>
                <a:lnTo>
                  <a:pt x="4055326" y="1219669"/>
                </a:lnTo>
                <a:lnTo>
                  <a:pt x="4054208" y="1219200"/>
                </a:lnTo>
                <a:lnTo>
                  <a:pt x="4051579" y="1219200"/>
                </a:lnTo>
                <a:lnTo>
                  <a:pt x="4050449" y="1219669"/>
                </a:lnTo>
                <a:lnTo>
                  <a:pt x="4048595" y="1221536"/>
                </a:lnTo>
                <a:lnTo>
                  <a:pt x="4048125" y="1222654"/>
                </a:lnTo>
                <a:lnTo>
                  <a:pt x="4048125" y="1225283"/>
                </a:lnTo>
                <a:lnTo>
                  <a:pt x="4048595" y="1226400"/>
                </a:lnTo>
                <a:lnTo>
                  <a:pt x="4050449" y="1228267"/>
                </a:lnTo>
                <a:lnTo>
                  <a:pt x="4051579" y="1228725"/>
                </a:lnTo>
                <a:lnTo>
                  <a:pt x="4054208" y="1228725"/>
                </a:lnTo>
                <a:lnTo>
                  <a:pt x="4055326" y="1228267"/>
                </a:lnTo>
                <a:lnTo>
                  <a:pt x="4057192" y="1226400"/>
                </a:lnTo>
                <a:lnTo>
                  <a:pt x="4057650" y="1225283"/>
                </a:lnTo>
                <a:lnTo>
                  <a:pt x="4057650" y="1222654"/>
                </a:lnTo>
                <a:close/>
              </a:path>
              <a:path w="6483984" h="1228725">
                <a:moveTo>
                  <a:pt x="4057650" y="613054"/>
                </a:moveTo>
                <a:lnTo>
                  <a:pt x="4057192" y="611936"/>
                </a:lnTo>
                <a:lnTo>
                  <a:pt x="4055326" y="610069"/>
                </a:lnTo>
                <a:lnTo>
                  <a:pt x="4054208" y="609600"/>
                </a:lnTo>
                <a:lnTo>
                  <a:pt x="4051579" y="609600"/>
                </a:lnTo>
                <a:lnTo>
                  <a:pt x="4050449" y="610069"/>
                </a:lnTo>
                <a:lnTo>
                  <a:pt x="4048595" y="611936"/>
                </a:lnTo>
                <a:lnTo>
                  <a:pt x="4048125" y="613054"/>
                </a:lnTo>
                <a:lnTo>
                  <a:pt x="4048125" y="615683"/>
                </a:lnTo>
                <a:lnTo>
                  <a:pt x="4048595" y="616800"/>
                </a:lnTo>
                <a:lnTo>
                  <a:pt x="4050449" y="618667"/>
                </a:lnTo>
                <a:lnTo>
                  <a:pt x="4051579" y="619125"/>
                </a:lnTo>
                <a:lnTo>
                  <a:pt x="4054208" y="619125"/>
                </a:lnTo>
                <a:lnTo>
                  <a:pt x="4055326" y="618667"/>
                </a:lnTo>
                <a:lnTo>
                  <a:pt x="4057192" y="616800"/>
                </a:lnTo>
                <a:lnTo>
                  <a:pt x="4057650" y="615683"/>
                </a:lnTo>
                <a:lnTo>
                  <a:pt x="4057650" y="613054"/>
                </a:lnTo>
                <a:close/>
              </a:path>
              <a:path w="6483984" h="1228725">
                <a:moveTo>
                  <a:pt x="4057650" y="3454"/>
                </a:moveTo>
                <a:lnTo>
                  <a:pt x="4057192" y="2336"/>
                </a:lnTo>
                <a:lnTo>
                  <a:pt x="4055326" y="469"/>
                </a:lnTo>
                <a:lnTo>
                  <a:pt x="4054208" y="0"/>
                </a:lnTo>
                <a:lnTo>
                  <a:pt x="4051579" y="0"/>
                </a:lnTo>
                <a:lnTo>
                  <a:pt x="4050449" y="469"/>
                </a:lnTo>
                <a:lnTo>
                  <a:pt x="4048595" y="2336"/>
                </a:lnTo>
                <a:lnTo>
                  <a:pt x="4048125" y="3454"/>
                </a:lnTo>
                <a:lnTo>
                  <a:pt x="4048125" y="6083"/>
                </a:lnTo>
                <a:lnTo>
                  <a:pt x="4048595" y="7200"/>
                </a:lnTo>
                <a:lnTo>
                  <a:pt x="4050449" y="9067"/>
                </a:lnTo>
                <a:lnTo>
                  <a:pt x="4051579" y="9525"/>
                </a:lnTo>
                <a:lnTo>
                  <a:pt x="4054208" y="9525"/>
                </a:lnTo>
                <a:lnTo>
                  <a:pt x="4055326" y="9067"/>
                </a:lnTo>
                <a:lnTo>
                  <a:pt x="4057192" y="7200"/>
                </a:lnTo>
                <a:lnTo>
                  <a:pt x="4057650" y="6083"/>
                </a:lnTo>
                <a:lnTo>
                  <a:pt x="4057650" y="3454"/>
                </a:lnTo>
                <a:close/>
              </a:path>
              <a:path w="6483984" h="1228725">
                <a:moveTo>
                  <a:pt x="4105275" y="1222654"/>
                </a:moveTo>
                <a:lnTo>
                  <a:pt x="4104817" y="1221536"/>
                </a:lnTo>
                <a:lnTo>
                  <a:pt x="4102951" y="1219669"/>
                </a:lnTo>
                <a:lnTo>
                  <a:pt x="4101833" y="1219200"/>
                </a:lnTo>
                <a:lnTo>
                  <a:pt x="4099204" y="1219200"/>
                </a:lnTo>
                <a:lnTo>
                  <a:pt x="4098074" y="1219669"/>
                </a:lnTo>
                <a:lnTo>
                  <a:pt x="4096220" y="1221536"/>
                </a:lnTo>
                <a:lnTo>
                  <a:pt x="4095750" y="1222654"/>
                </a:lnTo>
                <a:lnTo>
                  <a:pt x="4095750" y="1225283"/>
                </a:lnTo>
                <a:lnTo>
                  <a:pt x="4096220" y="1226400"/>
                </a:lnTo>
                <a:lnTo>
                  <a:pt x="4098074" y="1228267"/>
                </a:lnTo>
                <a:lnTo>
                  <a:pt x="4099204" y="1228725"/>
                </a:lnTo>
                <a:lnTo>
                  <a:pt x="4101833" y="1228725"/>
                </a:lnTo>
                <a:lnTo>
                  <a:pt x="4102951" y="1228267"/>
                </a:lnTo>
                <a:lnTo>
                  <a:pt x="4104817" y="1226400"/>
                </a:lnTo>
                <a:lnTo>
                  <a:pt x="4105275" y="1225283"/>
                </a:lnTo>
                <a:lnTo>
                  <a:pt x="4105275" y="1222654"/>
                </a:lnTo>
                <a:close/>
              </a:path>
              <a:path w="6483984" h="1228725">
                <a:moveTo>
                  <a:pt x="4105275" y="613054"/>
                </a:moveTo>
                <a:lnTo>
                  <a:pt x="4104817" y="611936"/>
                </a:lnTo>
                <a:lnTo>
                  <a:pt x="4102951" y="610069"/>
                </a:lnTo>
                <a:lnTo>
                  <a:pt x="4101833" y="609600"/>
                </a:lnTo>
                <a:lnTo>
                  <a:pt x="4099204" y="609600"/>
                </a:lnTo>
                <a:lnTo>
                  <a:pt x="4098074" y="610069"/>
                </a:lnTo>
                <a:lnTo>
                  <a:pt x="4096220" y="611936"/>
                </a:lnTo>
                <a:lnTo>
                  <a:pt x="4095750" y="613054"/>
                </a:lnTo>
                <a:lnTo>
                  <a:pt x="4095750" y="615683"/>
                </a:lnTo>
                <a:lnTo>
                  <a:pt x="4096220" y="616800"/>
                </a:lnTo>
                <a:lnTo>
                  <a:pt x="4098074" y="618667"/>
                </a:lnTo>
                <a:lnTo>
                  <a:pt x="4099204" y="619125"/>
                </a:lnTo>
                <a:lnTo>
                  <a:pt x="4101833" y="619125"/>
                </a:lnTo>
                <a:lnTo>
                  <a:pt x="4102951" y="618667"/>
                </a:lnTo>
                <a:lnTo>
                  <a:pt x="4104817" y="616800"/>
                </a:lnTo>
                <a:lnTo>
                  <a:pt x="4105275" y="615683"/>
                </a:lnTo>
                <a:lnTo>
                  <a:pt x="4105275" y="613054"/>
                </a:lnTo>
                <a:close/>
              </a:path>
              <a:path w="6483984" h="1228725">
                <a:moveTo>
                  <a:pt x="4105275" y="3454"/>
                </a:moveTo>
                <a:lnTo>
                  <a:pt x="4104817" y="2336"/>
                </a:lnTo>
                <a:lnTo>
                  <a:pt x="4102951" y="469"/>
                </a:lnTo>
                <a:lnTo>
                  <a:pt x="4101833" y="0"/>
                </a:lnTo>
                <a:lnTo>
                  <a:pt x="4099204" y="0"/>
                </a:lnTo>
                <a:lnTo>
                  <a:pt x="4098074" y="469"/>
                </a:lnTo>
                <a:lnTo>
                  <a:pt x="4096220" y="2336"/>
                </a:lnTo>
                <a:lnTo>
                  <a:pt x="4095750" y="3454"/>
                </a:lnTo>
                <a:lnTo>
                  <a:pt x="4095750" y="6083"/>
                </a:lnTo>
                <a:lnTo>
                  <a:pt x="4096220" y="7200"/>
                </a:lnTo>
                <a:lnTo>
                  <a:pt x="4098074" y="9067"/>
                </a:lnTo>
                <a:lnTo>
                  <a:pt x="4099204" y="9525"/>
                </a:lnTo>
                <a:lnTo>
                  <a:pt x="4101833" y="9525"/>
                </a:lnTo>
                <a:lnTo>
                  <a:pt x="4102951" y="9067"/>
                </a:lnTo>
                <a:lnTo>
                  <a:pt x="4104817" y="7200"/>
                </a:lnTo>
                <a:lnTo>
                  <a:pt x="4105275" y="6083"/>
                </a:lnTo>
                <a:lnTo>
                  <a:pt x="4105275" y="3454"/>
                </a:lnTo>
                <a:close/>
              </a:path>
              <a:path w="6483984" h="1228725">
                <a:moveTo>
                  <a:pt x="4152900" y="1222654"/>
                </a:moveTo>
                <a:lnTo>
                  <a:pt x="4152442" y="1221536"/>
                </a:lnTo>
                <a:lnTo>
                  <a:pt x="4150576" y="1219669"/>
                </a:lnTo>
                <a:lnTo>
                  <a:pt x="4149458" y="1219200"/>
                </a:lnTo>
                <a:lnTo>
                  <a:pt x="4146829" y="1219200"/>
                </a:lnTo>
                <a:lnTo>
                  <a:pt x="4145699" y="1219669"/>
                </a:lnTo>
                <a:lnTo>
                  <a:pt x="4143845" y="1221536"/>
                </a:lnTo>
                <a:lnTo>
                  <a:pt x="4143375" y="1222654"/>
                </a:lnTo>
                <a:lnTo>
                  <a:pt x="4143375" y="1225283"/>
                </a:lnTo>
                <a:lnTo>
                  <a:pt x="4143845" y="1226400"/>
                </a:lnTo>
                <a:lnTo>
                  <a:pt x="4145699" y="1228267"/>
                </a:lnTo>
                <a:lnTo>
                  <a:pt x="4146829" y="1228725"/>
                </a:lnTo>
                <a:lnTo>
                  <a:pt x="4149458" y="1228725"/>
                </a:lnTo>
                <a:lnTo>
                  <a:pt x="4150576" y="1228267"/>
                </a:lnTo>
                <a:lnTo>
                  <a:pt x="4152442" y="1226400"/>
                </a:lnTo>
                <a:lnTo>
                  <a:pt x="4152900" y="1225283"/>
                </a:lnTo>
                <a:lnTo>
                  <a:pt x="4152900" y="1222654"/>
                </a:lnTo>
                <a:close/>
              </a:path>
              <a:path w="6483984" h="1228725">
                <a:moveTo>
                  <a:pt x="4152900" y="613054"/>
                </a:moveTo>
                <a:lnTo>
                  <a:pt x="4152442" y="611936"/>
                </a:lnTo>
                <a:lnTo>
                  <a:pt x="4150576" y="610069"/>
                </a:lnTo>
                <a:lnTo>
                  <a:pt x="4149458" y="609600"/>
                </a:lnTo>
                <a:lnTo>
                  <a:pt x="4146829" y="609600"/>
                </a:lnTo>
                <a:lnTo>
                  <a:pt x="4145699" y="610069"/>
                </a:lnTo>
                <a:lnTo>
                  <a:pt x="4143845" y="611936"/>
                </a:lnTo>
                <a:lnTo>
                  <a:pt x="4143375" y="613054"/>
                </a:lnTo>
                <a:lnTo>
                  <a:pt x="4143375" y="615683"/>
                </a:lnTo>
                <a:lnTo>
                  <a:pt x="4143845" y="616800"/>
                </a:lnTo>
                <a:lnTo>
                  <a:pt x="4145699" y="618667"/>
                </a:lnTo>
                <a:lnTo>
                  <a:pt x="4146829" y="619125"/>
                </a:lnTo>
                <a:lnTo>
                  <a:pt x="4149458" y="619125"/>
                </a:lnTo>
                <a:lnTo>
                  <a:pt x="4150576" y="618667"/>
                </a:lnTo>
                <a:lnTo>
                  <a:pt x="4152442" y="616800"/>
                </a:lnTo>
                <a:lnTo>
                  <a:pt x="4152900" y="615683"/>
                </a:lnTo>
                <a:lnTo>
                  <a:pt x="4152900" y="613054"/>
                </a:lnTo>
                <a:close/>
              </a:path>
              <a:path w="6483984" h="1228725">
                <a:moveTo>
                  <a:pt x="4152900" y="3454"/>
                </a:moveTo>
                <a:lnTo>
                  <a:pt x="4152442" y="2336"/>
                </a:lnTo>
                <a:lnTo>
                  <a:pt x="4150576" y="469"/>
                </a:lnTo>
                <a:lnTo>
                  <a:pt x="4149458" y="0"/>
                </a:lnTo>
                <a:lnTo>
                  <a:pt x="4146829" y="0"/>
                </a:lnTo>
                <a:lnTo>
                  <a:pt x="4145699" y="469"/>
                </a:lnTo>
                <a:lnTo>
                  <a:pt x="4143845" y="2336"/>
                </a:lnTo>
                <a:lnTo>
                  <a:pt x="4143375" y="3454"/>
                </a:lnTo>
                <a:lnTo>
                  <a:pt x="4143375" y="6083"/>
                </a:lnTo>
                <a:lnTo>
                  <a:pt x="4143845" y="7200"/>
                </a:lnTo>
                <a:lnTo>
                  <a:pt x="4145699" y="9067"/>
                </a:lnTo>
                <a:lnTo>
                  <a:pt x="4146829" y="9525"/>
                </a:lnTo>
                <a:lnTo>
                  <a:pt x="4149458" y="9525"/>
                </a:lnTo>
                <a:lnTo>
                  <a:pt x="4150576" y="9067"/>
                </a:lnTo>
                <a:lnTo>
                  <a:pt x="4152442" y="7200"/>
                </a:lnTo>
                <a:lnTo>
                  <a:pt x="4152900" y="6083"/>
                </a:lnTo>
                <a:lnTo>
                  <a:pt x="4152900" y="3454"/>
                </a:lnTo>
                <a:close/>
              </a:path>
              <a:path w="6483984" h="1228725">
                <a:moveTo>
                  <a:pt x="4200525" y="1222654"/>
                </a:moveTo>
                <a:lnTo>
                  <a:pt x="4200067" y="1221536"/>
                </a:lnTo>
                <a:lnTo>
                  <a:pt x="4198201" y="1219669"/>
                </a:lnTo>
                <a:lnTo>
                  <a:pt x="4197083" y="1219200"/>
                </a:lnTo>
                <a:lnTo>
                  <a:pt x="4194454" y="1219200"/>
                </a:lnTo>
                <a:lnTo>
                  <a:pt x="4193324" y="1219669"/>
                </a:lnTo>
                <a:lnTo>
                  <a:pt x="4191470" y="1221536"/>
                </a:lnTo>
                <a:lnTo>
                  <a:pt x="4191000" y="1222654"/>
                </a:lnTo>
                <a:lnTo>
                  <a:pt x="4191000" y="1225283"/>
                </a:lnTo>
                <a:lnTo>
                  <a:pt x="4191470" y="1226400"/>
                </a:lnTo>
                <a:lnTo>
                  <a:pt x="4193324" y="1228267"/>
                </a:lnTo>
                <a:lnTo>
                  <a:pt x="4194454" y="1228725"/>
                </a:lnTo>
                <a:lnTo>
                  <a:pt x="4197083" y="1228725"/>
                </a:lnTo>
                <a:lnTo>
                  <a:pt x="4198201" y="1228267"/>
                </a:lnTo>
                <a:lnTo>
                  <a:pt x="4200067" y="1226400"/>
                </a:lnTo>
                <a:lnTo>
                  <a:pt x="4200525" y="1225283"/>
                </a:lnTo>
                <a:lnTo>
                  <a:pt x="4200525" y="1222654"/>
                </a:lnTo>
                <a:close/>
              </a:path>
              <a:path w="6483984" h="1228725">
                <a:moveTo>
                  <a:pt x="4200525" y="613054"/>
                </a:moveTo>
                <a:lnTo>
                  <a:pt x="4200067" y="611936"/>
                </a:lnTo>
                <a:lnTo>
                  <a:pt x="4198201" y="610069"/>
                </a:lnTo>
                <a:lnTo>
                  <a:pt x="4197083" y="609600"/>
                </a:lnTo>
                <a:lnTo>
                  <a:pt x="4194454" y="609600"/>
                </a:lnTo>
                <a:lnTo>
                  <a:pt x="4193324" y="610069"/>
                </a:lnTo>
                <a:lnTo>
                  <a:pt x="4191470" y="611936"/>
                </a:lnTo>
                <a:lnTo>
                  <a:pt x="4191000" y="613054"/>
                </a:lnTo>
                <a:lnTo>
                  <a:pt x="4191000" y="615683"/>
                </a:lnTo>
                <a:lnTo>
                  <a:pt x="4191470" y="616800"/>
                </a:lnTo>
                <a:lnTo>
                  <a:pt x="4193324" y="618667"/>
                </a:lnTo>
                <a:lnTo>
                  <a:pt x="4194454" y="619125"/>
                </a:lnTo>
                <a:lnTo>
                  <a:pt x="4197083" y="619125"/>
                </a:lnTo>
                <a:lnTo>
                  <a:pt x="4198201" y="618667"/>
                </a:lnTo>
                <a:lnTo>
                  <a:pt x="4200067" y="616800"/>
                </a:lnTo>
                <a:lnTo>
                  <a:pt x="4200525" y="615683"/>
                </a:lnTo>
                <a:lnTo>
                  <a:pt x="4200525" y="613054"/>
                </a:lnTo>
                <a:close/>
              </a:path>
              <a:path w="6483984" h="1228725">
                <a:moveTo>
                  <a:pt x="4200525" y="3454"/>
                </a:moveTo>
                <a:lnTo>
                  <a:pt x="4200067" y="2336"/>
                </a:lnTo>
                <a:lnTo>
                  <a:pt x="4198201" y="469"/>
                </a:lnTo>
                <a:lnTo>
                  <a:pt x="4197083" y="0"/>
                </a:lnTo>
                <a:lnTo>
                  <a:pt x="4194454" y="0"/>
                </a:lnTo>
                <a:lnTo>
                  <a:pt x="4193324" y="469"/>
                </a:lnTo>
                <a:lnTo>
                  <a:pt x="4191470" y="2336"/>
                </a:lnTo>
                <a:lnTo>
                  <a:pt x="4191000" y="3454"/>
                </a:lnTo>
                <a:lnTo>
                  <a:pt x="4191000" y="6083"/>
                </a:lnTo>
                <a:lnTo>
                  <a:pt x="4191470" y="7200"/>
                </a:lnTo>
                <a:lnTo>
                  <a:pt x="4193324" y="9067"/>
                </a:lnTo>
                <a:lnTo>
                  <a:pt x="4194454" y="9525"/>
                </a:lnTo>
                <a:lnTo>
                  <a:pt x="4197083" y="9525"/>
                </a:lnTo>
                <a:lnTo>
                  <a:pt x="4198201" y="9067"/>
                </a:lnTo>
                <a:lnTo>
                  <a:pt x="4200067" y="7200"/>
                </a:lnTo>
                <a:lnTo>
                  <a:pt x="4200525" y="6083"/>
                </a:lnTo>
                <a:lnTo>
                  <a:pt x="4200525" y="3454"/>
                </a:lnTo>
                <a:close/>
              </a:path>
              <a:path w="6483984" h="1228725">
                <a:moveTo>
                  <a:pt x="4248150" y="1222654"/>
                </a:moveTo>
                <a:lnTo>
                  <a:pt x="4247693" y="1221536"/>
                </a:lnTo>
                <a:lnTo>
                  <a:pt x="4245826" y="1219669"/>
                </a:lnTo>
                <a:lnTo>
                  <a:pt x="4244708" y="1219200"/>
                </a:lnTo>
                <a:lnTo>
                  <a:pt x="4242079" y="1219200"/>
                </a:lnTo>
                <a:lnTo>
                  <a:pt x="4240949" y="1219669"/>
                </a:lnTo>
                <a:lnTo>
                  <a:pt x="4239095" y="1221536"/>
                </a:lnTo>
                <a:lnTo>
                  <a:pt x="4238625" y="1222654"/>
                </a:lnTo>
                <a:lnTo>
                  <a:pt x="4238625" y="1225283"/>
                </a:lnTo>
                <a:lnTo>
                  <a:pt x="4239095" y="1226400"/>
                </a:lnTo>
                <a:lnTo>
                  <a:pt x="4240949" y="1228267"/>
                </a:lnTo>
                <a:lnTo>
                  <a:pt x="4242079" y="1228725"/>
                </a:lnTo>
                <a:lnTo>
                  <a:pt x="4244708" y="1228725"/>
                </a:lnTo>
                <a:lnTo>
                  <a:pt x="4245826" y="1228267"/>
                </a:lnTo>
                <a:lnTo>
                  <a:pt x="4247693" y="1226400"/>
                </a:lnTo>
                <a:lnTo>
                  <a:pt x="4248150" y="1225283"/>
                </a:lnTo>
                <a:lnTo>
                  <a:pt x="4248150" y="1222654"/>
                </a:lnTo>
                <a:close/>
              </a:path>
              <a:path w="6483984" h="1228725">
                <a:moveTo>
                  <a:pt x="4248150" y="613054"/>
                </a:moveTo>
                <a:lnTo>
                  <a:pt x="4247693" y="611936"/>
                </a:lnTo>
                <a:lnTo>
                  <a:pt x="4245826" y="610069"/>
                </a:lnTo>
                <a:lnTo>
                  <a:pt x="4244708" y="609600"/>
                </a:lnTo>
                <a:lnTo>
                  <a:pt x="4242079" y="609600"/>
                </a:lnTo>
                <a:lnTo>
                  <a:pt x="4240949" y="610069"/>
                </a:lnTo>
                <a:lnTo>
                  <a:pt x="4239095" y="611936"/>
                </a:lnTo>
                <a:lnTo>
                  <a:pt x="4238625" y="613054"/>
                </a:lnTo>
                <a:lnTo>
                  <a:pt x="4238625" y="615683"/>
                </a:lnTo>
                <a:lnTo>
                  <a:pt x="4239095" y="616800"/>
                </a:lnTo>
                <a:lnTo>
                  <a:pt x="4240949" y="618667"/>
                </a:lnTo>
                <a:lnTo>
                  <a:pt x="4242079" y="619125"/>
                </a:lnTo>
                <a:lnTo>
                  <a:pt x="4244708" y="619125"/>
                </a:lnTo>
                <a:lnTo>
                  <a:pt x="4245826" y="618667"/>
                </a:lnTo>
                <a:lnTo>
                  <a:pt x="4247693" y="616800"/>
                </a:lnTo>
                <a:lnTo>
                  <a:pt x="4248150" y="615683"/>
                </a:lnTo>
                <a:lnTo>
                  <a:pt x="4248150" y="613054"/>
                </a:lnTo>
                <a:close/>
              </a:path>
              <a:path w="6483984" h="1228725">
                <a:moveTo>
                  <a:pt x="4248150" y="3454"/>
                </a:moveTo>
                <a:lnTo>
                  <a:pt x="4247693" y="2336"/>
                </a:lnTo>
                <a:lnTo>
                  <a:pt x="4245826" y="469"/>
                </a:lnTo>
                <a:lnTo>
                  <a:pt x="4244708" y="0"/>
                </a:lnTo>
                <a:lnTo>
                  <a:pt x="4242079" y="0"/>
                </a:lnTo>
                <a:lnTo>
                  <a:pt x="4240949" y="469"/>
                </a:lnTo>
                <a:lnTo>
                  <a:pt x="4239095" y="2336"/>
                </a:lnTo>
                <a:lnTo>
                  <a:pt x="4238625" y="3454"/>
                </a:lnTo>
                <a:lnTo>
                  <a:pt x="4238625" y="6083"/>
                </a:lnTo>
                <a:lnTo>
                  <a:pt x="4239095" y="7200"/>
                </a:lnTo>
                <a:lnTo>
                  <a:pt x="4240949" y="9067"/>
                </a:lnTo>
                <a:lnTo>
                  <a:pt x="4242079" y="9525"/>
                </a:lnTo>
                <a:lnTo>
                  <a:pt x="4244708" y="9525"/>
                </a:lnTo>
                <a:lnTo>
                  <a:pt x="4245826" y="9067"/>
                </a:lnTo>
                <a:lnTo>
                  <a:pt x="4247693" y="7200"/>
                </a:lnTo>
                <a:lnTo>
                  <a:pt x="4248150" y="6083"/>
                </a:lnTo>
                <a:lnTo>
                  <a:pt x="4248150" y="3454"/>
                </a:lnTo>
                <a:close/>
              </a:path>
              <a:path w="6483984" h="1228725">
                <a:moveTo>
                  <a:pt x="4295775" y="1222654"/>
                </a:moveTo>
                <a:lnTo>
                  <a:pt x="4295318" y="1221536"/>
                </a:lnTo>
                <a:lnTo>
                  <a:pt x="4293451" y="1219669"/>
                </a:lnTo>
                <a:lnTo>
                  <a:pt x="4292333" y="1219200"/>
                </a:lnTo>
                <a:lnTo>
                  <a:pt x="4289704" y="1219200"/>
                </a:lnTo>
                <a:lnTo>
                  <a:pt x="4288574" y="1219669"/>
                </a:lnTo>
                <a:lnTo>
                  <a:pt x="4286720" y="1221536"/>
                </a:lnTo>
                <a:lnTo>
                  <a:pt x="4286250" y="1222654"/>
                </a:lnTo>
                <a:lnTo>
                  <a:pt x="4286250" y="1225283"/>
                </a:lnTo>
                <a:lnTo>
                  <a:pt x="4286720" y="1226400"/>
                </a:lnTo>
                <a:lnTo>
                  <a:pt x="4288574" y="1228267"/>
                </a:lnTo>
                <a:lnTo>
                  <a:pt x="4289704" y="1228725"/>
                </a:lnTo>
                <a:lnTo>
                  <a:pt x="4292333" y="1228725"/>
                </a:lnTo>
                <a:lnTo>
                  <a:pt x="4293451" y="1228267"/>
                </a:lnTo>
                <a:lnTo>
                  <a:pt x="4295318" y="1226400"/>
                </a:lnTo>
                <a:lnTo>
                  <a:pt x="4295775" y="1225283"/>
                </a:lnTo>
                <a:lnTo>
                  <a:pt x="4295775" y="1222654"/>
                </a:lnTo>
                <a:close/>
              </a:path>
              <a:path w="6483984" h="1228725">
                <a:moveTo>
                  <a:pt x="4295775" y="613054"/>
                </a:moveTo>
                <a:lnTo>
                  <a:pt x="4295318" y="611936"/>
                </a:lnTo>
                <a:lnTo>
                  <a:pt x="4293451" y="610069"/>
                </a:lnTo>
                <a:lnTo>
                  <a:pt x="4292333" y="609600"/>
                </a:lnTo>
                <a:lnTo>
                  <a:pt x="4289704" y="609600"/>
                </a:lnTo>
                <a:lnTo>
                  <a:pt x="4288574" y="610069"/>
                </a:lnTo>
                <a:lnTo>
                  <a:pt x="4286720" y="611936"/>
                </a:lnTo>
                <a:lnTo>
                  <a:pt x="4286250" y="613054"/>
                </a:lnTo>
                <a:lnTo>
                  <a:pt x="4286250" y="615683"/>
                </a:lnTo>
                <a:lnTo>
                  <a:pt x="4286720" y="616800"/>
                </a:lnTo>
                <a:lnTo>
                  <a:pt x="4288574" y="618667"/>
                </a:lnTo>
                <a:lnTo>
                  <a:pt x="4289704" y="619125"/>
                </a:lnTo>
                <a:lnTo>
                  <a:pt x="4292333" y="619125"/>
                </a:lnTo>
                <a:lnTo>
                  <a:pt x="4293451" y="618667"/>
                </a:lnTo>
                <a:lnTo>
                  <a:pt x="4295318" y="616800"/>
                </a:lnTo>
                <a:lnTo>
                  <a:pt x="4295775" y="615683"/>
                </a:lnTo>
                <a:lnTo>
                  <a:pt x="4295775" y="613054"/>
                </a:lnTo>
                <a:close/>
              </a:path>
              <a:path w="6483984" h="1228725">
                <a:moveTo>
                  <a:pt x="4295775" y="3454"/>
                </a:moveTo>
                <a:lnTo>
                  <a:pt x="4295318" y="2336"/>
                </a:lnTo>
                <a:lnTo>
                  <a:pt x="4293451" y="469"/>
                </a:lnTo>
                <a:lnTo>
                  <a:pt x="4292333" y="0"/>
                </a:lnTo>
                <a:lnTo>
                  <a:pt x="4289704" y="0"/>
                </a:lnTo>
                <a:lnTo>
                  <a:pt x="4288574" y="469"/>
                </a:lnTo>
                <a:lnTo>
                  <a:pt x="4286720" y="2336"/>
                </a:lnTo>
                <a:lnTo>
                  <a:pt x="4286250" y="3454"/>
                </a:lnTo>
                <a:lnTo>
                  <a:pt x="4286250" y="6083"/>
                </a:lnTo>
                <a:lnTo>
                  <a:pt x="4286720" y="7200"/>
                </a:lnTo>
                <a:lnTo>
                  <a:pt x="4288574" y="9067"/>
                </a:lnTo>
                <a:lnTo>
                  <a:pt x="4289704" y="9525"/>
                </a:lnTo>
                <a:lnTo>
                  <a:pt x="4292333" y="9525"/>
                </a:lnTo>
                <a:lnTo>
                  <a:pt x="4293451" y="9067"/>
                </a:lnTo>
                <a:lnTo>
                  <a:pt x="4295318" y="7200"/>
                </a:lnTo>
                <a:lnTo>
                  <a:pt x="4295775" y="6083"/>
                </a:lnTo>
                <a:lnTo>
                  <a:pt x="4295775" y="3454"/>
                </a:lnTo>
                <a:close/>
              </a:path>
              <a:path w="6483984" h="1228725">
                <a:moveTo>
                  <a:pt x="4343400" y="1222654"/>
                </a:moveTo>
                <a:lnTo>
                  <a:pt x="4342943" y="1221536"/>
                </a:lnTo>
                <a:lnTo>
                  <a:pt x="4341076" y="1219669"/>
                </a:lnTo>
                <a:lnTo>
                  <a:pt x="4339958" y="1219200"/>
                </a:lnTo>
                <a:lnTo>
                  <a:pt x="4337329" y="1219200"/>
                </a:lnTo>
                <a:lnTo>
                  <a:pt x="4336199" y="1219669"/>
                </a:lnTo>
                <a:lnTo>
                  <a:pt x="4334345" y="1221536"/>
                </a:lnTo>
                <a:lnTo>
                  <a:pt x="4333875" y="1222654"/>
                </a:lnTo>
                <a:lnTo>
                  <a:pt x="4333875" y="1225283"/>
                </a:lnTo>
                <a:lnTo>
                  <a:pt x="4334345" y="1226400"/>
                </a:lnTo>
                <a:lnTo>
                  <a:pt x="4336199" y="1228267"/>
                </a:lnTo>
                <a:lnTo>
                  <a:pt x="4337329" y="1228725"/>
                </a:lnTo>
                <a:lnTo>
                  <a:pt x="4339958" y="1228725"/>
                </a:lnTo>
                <a:lnTo>
                  <a:pt x="4341076" y="1228267"/>
                </a:lnTo>
                <a:lnTo>
                  <a:pt x="4342943" y="1226400"/>
                </a:lnTo>
                <a:lnTo>
                  <a:pt x="4343400" y="1225283"/>
                </a:lnTo>
                <a:lnTo>
                  <a:pt x="4343400" y="1222654"/>
                </a:lnTo>
                <a:close/>
              </a:path>
              <a:path w="6483984" h="1228725">
                <a:moveTo>
                  <a:pt x="4343400" y="613054"/>
                </a:moveTo>
                <a:lnTo>
                  <a:pt x="4342943" y="611936"/>
                </a:lnTo>
                <a:lnTo>
                  <a:pt x="4341076" y="610069"/>
                </a:lnTo>
                <a:lnTo>
                  <a:pt x="4339958" y="609600"/>
                </a:lnTo>
                <a:lnTo>
                  <a:pt x="4337329" y="609600"/>
                </a:lnTo>
                <a:lnTo>
                  <a:pt x="4336199" y="610069"/>
                </a:lnTo>
                <a:lnTo>
                  <a:pt x="4334345" y="611936"/>
                </a:lnTo>
                <a:lnTo>
                  <a:pt x="4333875" y="613054"/>
                </a:lnTo>
                <a:lnTo>
                  <a:pt x="4333875" y="615683"/>
                </a:lnTo>
                <a:lnTo>
                  <a:pt x="4334345" y="616800"/>
                </a:lnTo>
                <a:lnTo>
                  <a:pt x="4336199" y="618667"/>
                </a:lnTo>
                <a:lnTo>
                  <a:pt x="4337329" y="619125"/>
                </a:lnTo>
                <a:lnTo>
                  <a:pt x="4339958" y="619125"/>
                </a:lnTo>
                <a:lnTo>
                  <a:pt x="4341076" y="618667"/>
                </a:lnTo>
                <a:lnTo>
                  <a:pt x="4342943" y="616800"/>
                </a:lnTo>
                <a:lnTo>
                  <a:pt x="4343400" y="615683"/>
                </a:lnTo>
                <a:lnTo>
                  <a:pt x="4343400" y="613054"/>
                </a:lnTo>
                <a:close/>
              </a:path>
              <a:path w="6483984" h="1228725">
                <a:moveTo>
                  <a:pt x="4343400" y="3454"/>
                </a:moveTo>
                <a:lnTo>
                  <a:pt x="4342943" y="2336"/>
                </a:lnTo>
                <a:lnTo>
                  <a:pt x="4341076" y="469"/>
                </a:lnTo>
                <a:lnTo>
                  <a:pt x="4339958" y="0"/>
                </a:lnTo>
                <a:lnTo>
                  <a:pt x="4337329" y="0"/>
                </a:lnTo>
                <a:lnTo>
                  <a:pt x="4336199" y="469"/>
                </a:lnTo>
                <a:lnTo>
                  <a:pt x="4334345" y="2336"/>
                </a:lnTo>
                <a:lnTo>
                  <a:pt x="4333875" y="3454"/>
                </a:lnTo>
                <a:lnTo>
                  <a:pt x="4333875" y="6083"/>
                </a:lnTo>
                <a:lnTo>
                  <a:pt x="4334345" y="7200"/>
                </a:lnTo>
                <a:lnTo>
                  <a:pt x="4336199" y="9067"/>
                </a:lnTo>
                <a:lnTo>
                  <a:pt x="4337329" y="9525"/>
                </a:lnTo>
                <a:lnTo>
                  <a:pt x="4339958" y="9525"/>
                </a:lnTo>
                <a:lnTo>
                  <a:pt x="4341076" y="9067"/>
                </a:lnTo>
                <a:lnTo>
                  <a:pt x="4342943" y="7200"/>
                </a:lnTo>
                <a:lnTo>
                  <a:pt x="4343400" y="6083"/>
                </a:lnTo>
                <a:lnTo>
                  <a:pt x="4343400" y="3454"/>
                </a:lnTo>
                <a:close/>
              </a:path>
              <a:path w="6483984" h="1228725">
                <a:moveTo>
                  <a:pt x="4391025" y="1222654"/>
                </a:moveTo>
                <a:lnTo>
                  <a:pt x="4390568" y="1221536"/>
                </a:lnTo>
                <a:lnTo>
                  <a:pt x="4388701" y="1219669"/>
                </a:lnTo>
                <a:lnTo>
                  <a:pt x="4387583" y="1219200"/>
                </a:lnTo>
                <a:lnTo>
                  <a:pt x="4384954" y="1219200"/>
                </a:lnTo>
                <a:lnTo>
                  <a:pt x="4383824" y="1219669"/>
                </a:lnTo>
                <a:lnTo>
                  <a:pt x="4381970" y="1221536"/>
                </a:lnTo>
                <a:lnTo>
                  <a:pt x="4381500" y="1222654"/>
                </a:lnTo>
                <a:lnTo>
                  <a:pt x="4381500" y="1225283"/>
                </a:lnTo>
                <a:lnTo>
                  <a:pt x="4381970" y="1226400"/>
                </a:lnTo>
                <a:lnTo>
                  <a:pt x="4383824" y="1228267"/>
                </a:lnTo>
                <a:lnTo>
                  <a:pt x="4384954" y="1228725"/>
                </a:lnTo>
                <a:lnTo>
                  <a:pt x="4387583" y="1228725"/>
                </a:lnTo>
                <a:lnTo>
                  <a:pt x="4388701" y="1228267"/>
                </a:lnTo>
                <a:lnTo>
                  <a:pt x="4390568" y="1226400"/>
                </a:lnTo>
                <a:lnTo>
                  <a:pt x="4391025" y="1225283"/>
                </a:lnTo>
                <a:lnTo>
                  <a:pt x="4391025" y="1222654"/>
                </a:lnTo>
                <a:close/>
              </a:path>
              <a:path w="6483984" h="1228725">
                <a:moveTo>
                  <a:pt x="4391025" y="613054"/>
                </a:moveTo>
                <a:lnTo>
                  <a:pt x="4390568" y="611936"/>
                </a:lnTo>
                <a:lnTo>
                  <a:pt x="4388701" y="610069"/>
                </a:lnTo>
                <a:lnTo>
                  <a:pt x="4387583" y="609600"/>
                </a:lnTo>
                <a:lnTo>
                  <a:pt x="4384954" y="609600"/>
                </a:lnTo>
                <a:lnTo>
                  <a:pt x="4383824" y="610069"/>
                </a:lnTo>
                <a:lnTo>
                  <a:pt x="4381970" y="611936"/>
                </a:lnTo>
                <a:lnTo>
                  <a:pt x="4381500" y="613054"/>
                </a:lnTo>
                <a:lnTo>
                  <a:pt x="4381500" y="615683"/>
                </a:lnTo>
                <a:lnTo>
                  <a:pt x="4381970" y="616800"/>
                </a:lnTo>
                <a:lnTo>
                  <a:pt x="4383824" y="618667"/>
                </a:lnTo>
                <a:lnTo>
                  <a:pt x="4384954" y="619125"/>
                </a:lnTo>
                <a:lnTo>
                  <a:pt x="4387583" y="619125"/>
                </a:lnTo>
                <a:lnTo>
                  <a:pt x="4388701" y="618667"/>
                </a:lnTo>
                <a:lnTo>
                  <a:pt x="4390568" y="616800"/>
                </a:lnTo>
                <a:lnTo>
                  <a:pt x="4391025" y="615683"/>
                </a:lnTo>
                <a:lnTo>
                  <a:pt x="4391025" y="613054"/>
                </a:lnTo>
                <a:close/>
              </a:path>
              <a:path w="6483984" h="1228725">
                <a:moveTo>
                  <a:pt x="4391025" y="3454"/>
                </a:moveTo>
                <a:lnTo>
                  <a:pt x="4390568" y="2336"/>
                </a:lnTo>
                <a:lnTo>
                  <a:pt x="4388701" y="469"/>
                </a:lnTo>
                <a:lnTo>
                  <a:pt x="4387583" y="0"/>
                </a:lnTo>
                <a:lnTo>
                  <a:pt x="4384954" y="0"/>
                </a:lnTo>
                <a:lnTo>
                  <a:pt x="4383824" y="469"/>
                </a:lnTo>
                <a:lnTo>
                  <a:pt x="4381970" y="2336"/>
                </a:lnTo>
                <a:lnTo>
                  <a:pt x="4381500" y="3454"/>
                </a:lnTo>
                <a:lnTo>
                  <a:pt x="4381500" y="6083"/>
                </a:lnTo>
                <a:lnTo>
                  <a:pt x="4381970" y="7200"/>
                </a:lnTo>
                <a:lnTo>
                  <a:pt x="4383824" y="9067"/>
                </a:lnTo>
                <a:lnTo>
                  <a:pt x="4384954" y="9525"/>
                </a:lnTo>
                <a:lnTo>
                  <a:pt x="4387583" y="9525"/>
                </a:lnTo>
                <a:lnTo>
                  <a:pt x="4388701" y="9067"/>
                </a:lnTo>
                <a:lnTo>
                  <a:pt x="4390568" y="7200"/>
                </a:lnTo>
                <a:lnTo>
                  <a:pt x="4391025" y="6083"/>
                </a:lnTo>
                <a:lnTo>
                  <a:pt x="4391025" y="3454"/>
                </a:lnTo>
                <a:close/>
              </a:path>
              <a:path w="6483984" h="1228725">
                <a:moveTo>
                  <a:pt x="4438650" y="1222654"/>
                </a:moveTo>
                <a:lnTo>
                  <a:pt x="4438193" y="1221536"/>
                </a:lnTo>
                <a:lnTo>
                  <a:pt x="4436326" y="1219669"/>
                </a:lnTo>
                <a:lnTo>
                  <a:pt x="4435208" y="1219200"/>
                </a:lnTo>
                <a:lnTo>
                  <a:pt x="4432579" y="1219200"/>
                </a:lnTo>
                <a:lnTo>
                  <a:pt x="4431462" y="1219669"/>
                </a:lnTo>
                <a:lnTo>
                  <a:pt x="4429595" y="1221536"/>
                </a:lnTo>
                <a:lnTo>
                  <a:pt x="4429125" y="1222654"/>
                </a:lnTo>
                <a:lnTo>
                  <a:pt x="4429125" y="1225283"/>
                </a:lnTo>
                <a:lnTo>
                  <a:pt x="4429595" y="1226400"/>
                </a:lnTo>
                <a:lnTo>
                  <a:pt x="4431462" y="1228267"/>
                </a:lnTo>
                <a:lnTo>
                  <a:pt x="4432579" y="1228725"/>
                </a:lnTo>
                <a:lnTo>
                  <a:pt x="4435208" y="1228725"/>
                </a:lnTo>
                <a:lnTo>
                  <a:pt x="4436326" y="1228267"/>
                </a:lnTo>
                <a:lnTo>
                  <a:pt x="4438193" y="1226400"/>
                </a:lnTo>
                <a:lnTo>
                  <a:pt x="4438650" y="1225283"/>
                </a:lnTo>
                <a:lnTo>
                  <a:pt x="4438650" y="1222654"/>
                </a:lnTo>
                <a:close/>
              </a:path>
              <a:path w="6483984" h="1228725">
                <a:moveTo>
                  <a:pt x="4438650" y="613054"/>
                </a:moveTo>
                <a:lnTo>
                  <a:pt x="4438193" y="611936"/>
                </a:lnTo>
                <a:lnTo>
                  <a:pt x="4436326" y="610069"/>
                </a:lnTo>
                <a:lnTo>
                  <a:pt x="4435208" y="609600"/>
                </a:lnTo>
                <a:lnTo>
                  <a:pt x="4432579" y="609600"/>
                </a:lnTo>
                <a:lnTo>
                  <a:pt x="4431462" y="610069"/>
                </a:lnTo>
                <a:lnTo>
                  <a:pt x="4429595" y="611936"/>
                </a:lnTo>
                <a:lnTo>
                  <a:pt x="4429125" y="613054"/>
                </a:lnTo>
                <a:lnTo>
                  <a:pt x="4429125" y="615683"/>
                </a:lnTo>
                <a:lnTo>
                  <a:pt x="4429595" y="616800"/>
                </a:lnTo>
                <a:lnTo>
                  <a:pt x="4431462" y="618667"/>
                </a:lnTo>
                <a:lnTo>
                  <a:pt x="4432579" y="619125"/>
                </a:lnTo>
                <a:lnTo>
                  <a:pt x="4435208" y="619125"/>
                </a:lnTo>
                <a:lnTo>
                  <a:pt x="4436326" y="618667"/>
                </a:lnTo>
                <a:lnTo>
                  <a:pt x="4438193" y="616800"/>
                </a:lnTo>
                <a:lnTo>
                  <a:pt x="4438650" y="615683"/>
                </a:lnTo>
                <a:lnTo>
                  <a:pt x="4438650" y="613054"/>
                </a:lnTo>
                <a:close/>
              </a:path>
              <a:path w="6483984" h="1228725">
                <a:moveTo>
                  <a:pt x="4438650" y="3454"/>
                </a:moveTo>
                <a:lnTo>
                  <a:pt x="4438193" y="2336"/>
                </a:lnTo>
                <a:lnTo>
                  <a:pt x="4436326" y="469"/>
                </a:lnTo>
                <a:lnTo>
                  <a:pt x="4435208" y="0"/>
                </a:lnTo>
                <a:lnTo>
                  <a:pt x="4432579" y="0"/>
                </a:lnTo>
                <a:lnTo>
                  <a:pt x="4431462" y="469"/>
                </a:lnTo>
                <a:lnTo>
                  <a:pt x="4429595" y="2336"/>
                </a:lnTo>
                <a:lnTo>
                  <a:pt x="4429125" y="3454"/>
                </a:lnTo>
                <a:lnTo>
                  <a:pt x="4429125" y="6083"/>
                </a:lnTo>
                <a:lnTo>
                  <a:pt x="4429595" y="7200"/>
                </a:lnTo>
                <a:lnTo>
                  <a:pt x="4431462" y="9067"/>
                </a:lnTo>
                <a:lnTo>
                  <a:pt x="4432579" y="9525"/>
                </a:lnTo>
                <a:lnTo>
                  <a:pt x="4435208" y="9525"/>
                </a:lnTo>
                <a:lnTo>
                  <a:pt x="4436326" y="9067"/>
                </a:lnTo>
                <a:lnTo>
                  <a:pt x="4438193" y="7200"/>
                </a:lnTo>
                <a:lnTo>
                  <a:pt x="4438650" y="6083"/>
                </a:lnTo>
                <a:lnTo>
                  <a:pt x="4438650" y="3454"/>
                </a:lnTo>
                <a:close/>
              </a:path>
              <a:path w="6483984" h="1228725">
                <a:moveTo>
                  <a:pt x="4486275" y="1222654"/>
                </a:moveTo>
                <a:lnTo>
                  <a:pt x="4485818" y="1221536"/>
                </a:lnTo>
                <a:lnTo>
                  <a:pt x="4483951" y="1219669"/>
                </a:lnTo>
                <a:lnTo>
                  <a:pt x="4482833" y="1219200"/>
                </a:lnTo>
                <a:lnTo>
                  <a:pt x="4480204" y="1219200"/>
                </a:lnTo>
                <a:lnTo>
                  <a:pt x="4479074" y="1219669"/>
                </a:lnTo>
                <a:lnTo>
                  <a:pt x="4477220" y="1221536"/>
                </a:lnTo>
                <a:lnTo>
                  <a:pt x="4476750" y="1222654"/>
                </a:lnTo>
                <a:lnTo>
                  <a:pt x="4476750" y="1225283"/>
                </a:lnTo>
                <a:lnTo>
                  <a:pt x="4477220" y="1226400"/>
                </a:lnTo>
                <a:lnTo>
                  <a:pt x="4479074" y="1228267"/>
                </a:lnTo>
                <a:lnTo>
                  <a:pt x="4480204" y="1228725"/>
                </a:lnTo>
                <a:lnTo>
                  <a:pt x="4482833" y="1228725"/>
                </a:lnTo>
                <a:lnTo>
                  <a:pt x="4483951" y="1228267"/>
                </a:lnTo>
                <a:lnTo>
                  <a:pt x="4485818" y="1226400"/>
                </a:lnTo>
                <a:lnTo>
                  <a:pt x="4486275" y="1225283"/>
                </a:lnTo>
                <a:lnTo>
                  <a:pt x="4486275" y="1222654"/>
                </a:lnTo>
                <a:close/>
              </a:path>
              <a:path w="6483984" h="1228725">
                <a:moveTo>
                  <a:pt x="4486275" y="613054"/>
                </a:moveTo>
                <a:lnTo>
                  <a:pt x="4485818" y="611936"/>
                </a:lnTo>
                <a:lnTo>
                  <a:pt x="4483951" y="610069"/>
                </a:lnTo>
                <a:lnTo>
                  <a:pt x="4482833" y="609600"/>
                </a:lnTo>
                <a:lnTo>
                  <a:pt x="4480204" y="609600"/>
                </a:lnTo>
                <a:lnTo>
                  <a:pt x="4479074" y="610069"/>
                </a:lnTo>
                <a:lnTo>
                  <a:pt x="4477220" y="611936"/>
                </a:lnTo>
                <a:lnTo>
                  <a:pt x="4476750" y="613054"/>
                </a:lnTo>
                <a:lnTo>
                  <a:pt x="4476750" y="615683"/>
                </a:lnTo>
                <a:lnTo>
                  <a:pt x="4477220" y="616800"/>
                </a:lnTo>
                <a:lnTo>
                  <a:pt x="4479074" y="618667"/>
                </a:lnTo>
                <a:lnTo>
                  <a:pt x="4480204" y="619125"/>
                </a:lnTo>
                <a:lnTo>
                  <a:pt x="4482833" y="619125"/>
                </a:lnTo>
                <a:lnTo>
                  <a:pt x="4483951" y="618667"/>
                </a:lnTo>
                <a:lnTo>
                  <a:pt x="4485818" y="616800"/>
                </a:lnTo>
                <a:lnTo>
                  <a:pt x="4486275" y="615683"/>
                </a:lnTo>
                <a:lnTo>
                  <a:pt x="4486275" y="613054"/>
                </a:lnTo>
                <a:close/>
              </a:path>
              <a:path w="6483984" h="1228725">
                <a:moveTo>
                  <a:pt x="4486275" y="3454"/>
                </a:moveTo>
                <a:lnTo>
                  <a:pt x="4485818" y="2336"/>
                </a:lnTo>
                <a:lnTo>
                  <a:pt x="4483951" y="469"/>
                </a:lnTo>
                <a:lnTo>
                  <a:pt x="4482833" y="0"/>
                </a:lnTo>
                <a:lnTo>
                  <a:pt x="4480204" y="0"/>
                </a:lnTo>
                <a:lnTo>
                  <a:pt x="4479074" y="469"/>
                </a:lnTo>
                <a:lnTo>
                  <a:pt x="4477220" y="2336"/>
                </a:lnTo>
                <a:lnTo>
                  <a:pt x="4476750" y="3454"/>
                </a:lnTo>
                <a:lnTo>
                  <a:pt x="4476750" y="6083"/>
                </a:lnTo>
                <a:lnTo>
                  <a:pt x="4477220" y="7200"/>
                </a:lnTo>
                <a:lnTo>
                  <a:pt x="4479074" y="9067"/>
                </a:lnTo>
                <a:lnTo>
                  <a:pt x="4480204" y="9525"/>
                </a:lnTo>
                <a:lnTo>
                  <a:pt x="4482833" y="9525"/>
                </a:lnTo>
                <a:lnTo>
                  <a:pt x="4483951" y="9067"/>
                </a:lnTo>
                <a:lnTo>
                  <a:pt x="4485818" y="7200"/>
                </a:lnTo>
                <a:lnTo>
                  <a:pt x="4486275" y="6083"/>
                </a:lnTo>
                <a:lnTo>
                  <a:pt x="4486275" y="3454"/>
                </a:lnTo>
                <a:close/>
              </a:path>
              <a:path w="6483984" h="1228725">
                <a:moveTo>
                  <a:pt x="4533900" y="1222654"/>
                </a:moveTo>
                <a:lnTo>
                  <a:pt x="4533443" y="1221536"/>
                </a:lnTo>
                <a:lnTo>
                  <a:pt x="4531576" y="1219669"/>
                </a:lnTo>
                <a:lnTo>
                  <a:pt x="4530458" y="1219200"/>
                </a:lnTo>
                <a:lnTo>
                  <a:pt x="4527829" y="1219200"/>
                </a:lnTo>
                <a:lnTo>
                  <a:pt x="4526699" y="1219669"/>
                </a:lnTo>
                <a:lnTo>
                  <a:pt x="4524845" y="1221536"/>
                </a:lnTo>
                <a:lnTo>
                  <a:pt x="4524375" y="1222654"/>
                </a:lnTo>
                <a:lnTo>
                  <a:pt x="4524375" y="1225283"/>
                </a:lnTo>
                <a:lnTo>
                  <a:pt x="4524845" y="1226400"/>
                </a:lnTo>
                <a:lnTo>
                  <a:pt x="4526699" y="1228267"/>
                </a:lnTo>
                <a:lnTo>
                  <a:pt x="4527829" y="1228725"/>
                </a:lnTo>
                <a:lnTo>
                  <a:pt x="4530458" y="1228725"/>
                </a:lnTo>
                <a:lnTo>
                  <a:pt x="4531576" y="1228267"/>
                </a:lnTo>
                <a:lnTo>
                  <a:pt x="4533443" y="1226400"/>
                </a:lnTo>
                <a:lnTo>
                  <a:pt x="4533900" y="1225283"/>
                </a:lnTo>
                <a:lnTo>
                  <a:pt x="4533900" y="1222654"/>
                </a:lnTo>
                <a:close/>
              </a:path>
              <a:path w="6483984" h="1228725">
                <a:moveTo>
                  <a:pt x="4533900" y="613054"/>
                </a:moveTo>
                <a:lnTo>
                  <a:pt x="4533443" y="611936"/>
                </a:lnTo>
                <a:lnTo>
                  <a:pt x="4531576" y="610069"/>
                </a:lnTo>
                <a:lnTo>
                  <a:pt x="4530458" y="609600"/>
                </a:lnTo>
                <a:lnTo>
                  <a:pt x="4527829" y="609600"/>
                </a:lnTo>
                <a:lnTo>
                  <a:pt x="4526699" y="610069"/>
                </a:lnTo>
                <a:lnTo>
                  <a:pt x="4524845" y="611936"/>
                </a:lnTo>
                <a:lnTo>
                  <a:pt x="4524375" y="613054"/>
                </a:lnTo>
                <a:lnTo>
                  <a:pt x="4524375" y="615683"/>
                </a:lnTo>
                <a:lnTo>
                  <a:pt x="4524845" y="616800"/>
                </a:lnTo>
                <a:lnTo>
                  <a:pt x="4526699" y="618667"/>
                </a:lnTo>
                <a:lnTo>
                  <a:pt x="4527829" y="619125"/>
                </a:lnTo>
                <a:lnTo>
                  <a:pt x="4530458" y="619125"/>
                </a:lnTo>
                <a:lnTo>
                  <a:pt x="4531576" y="618667"/>
                </a:lnTo>
                <a:lnTo>
                  <a:pt x="4533443" y="616800"/>
                </a:lnTo>
                <a:lnTo>
                  <a:pt x="4533900" y="615683"/>
                </a:lnTo>
                <a:lnTo>
                  <a:pt x="4533900" y="613054"/>
                </a:lnTo>
                <a:close/>
              </a:path>
              <a:path w="6483984" h="1228725">
                <a:moveTo>
                  <a:pt x="4533900" y="3454"/>
                </a:moveTo>
                <a:lnTo>
                  <a:pt x="4533443" y="2336"/>
                </a:lnTo>
                <a:lnTo>
                  <a:pt x="4531576" y="469"/>
                </a:lnTo>
                <a:lnTo>
                  <a:pt x="4530458" y="0"/>
                </a:lnTo>
                <a:lnTo>
                  <a:pt x="4527829" y="0"/>
                </a:lnTo>
                <a:lnTo>
                  <a:pt x="4526699" y="469"/>
                </a:lnTo>
                <a:lnTo>
                  <a:pt x="4524845" y="2336"/>
                </a:lnTo>
                <a:lnTo>
                  <a:pt x="4524375" y="3454"/>
                </a:lnTo>
                <a:lnTo>
                  <a:pt x="4524375" y="6083"/>
                </a:lnTo>
                <a:lnTo>
                  <a:pt x="4524845" y="7200"/>
                </a:lnTo>
                <a:lnTo>
                  <a:pt x="4526699" y="9067"/>
                </a:lnTo>
                <a:lnTo>
                  <a:pt x="4527829" y="9525"/>
                </a:lnTo>
                <a:lnTo>
                  <a:pt x="4530458" y="9525"/>
                </a:lnTo>
                <a:lnTo>
                  <a:pt x="4531576" y="9067"/>
                </a:lnTo>
                <a:lnTo>
                  <a:pt x="4533443" y="7200"/>
                </a:lnTo>
                <a:lnTo>
                  <a:pt x="4533900" y="6083"/>
                </a:lnTo>
                <a:lnTo>
                  <a:pt x="4533900" y="3454"/>
                </a:lnTo>
                <a:close/>
              </a:path>
              <a:path w="6483984" h="1228725">
                <a:moveTo>
                  <a:pt x="4581525" y="1222654"/>
                </a:moveTo>
                <a:lnTo>
                  <a:pt x="4581068" y="1221536"/>
                </a:lnTo>
                <a:lnTo>
                  <a:pt x="4579201" y="1219669"/>
                </a:lnTo>
                <a:lnTo>
                  <a:pt x="4578083" y="1219200"/>
                </a:lnTo>
                <a:lnTo>
                  <a:pt x="4575454" y="1219200"/>
                </a:lnTo>
                <a:lnTo>
                  <a:pt x="4574337" y="1219669"/>
                </a:lnTo>
                <a:lnTo>
                  <a:pt x="4572470" y="1221536"/>
                </a:lnTo>
                <a:lnTo>
                  <a:pt x="4572000" y="1222654"/>
                </a:lnTo>
                <a:lnTo>
                  <a:pt x="4572000" y="1225283"/>
                </a:lnTo>
                <a:lnTo>
                  <a:pt x="4572470" y="1226400"/>
                </a:lnTo>
                <a:lnTo>
                  <a:pt x="4574337" y="1228267"/>
                </a:lnTo>
                <a:lnTo>
                  <a:pt x="4575454" y="1228725"/>
                </a:lnTo>
                <a:lnTo>
                  <a:pt x="4578083" y="1228725"/>
                </a:lnTo>
                <a:lnTo>
                  <a:pt x="4579201" y="1228267"/>
                </a:lnTo>
                <a:lnTo>
                  <a:pt x="4581068" y="1226400"/>
                </a:lnTo>
                <a:lnTo>
                  <a:pt x="4581525" y="1225283"/>
                </a:lnTo>
                <a:lnTo>
                  <a:pt x="4581525" y="1222654"/>
                </a:lnTo>
                <a:close/>
              </a:path>
              <a:path w="6483984" h="1228725">
                <a:moveTo>
                  <a:pt x="4581525" y="613054"/>
                </a:moveTo>
                <a:lnTo>
                  <a:pt x="4581068" y="611936"/>
                </a:lnTo>
                <a:lnTo>
                  <a:pt x="4579201" y="610069"/>
                </a:lnTo>
                <a:lnTo>
                  <a:pt x="4578083" y="609600"/>
                </a:lnTo>
                <a:lnTo>
                  <a:pt x="4575454" y="609600"/>
                </a:lnTo>
                <a:lnTo>
                  <a:pt x="4574337" y="610069"/>
                </a:lnTo>
                <a:lnTo>
                  <a:pt x="4572470" y="611936"/>
                </a:lnTo>
                <a:lnTo>
                  <a:pt x="4572000" y="613054"/>
                </a:lnTo>
                <a:lnTo>
                  <a:pt x="4572000" y="615683"/>
                </a:lnTo>
                <a:lnTo>
                  <a:pt x="4572470" y="616800"/>
                </a:lnTo>
                <a:lnTo>
                  <a:pt x="4574337" y="618667"/>
                </a:lnTo>
                <a:lnTo>
                  <a:pt x="4575454" y="619125"/>
                </a:lnTo>
                <a:lnTo>
                  <a:pt x="4578083" y="619125"/>
                </a:lnTo>
                <a:lnTo>
                  <a:pt x="4579201" y="618667"/>
                </a:lnTo>
                <a:lnTo>
                  <a:pt x="4581068" y="616800"/>
                </a:lnTo>
                <a:lnTo>
                  <a:pt x="4581525" y="615683"/>
                </a:lnTo>
                <a:lnTo>
                  <a:pt x="4581525" y="613054"/>
                </a:lnTo>
                <a:close/>
              </a:path>
              <a:path w="6483984" h="1228725">
                <a:moveTo>
                  <a:pt x="4581525" y="3454"/>
                </a:moveTo>
                <a:lnTo>
                  <a:pt x="4581068" y="2336"/>
                </a:lnTo>
                <a:lnTo>
                  <a:pt x="4579201" y="469"/>
                </a:lnTo>
                <a:lnTo>
                  <a:pt x="4578083" y="0"/>
                </a:lnTo>
                <a:lnTo>
                  <a:pt x="4575454" y="0"/>
                </a:lnTo>
                <a:lnTo>
                  <a:pt x="4574337" y="469"/>
                </a:lnTo>
                <a:lnTo>
                  <a:pt x="4572470" y="2336"/>
                </a:lnTo>
                <a:lnTo>
                  <a:pt x="4572000" y="3454"/>
                </a:lnTo>
                <a:lnTo>
                  <a:pt x="4572000" y="6083"/>
                </a:lnTo>
                <a:lnTo>
                  <a:pt x="4572470" y="7200"/>
                </a:lnTo>
                <a:lnTo>
                  <a:pt x="4574337" y="9067"/>
                </a:lnTo>
                <a:lnTo>
                  <a:pt x="4575454" y="9525"/>
                </a:lnTo>
                <a:lnTo>
                  <a:pt x="4578083" y="9525"/>
                </a:lnTo>
                <a:lnTo>
                  <a:pt x="4579201" y="9067"/>
                </a:lnTo>
                <a:lnTo>
                  <a:pt x="4581068" y="7200"/>
                </a:lnTo>
                <a:lnTo>
                  <a:pt x="4581525" y="6083"/>
                </a:lnTo>
                <a:lnTo>
                  <a:pt x="4581525" y="3454"/>
                </a:lnTo>
                <a:close/>
              </a:path>
              <a:path w="6483984" h="1228725">
                <a:moveTo>
                  <a:pt x="4629150" y="1222654"/>
                </a:moveTo>
                <a:lnTo>
                  <a:pt x="4628693" y="1221536"/>
                </a:lnTo>
                <a:lnTo>
                  <a:pt x="4626826" y="1219669"/>
                </a:lnTo>
                <a:lnTo>
                  <a:pt x="4625708" y="1219200"/>
                </a:lnTo>
                <a:lnTo>
                  <a:pt x="4623079" y="1219200"/>
                </a:lnTo>
                <a:lnTo>
                  <a:pt x="4621949" y="1219669"/>
                </a:lnTo>
                <a:lnTo>
                  <a:pt x="4620095" y="1221536"/>
                </a:lnTo>
                <a:lnTo>
                  <a:pt x="4619625" y="1222654"/>
                </a:lnTo>
                <a:lnTo>
                  <a:pt x="4619625" y="1225283"/>
                </a:lnTo>
                <a:lnTo>
                  <a:pt x="4620095" y="1226400"/>
                </a:lnTo>
                <a:lnTo>
                  <a:pt x="4621949" y="1228267"/>
                </a:lnTo>
                <a:lnTo>
                  <a:pt x="4623079" y="1228725"/>
                </a:lnTo>
                <a:lnTo>
                  <a:pt x="4625708" y="1228725"/>
                </a:lnTo>
                <a:lnTo>
                  <a:pt x="4626826" y="1228267"/>
                </a:lnTo>
                <a:lnTo>
                  <a:pt x="4628693" y="1226400"/>
                </a:lnTo>
                <a:lnTo>
                  <a:pt x="4629150" y="1225283"/>
                </a:lnTo>
                <a:lnTo>
                  <a:pt x="4629150" y="1222654"/>
                </a:lnTo>
                <a:close/>
              </a:path>
              <a:path w="6483984" h="1228725">
                <a:moveTo>
                  <a:pt x="4629150" y="613054"/>
                </a:moveTo>
                <a:lnTo>
                  <a:pt x="4628693" y="611936"/>
                </a:lnTo>
                <a:lnTo>
                  <a:pt x="4626826" y="610069"/>
                </a:lnTo>
                <a:lnTo>
                  <a:pt x="4625708" y="609600"/>
                </a:lnTo>
                <a:lnTo>
                  <a:pt x="4623079" y="609600"/>
                </a:lnTo>
                <a:lnTo>
                  <a:pt x="4621949" y="610069"/>
                </a:lnTo>
                <a:lnTo>
                  <a:pt x="4620095" y="611936"/>
                </a:lnTo>
                <a:lnTo>
                  <a:pt x="4619625" y="613054"/>
                </a:lnTo>
                <a:lnTo>
                  <a:pt x="4619625" y="615683"/>
                </a:lnTo>
                <a:lnTo>
                  <a:pt x="4620095" y="616800"/>
                </a:lnTo>
                <a:lnTo>
                  <a:pt x="4621949" y="618667"/>
                </a:lnTo>
                <a:lnTo>
                  <a:pt x="4623079" y="619125"/>
                </a:lnTo>
                <a:lnTo>
                  <a:pt x="4625708" y="619125"/>
                </a:lnTo>
                <a:lnTo>
                  <a:pt x="4626826" y="618667"/>
                </a:lnTo>
                <a:lnTo>
                  <a:pt x="4628693" y="616800"/>
                </a:lnTo>
                <a:lnTo>
                  <a:pt x="4629150" y="615683"/>
                </a:lnTo>
                <a:lnTo>
                  <a:pt x="4629150" y="613054"/>
                </a:lnTo>
                <a:close/>
              </a:path>
              <a:path w="6483984" h="1228725">
                <a:moveTo>
                  <a:pt x="4629150" y="3454"/>
                </a:moveTo>
                <a:lnTo>
                  <a:pt x="4628693" y="2336"/>
                </a:lnTo>
                <a:lnTo>
                  <a:pt x="4626826" y="469"/>
                </a:lnTo>
                <a:lnTo>
                  <a:pt x="4625708" y="0"/>
                </a:lnTo>
                <a:lnTo>
                  <a:pt x="4623079" y="0"/>
                </a:lnTo>
                <a:lnTo>
                  <a:pt x="4621949" y="469"/>
                </a:lnTo>
                <a:lnTo>
                  <a:pt x="4620095" y="2336"/>
                </a:lnTo>
                <a:lnTo>
                  <a:pt x="4619625" y="3454"/>
                </a:lnTo>
                <a:lnTo>
                  <a:pt x="4619625" y="6083"/>
                </a:lnTo>
                <a:lnTo>
                  <a:pt x="4620095" y="7200"/>
                </a:lnTo>
                <a:lnTo>
                  <a:pt x="4621949" y="9067"/>
                </a:lnTo>
                <a:lnTo>
                  <a:pt x="4623079" y="9525"/>
                </a:lnTo>
                <a:lnTo>
                  <a:pt x="4625708" y="9525"/>
                </a:lnTo>
                <a:lnTo>
                  <a:pt x="4626826" y="9067"/>
                </a:lnTo>
                <a:lnTo>
                  <a:pt x="4628693" y="7200"/>
                </a:lnTo>
                <a:lnTo>
                  <a:pt x="4629150" y="6083"/>
                </a:lnTo>
                <a:lnTo>
                  <a:pt x="4629150" y="3454"/>
                </a:lnTo>
                <a:close/>
              </a:path>
              <a:path w="6483984" h="1228725">
                <a:moveTo>
                  <a:pt x="4676775" y="1222654"/>
                </a:moveTo>
                <a:lnTo>
                  <a:pt x="4676318" y="1221536"/>
                </a:lnTo>
                <a:lnTo>
                  <a:pt x="4674451" y="1219669"/>
                </a:lnTo>
                <a:lnTo>
                  <a:pt x="4673333" y="1219200"/>
                </a:lnTo>
                <a:lnTo>
                  <a:pt x="4670704" y="1219200"/>
                </a:lnTo>
                <a:lnTo>
                  <a:pt x="4669574" y="1219669"/>
                </a:lnTo>
                <a:lnTo>
                  <a:pt x="4667720" y="1221536"/>
                </a:lnTo>
                <a:lnTo>
                  <a:pt x="4667250" y="1222654"/>
                </a:lnTo>
                <a:lnTo>
                  <a:pt x="4667250" y="1225283"/>
                </a:lnTo>
                <a:lnTo>
                  <a:pt x="4667720" y="1226400"/>
                </a:lnTo>
                <a:lnTo>
                  <a:pt x="4669574" y="1228267"/>
                </a:lnTo>
                <a:lnTo>
                  <a:pt x="4670704" y="1228725"/>
                </a:lnTo>
                <a:lnTo>
                  <a:pt x="4673333" y="1228725"/>
                </a:lnTo>
                <a:lnTo>
                  <a:pt x="4674451" y="1228267"/>
                </a:lnTo>
                <a:lnTo>
                  <a:pt x="4676318" y="1226400"/>
                </a:lnTo>
                <a:lnTo>
                  <a:pt x="4676775" y="1225283"/>
                </a:lnTo>
                <a:lnTo>
                  <a:pt x="4676775" y="1222654"/>
                </a:lnTo>
                <a:close/>
              </a:path>
              <a:path w="6483984" h="1228725">
                <a:moveTo>
                  <a:pt x="4676775" y="613054"/>
                </a:moveTo>
                <a:lnTo>
                  <a:pt x="4676318" y="611936"/>
                </a:lnTo>
                <a:lnTo>
                  <a:pt x="4674451" y="610069"/>
                </a:lnTo>
                <a:lnTo>
                  <a:pt x="4673333" y="609600"/>
                </a:lnTo>
                <a:lnTo>
                  <a:pt x="4670704" y="609600"/>
                </a:lnTo>
                <a:lnTo>
                  <a:pt x="4669574" y="610069"/>
                </a:lnTo>
                <a:lnTo>
                  <a:pt x="4667720" y="611936"/>
                </a:lnTo>
                <a:lnTo>
                  <a:pt x="4667250" y="613054"/>
                </a:lnTo>
                <a:lnTo>
                  <a:pt x="4667250" y="615683"/>
                </a:lnTo>
                <a:lnTo>
                  <a:pt x="4667720" y="616800"/>
                </a:lnTo>
                <a:lnTo>
                  <a:pt x="4669574" y="618667"/>
                </a:lnTo>
                <a:lnTo>
                  <a:pt x="4670704" y="619125"/>
                </a:lnTo>
                <a:lnTo>
                  <a:pt x="4673333" y="619125"/>
                </a:lnTo>
                <a:lnTo>
                  <a:pt x="4674451" y="618667"/>
                </a:lnTo>
                <a:lnTo>
                  <a:pt x="4676318" y="616800"/>
                </a:lnTo>
                <a:lnTo>
                  <a:pt x="4676775" y="615683"/>
                </a:lnTo>
                <a:lnTo>
                  <a:pt x="4676775" y="613054"/>
                </a:lnTo>
                <a:close/>
              </a:path>
              <a:path w="6483984" h="1228725">
                <a:moveTo>
                  <a:pt x="4676775" y="3454"/>
                </a:moveTo>
                <a:lnTo>
                  <a:pt x="4676318" y="2336"/>
                </a:lnTo>
                <a:lnTo>
                  <a:pt x="4674451" y="469"/>
                </a:lnTo>
                <a:lnTo>
                  <a:pt x="4673333" y="0"/>
                </a:lnTo>
                <a:lnTo>
                  <a:pt x="4670704" y="0"/>
                </a:lnTo>
                <a:lnTo>
                  <a:pt x="4669574" y="469"/>
                </a:lnTo>
                <a:lnTo>
                  <a:pt x="4667720" y="2336"/>
                </a:lnTo>
                <a:lnTo>
                  <a:pt x="4667250" y="3454"/>
                </a:lnTo>
                <a:lnTo>
                  <a:pt x="4667250" y="6083"/>
                </a:lnTo>
                <a:lnTo>
                  <a:pt x="4667720" y="7200"/>
                </a:lnTo>
                <a:lnTo>
                  <a:pt x="4669574" y="9067"/>
                </a:lnTo>
                <a:lnTo>
                  <a:pt x="4670704" y="9525"/>
                </a:lnTo>
                <a:lnTo>
                  <a:pt x="4673333" y="9525"/>
                </a:lnTo>
                <a:lnTo>
                  <a:pt x="4674451" y="9067"/>
                </a:lnTo>
                <a:lnTo>
                  <a:pt x="4676318" y="7200"/>
                </a:lnTo>
                <a:lnTo>
                  <a:pt x="4676775" y="6083"/>
                </a:lnTo>
                <a:lnTo>
                  <a:pt x="4676775" y="3454"/>
                </a:lnTo>
                <a:close/>
              </a:path>
              <a:path w="6483984" h="1228725">
                <a:moveTo>
                  <a:pt x="4724400" y="1222654"/>
                </a:moveTo>
                <a:lnTo>
                  <a:pt x="4723943" y="1221536"/>
                </a:lnTo>
                <a:lnTo>
                  <a:pt x="4722076" y="1219669"/>
                </a:lnTo>
                <a:lnTo>
                  <a:pt x="4720958" y="1219200"/>
                </a:lnTo>
                <a:lnTo>
                  <a:pt x="4718329" y="1219200"/>
                </a:lnTo>
                <a:lnTo>
                  <a:pt x="4717199" y="1219669"/>
                </a:lnTo>
                <a:lnTo>
                  <a:pt x="4715345" y="1221536"/>
                </a:lnTo>
                <a:lnTo>
                  <a:pt x="4714875" y="1222654"/>
                </a:lnTo>
                <a:lnTo>
                  <a:pt x="4714875" y="1225283"/>
                </a:lnTo>
                <a:lnTo>
                  <a:pt x="4715345" y="1226400"/>
                </a:lnTo>
                <a:lnTo>
                  <a:pt x="4717199" y="1228267"/>
                </a:lnTo>
                <a:lnTo>
                  <a:pt x="4718329" y="1228725"/>
                </a:lnTo>
                <a:lnTo>
                  <a:pt x="4720958" y="1228725"/>
                </a:lnTo>
                <a:lnTo>
                  <a:pt x="4722076" y="1228267"/>
                </a:lnTo>
                <a:lnTo>
                  <a:pt x="4723943" y="1226400"/>
                </a:lnTo>
                <a:lnTo>
                  <a:pt x="4724400" y="1225283"/>
                </a:lnTo>
                <a:lnTo>
                  <a:pt x="4724400" y="1222654"/>
                </a:lnTo>
                <a:close/>
              </a:path>
              <a:path w="6483984" h="1228725">
                <a:moveTo>
                  <a:pt x="4724400" y="613054"/>
                </a:moveTo>
                <a:lnTo>
                  <a:pt x="4723943" y="611936"/>
                </a:lnTo>
                <a:lnTo>
                  <a:pt x="4722076" y="610069"/>
                </a:lnTo>
                <a:lnTo>
                  <a:pt x="4720958" y="609600"/>
                </a:lnTo>
                <a:lnTo>
                  <a:pt x="4718329" y="609600"/>
                </a:lnTo>
                <a:lnTo>
                  <a:pt x="4717199" y="610069"/>
                </a:lnTo>
                <a:lnTo>
                  <a:pt x="4715345" y="611936"/>
                </a:lnTo>
                <a:lnTo>
                  <a:pt x="4714875" y="613054"/>
                </a:lnTo>
                <a:lnTo>
                  <a:pt x="4714875" y="615683"/>
                </a:lnTo>
                <a:lnTo>
                  <a:pt x="4715345" y="616800"/>
                </a:lnTo>
                <a:lnTo>
                  <a:pt x="4717199" y="618667"/>
                </a:lnTo>
                <a:lnTo>
                  <a:pt x="4718329" y="619125"/>
                </a:lnTo>
                <a:lnTo>
                  <a:pt x="4720958" y="619125"/>
                </a:lnTo>
                <a:lnTo>
                  <a:pt x="4722076" y="618667"/>
                </a:lnTo>
                <a:lnTo>
                  <a:pt x="4723943" y="616800"/>
                </a:lnTo>
                <a:lnTo>
                  <a:pt x="4724400" y="615683"/>
                </a:lnTo>
                <a:lnTo>
                  <a:pt x="4724400" y="613054"/>
                </a:lnTo>
                <a:close/>
              </a:path>
              <a:path w="6483984" h="1228725">
                <a:moveTo>
                  <a:pt x="4724400" y="3454"/>
                </a:moveTo>
                <a:lnTo>
                  <a:pt x="4723943" y="2336"/>
                </a:lnTo>
                <a:lnTo>
                  <a:pt x="4722076" y="469"/>
                </a:lnTo>
                <a:lnTo>
                  <a:pt x="4720958" y="0"/>
                </a:lnTo>
                <a:lnTo>
                  <a:pt x="4718329" y="0"/>
                </a:lnTo>
                <a:lnTo>
                  <a:pt x="4717199" y="469"/>
                </a:lnTo>
                <a:lnTo>
                  <a:pt x="4715345" y="2336"/>
                </a:lnTo>
                <a:lnTo>
                  <a:pt x="4714875" y="3454"/>
                </a:lnTo>
                <a:lnTo>
                  <a:pt x="4714875" y="6083"/>
                </a:lnTo>
                <a:lnTo>
                  <a:pt x="4715345" y="7200"/>
                </a:lnTo>
                <a:lnTo>
                  <a:pt x="4717199" y="9067"/>
                </a:lnTo>
                <a:lnTo>
                  <a:pt x="4718329" y="9525"/>
                </a:lnTo>
                <a:lnTo>
                  <a:pt x="4720958" y="9525"/>
                </a:lnTo>
                <a:lnTo>
                  <a:pt x="4722076" y="9067"/>
                </a:lnTo>
                <a:lnTo>
                  <a:pt x="4723943" y="7200"/>
                </a:lnTo>
                <a:lnTo>
                  <a:pt x="4724400" y="6083"/>
                </a:lnTo>
                <a:lnTo>
                  <a:pt x="4724400" y="3454"/>
                </a:lnTo>
                <a:close/>
              </a:path>
              <a:path w="6483984" h="1228725">
                <a:moveTo>
                  <a:pt x="4772025" y="1222654"/>
                </a:moveTo>
                <a:lnTo>
                  <a:pt x="4771568" y="1221536"/>
                </a:lnTo>
                <a:lnTo>
                  <a:pt x="4769701" y="1219669"/>
                </a:lnTo>
                <a:lnTo>
                  <a:pt x="4768583" y="1219200"/>
                </a:lnTo>
                <a:lnTo>
                  <a:pt x="4765954" y="1219200"/>
                </a:lnTo>
                <a:lnTo>
                  <a:pt x="4764824" y="1219669"/>
                </a:lnTo>
                <a:lnTo>
                  <a:pt x="4762970" y="1221536"/>
                </a:lnTo>
                <a:lnTo>
                  <a:pt x="4762500" y="1222654"/>
                </a:lnTo>
                <a:lnTo>
                  <a:pt x="4762500" y="1225283"/>
                </a:lnTo>
                <a:lnTo>
                  <a:pt x="4762970" y="1226400"/>
                </a:lnTo>
                <a:lnTo>
                  <a:pt x="4764824" y="1228267"/>
                </a:lnTo>
                <a:lnTo>
                  <a:pt x="4765954" y="1228725"/>
                </a:lnTo>
                <a:lnTo>
                  <a:pt x="4768583" y="1228725"/>
                </a:lnTo>
                <a:lnTo>
                  <a:pt x="4769701" y="1228267"/>
                </a:lnTo>
                <a:lnTo>
                  <a:pt x="4771568" y="1226400"/>
                </a:lnTo>
                <a:lnTo>
                  <a:pt x="4772025" y="1225283"/>
                </a:lnTo>
                <a:lnTo>
                  <a:pt x="4772025" y="1222654"/>
                </a:lnTo>
                <a:close/>
              </a:path>
              <a:path w="6483984" h="1228725">
                <a:moveTo>
                  <a:pt x="4772025" y="613054"/>
                </a:moveTo>
                <a:lnTo>
                  <a:pt x="4771568" y="611936"/>
                </a:lnTo>
                <a:lnTo>
                  <a:pt x="4769701" y="610069"/>
                </a:lnTo>
                <a:lnTo>
                  <a:pt x="4768583" y="609600"/>
                </a:lnTo>
                <a:lnTo>
                  <a:pt x="4765954" y="609600"/>
                </a:lnTo>
                <a:lnTo>
                  <a:pt x="4764824" y="610069"/>
                </a:lnTo>
                <a:lnTo>
                  <a:pt x="4762970" y="611936"/>
                </a:lnTo>
                <a:lnTo>
                  <a:pt x="4762500" y="613054"/>
                </a:lnTo>
                <a:lnTo>
                  <a:pt x="4762500" y="615683"/>
                </a:lnTo>
                <a:lnTo>
                  <a:pt x="4762970" y="616800"/>
                </a:lnTo>
                <a:lnTo>
                  <a:pt x="4764824" y="618667"/>
                </a:lnTo>
                <a:lnTo>
                  <a:pt x="4765954" y="619125"/>
                </a:lnTo>
                <a:lnTo>
                  <a:pt x="4768583" y="619125"/>
                </a:lnTo>
                <a:lnTo>
                  <a:pt x="4769701" y="618667"/>
                </a:lnTo>
                <a:lnTo>
                  <a:pt x="4771568" y="616800"/>
                </a:lnTo>
                <a:lnTo>
                  <a:pt x="4772025" y="615683"/>
                </a:lnTo>
                <a:lnTo>
                  <a:pt x="4772025" y="613054"/>
                </a:lnTo>
                <a:close/>
              </a:path>
              <a:path w="6483984" h="1228725">
                <a:moveTo>
                  <a:pt x="4772025" y="3454"/>
                </a:moveTo>
                <a:lnTo>
                  <a:pt x="4771568" y="2336"/>
                </a:lnTo>
                <a:lnTo>
                  <a:pt x="4769701" y="469"/>
                </a:lnTo>
                <a:lnTo>
                  <a:pt x="4768583" y="0"/>
                </a:lnTo>
                <a:lnTo>
                  <a:pt x="4765954" y="0"/>
                </a:lnTo>
                <a:lnTo>
                  <a:pt x="4764824" y="469"/>
                </a:lnTo>
                <a:lnTo>
                  <a:pt x="4762970" y="2336"/>
                </a:lnTo>
                <a:lnTo>
                  <a:pt x="4762500" y="3454"/>
                </a:lnTo>
                <a:lnTo>
                  <a:pt x="4762500" y="6083"/>
                </a:lnTo>
                <a:lnTo>
                  <a:pt x="4762970" y="7200"/>
                </a:lnTo>
                <a:lnTo>
                  <a:pt x="4764824" y="9067"/>
                </a:lnTo>
                <a:lnTo>
                  <a:pt x="4765954" y="9525"/>
                </a:lnTo>
                <a:lnTo>
                  <a:pt x="4768583" y="9525"/>
                </a:lnTo>
                <a:lnTo>
                  <a:pt x="4769701" y="9067"/>
                </a:lnTo>
                <a:lnTo>
                  <a:pt x="4771568" y="7200"/>
                </a:lnTo>
                <a:lnTo>
                  <a:pt x="4772025" y="6083"/>
                </a:lnTo>
                <a:lnTo>
                  <a:pt x="4772025" y="3454"/>
                </a:lnTo>
                <a:close/>
              </a:path>
              <a:path w="6483984" h="1228725">
                <a:moveTo>
                  <a:pt x="4819650" y="1222654"/>
                </a:moveTo>
                <a:lnTo>
                  <a:pt x="4819193" y="1221536"/>
                </a:lnTo>
                <a:lnTo>
                  <a:pt x="4817326" y="1219669"/>
                </a:lnTo>
                <a:lnTo>
                  <a:pt x="4816208" y="1219200"/>
                </a:lnTo>
                <a:lnTo>
                  <a:pt x="4813579" y="1219200"/>
                </a:lnTo>
                <a:lnTo>
                  <a:pt x="4812449" y="1219669"/>
                </a:lnTo>
                <a:lnTo>
                  <a:pt x="4810595" y="1221536"/>
                </a:lnTo>
                <a:lnTo>
                  <a:pt x="4810125" y="1222654"/>
                </a:lnTo>
                <a:lnTo>
                  <a:pt x="4810125" y="1225283"/>
                </a:lnTo>
                <a:lnTo>
                  <a:pt x="4810595" y="1226400"/>
                </a:lnTo>
                <a:lnTo>
                  <a:pt x="4812449" y="1228267"/>
                </a:lnTo>
                <a:lnTo>
                  <a:pt x="4813579" y="1228725"/>
                </a:lnTo>
                <a:lnTo>
                  <a:pt x="4816208" y="1228725"/>
                </a:lnTo>
                <a:lnTo>
                  <a:pt x="4817326" y="1228267"/>
                </a:lnTo>
                <a:lnTo>
                  <a:pt x="4819193" y="1226400"/>
                </a:lnTo>
                <a:lnTo>
                  <a:pt x="4819650" y="1225283"/>
                </a:lnTo>
                <a:lnTo>
                  <a:pt x="4819650" y="1222654"/>
                </a:lnTo>
                <a:close/>
              </a:path>
              <a:path w="6483984" h="1228725">
                <a:moveTo>
                  <a:pt x="4819650" y="613054"/>
                </a:moveTo>
                <a:lnTo>
                  <a:pt x="4819193" y="611936"/>
                </a:lnTo>
                <a:lnTo>
                  <a:pt x="4817326" y="610069"/>
                </a:lnTo>
                <a:lnTo>
                  <a:pt x="4816208" y="609600"/>
                </a:lnTo>
                <a:lnTo>
                  <a:pt x="4813579" y="609600"/>
                </a:lnTo>
                <a:lnTo>
                  <a:pt x="4812449" y="610069"/>
                </a:lnTo>
                <a:lnTo>
                  <a:pt x="4810595" y="611936"/>
                </a:lnTo>
                <a:lnTo>
                  <a:pt x="4810125" y="613054"/>
                </a:lnTo>
                <a:lnTo>
                  <a:pt x="4810125" y="615683"/>
                </a:lnTo>
                <a:lnTo>
                  <a:pt x="4810595" y="616800"/>
                </a:lnTo>
                <a:lnTo>
                  <a:pt x="4812449" y="618667"/>
                </a:lnTo>
                <a:lnTo>
                  <a:pt x="4813579" y="619125"/>
                </a:lnTo>
                <a:lnTo>
                  <a:pt x="4816208" y="619125"/>
                </a:lnTo>
                <a:lnTo>
                  <a:pt x="4817326" y="618667"/>
                </a:lnTo>
                <a:lnTo>
                  <a:pt x="4819193" y="616800"/>
                </a:lnTo>
                <a:lnTo>
                  <a:pt x="4819650" y="615683"/>
                </a:lnTo>
                <a:lnTo>
                  <a:pt x="4819650" y="613054"/>
                </a:lnTo>
                <a:close/>
              </a:path>
              <a:path w="6483984" h="1228725">
                <a:moveTo>
                  <a:pt x="4819650" y="3454"/>
                </a:moveTo>
                <a:lnTo>
                  <a:pt x="4819193" y="2336"/>
                </a:lnTo>
                <a:lnTo>
                  <a:pt x="4817326" y="469"/>
                </a:lnTo>
                <a:lnTo>
                  <a:pt x="4816208" y="0"/>
                </a:lnTo>
                <a:lnTo>
                  <a:pt x="4813579" y="0"/>
                </a:lnTo>
                <a:lnTo>
                  <a:pt x="4812449" y="469"/>
                </a:lnTo>
                <a:lnTo>
                  <a:pt x="4810595" y="2336"/>
                </a:lnTo>
                <a:lnTo>
                  <a:pt x="4810125" y="3454"/>
                </a:lnTo>
                <a:lnTo>
                  <a:pt x="4810125" y="6083"/>
                </a:lnTo>
                <a:lnTo>
                  <a:pt x="4810595" y="7200"/>
                </a:lnTo>
                <a:lnTo>
                  <a:pt x="4812449" y="9067"/>
                </a:lnTo>
                <a:lnTo>
                  <a:pt x="4813579" y="9525"/>
                </a:lnTo>
                <a:lnTo>
                  <a:pt x="4816208" y="9525"/>
                </a:lnTo>
                <a:lnTo>
                  <a:pt x="4817326" y="9067"/>
                </a:lnTo>
                <a:lnTo>
                  <a:pt x="4819193" y="7200"/>
                </a:lnTo>
                <a:lnTo>
                  <a:pt x="4819650" y="6083"/>
                </a:lnTo>
                <a:lnTo>
                  <a:pt x="4819650" y="3454"/>
                </a:lnTo>
                <a:close/>
              </a:path>
              <a:path w="6483984" h="1228725">
                <a:moveTo>
                  <a:pt x="4867275" y="1222654"/>
                </a:moveTo>
                <a:lnTo>
                  <a:pt x="4866818" y="1221536"/>
                </a:lnTo>
                <a:lnTo>
                  <a:pt x="4864951" y="1219669"/>
                </a:lnTo>
                <a:lnTo>
                  <a:pt x="4863833" y="1219200"/>
                </a:lnTo>
                <a:lnTo>
                  <a:pt x="4861204" y="1219200"/>
                </a:lnTo>
                <a:lnTo>
                  <a:pt x="4860074" y="1219669"/>
                </a:lnTo>
                <a:lnTo>
                  <a:pt x="4858220" y="1221536"/>
                </a:lnTo>
                <a:lnTo>
                  <a:pt x="4857750" y="1222654"/>
                </a:lnTo>
                <a:lnTo>
                  <a:pt x="4857750" y="1225283"/>
                </a:lnTo>
                <a:lnTo>
                  <a:pt x="4858220" y="1226400"/>
                </a:lnTo>
                <a:lnTo>
                  <a:pt x="4860074" y="1228267"/>
                </a:lnTo>
                <a:lnTo>
                  <a:pt x="4861204" y="1228725"/>
                </a:lnTo>
                <a:lnTo>
                  <a:pt x="4863833" y="1228725"/>
                </a:lnTo>
                <a:lnTo>
                  <a:pt x="4864951" y="1228267"/>
                </a:lnTo>
                <a:lnTo>
                  <a:pt x="4866818" y="1226400"/>
                </a:lnTo>
                <a:lnTo>
                  <a:pt x="4867275" y="1225283"/>
                </a:lnTo>
                <a:lnTo>
                  <a:pt x="4867275" y="1222654"/>
                </a:lnTo>
                <a:close/>
              </a:path>
              <a:path w="6483984" h="1228725">
                <a:moveTo>
                  <a:pt x="4867275" y="613054"/>
                </a:moveTo>
                <a:lnTo>
                  <a:pt x="4866818" y="611936"/>
                </a:lnTo>
                <a:lnTo>
                  <a:pt x="4864951" y="610069"/>
                </a:lnTo>
                <a:lnTo>
                  <a:pt x="4863833" y="609600"/>
                </a:lnTo>
                <a:lnTo>
                  <a:pt x="4861204" y="609600"/>
                </a:lnTo>
                <a:lnTo>
                  <a:pt x="4860074" y="610069"/>
                </a:lnTo>
                <a:lnTo>
                  <a:pt x="4858220" y="611936"/>
                </a:lnTo>
                <a:lnTo>
                  <a:pt x="4857750" y="613054"/>
                </a:lnTo>
                <a:lnTo>
                  <a:pt x="4857750" y="615683"/>
                </a:lnTo>
                <a:lnTo>
                  <a:pt x="4858220" y="616800"/>
                </a:lnTo>
                <a:lnTo>
                  <a:pt x="4860074" y="618667"/>
                </a:lnTo>
                <a:lnTo>
                  <a:pt x="4861204" y="619125"/>
                </a:lnTo>
                <a:lnTo>
                  <a:pt x="4863833" y="619125"/>
                </a:lnTo>
                <a:lnTo>
                  <a:pt x="4864951" y="618667"/>
                </a:lnTo>
                <a:lnTo>
                  <a:pt x="4866818" y="616800"/>
                </a:lnTo>
                <a:lnTo>
                  <a:pt x="4867275" y="615683"/>
                </a:lnTo>
                <a:lnTo>
                  <a:pt x="4867275" y="613054"/>
                </a:lnTo>
                <a:close/>
              </a:path>
              <a:path w="6483984" h="1228725">
                <a:moveTo>
                  <a:pt x="4867275" y="3454"/>
                </a:moveTo>
                <a:lnTo>
                  <a:pt x="4866818" y="2336"/>
                </a:lnTo>
                <a:lnTo>
                  <a:pt x="4864951" y="469"/>
                </a:lnTo>
                <a:lnTo>
                  <a:pt x="4863833" y="0"/>
                </a:lnTo>
                <a:lnTo>
                  <a:pt x="4861204" y="0"/>
                </a:lnTo>
                <a:lnTo>
                  <a:pt x="4860074" y="469"/>
                </a:lnTo>
                <a:lnTo>
                  <a:pt x="4858220" y="2336"/>
                </a:lnTo>
                <a:lnTo>
                  <a:pt x="4857750" y="3454"/>
                </a:lnTo>
                <a:lnTo>
                  <a:pt x="4857750" y="6083"/>
                </a:lnTo>
                <a:lnTo>
                  <a:pt x="4858220" y="7200"/>
                </a:lnTo>
                <a:lnTo>
                  <a:pt x="4860074" y="9067"/>
                </a:lnTo>
                <a:lnTo>
                  <a:pt x="4861204" y="9525"/>
                </a:lnTo>
                <a:lnTo>
                  <a:pt x="4863833" y="9525"/>
                </a:lnTo>
                <a:lnTo>
                  <a:pt x="4864951" y="9067"/>
                </a:lnTo>
                <a:lnTo>
                  <a:pt x="4866818" y="7200"/>
                </a:lnTo>
                <a:lnTo>
                  <a:pt x="4867275" y="6083"/>
                </a:lnTo>
                <a:lnTo>
                  <a:pt x="4867275" y="3454"/>
                </a:lnTo>
                <a:close/>
              </a:path>
              <a:path w="6483984" h="1228725">
                <a:moveTo>
                  <a:pt x="4914900" y="1222654"/>
                </a:moveTo>
                <a:lnTo>
                  <a:pt x="4914443" y="1221536"/>
                </a:lnTo>
                <a:lnTo>
                  <a:pt x="4912576" y="1219669"/>
                </a:lnTo>
                <a:lnTo>
                  <a:pt x="4911458" y="1219200"/>
                </a:lnTo>
                <a:lnTo>
                  <a:pt x="4908829" y="1219200"/>
                </a:lnTo>
                <a:lnTo>
                  <a:pt x="4907699" y="1219669"/>
                </a:lnTo>
                <a:lnTo>
                  <a:pt x="4905845" y="1221536"/>
                </a:lnTo>
                <a:lnTo>
                  <a:pt x="4905375" y="1222654"/>
                </a:lnTo>
                <a:lnTo>
                  <a:pt x="4905375" y="1225283"/>
                </a:lnTo>
                <a:lnTo>
                  <a:pt x="4905845" y="1226400"/>
                </a:lnTo>
                <a:lnTo>
                  <a:pt x="4907699" y="1228267"/>
                </a:lnTo>
                <a:lnTo>
                  <a:pt x="4908829" y="1228725"/>
                </a:lnTo>
                <a:lnTo>
                  <a:pt x="4911458" y="1228725"/>
                </a:lnTo>
                <a:lnTo>
                  <a:pt x="4912576" y="1228267"/>
                </a:lnTo>
                <a:lnTo>
                  <a:pt x="4914443" y="1226400"/>
                </a:lnTo>
                <a:lnTo>
                  <a:pt x="4914900" y="1225283"/>
                </a:lnTo>
                <a:lnTo>
                  <a:pt x="4914900" y="1222654"/>
                </a:lnTo>
                <a:close/>
              </a:path>
              <a:path w="6483984" h="1228725">
                <a:moveTo>
                  <a:pt x="4914900" y="613054"/>
                </a:moveTo>
                <a:lnTo>
                  <a:pt x="4914443" y="611936"/>
                </a:lnTo>
                <a:lnTo>
                  <a:pt x="4912576" y="610069"/>
                </a:lnTo>
                <a:lnTo>
                  <a:pt x="4911458" y="609600"/>
                </a:lnTo>
                <a:lnTo>
                  <a:pt x="4908829" y="609600"/>
                </a:lnTo>
                <a:lnTo>
                  <a:pt x="4907699" y="610069"/>
                </a:lnTo>
                <a:lnTo>
                  <a:pt x="4905845" y="611936"/>
                </a:lnTo>
                <a:lnTo>
                  <a:pt x="4905375" y="613054"/>
                </a:lnTo>
                <a:lnTo>
                  <a:pt x="4905375" y="615683"/>
                </a:lnTo>
                <a:lnTo>
                  <a:pt x="4905845" y="616800"/>
                </a:lnTo>
                <a:lnTo>
                  <a:pt x="4907699" y="618667"/>
                </a:lnTo>
                <a:lnTo>
                  <a:pt x="4908829" y="619125"/>
                </a:lnTo>
                <a:lnTo>
                  <a:pt x="4911458" y="619125"/>
                </a:lnTo>
                <a:lnTo>
                  <a:pt x="4912576" y="618667"/>
                </a:lnTo>
                <a:lnTo>
                  <a:pt x="4914443" y="616800"/>
                </a:lnTo>
                <a:lnTo>
                  <a:pt x="4914900" y="615683"/>
                </a:lnTo>
                <a:lnTo>
                  <a:pt x="4914900" y="613054"/>
                </a:lnTo>
                <a:close/>
              </a:path>
              <a:path w="6483984" h="1228725">
                <a:moveTo>
                  <a:pt x="4914900" y="3454"/>
                </a:moveTo>
                <a:lnTo>
                  <a:pt x="4914443" y="2336"/>
                </a:lnTo>
                <a:lnTo>
                  <a:pt x="4912576" y="469"/>
                </a:lnTo>
                <a:lnTo>
                  <a:pt x="4911458" y="0"/>
                </a:lnTo>
                <a:lnTo>
                  <a:pt x="4908829" y="0"/>
                </a:lnTo>
                <a:lnTo>
                  <a:pt x="4907699" y="469"/>
                </a:lnTo>
                <a:lnTo>
                  <a:pt x="4905845" y="2336"/>
                </a:lnTo>
                <a:lnTo>
                  <a:pt x="4905375" y="3454"/>
                </a:lnTo>
                <a:lnTo>
                  <a:pt x="4905375" y="6083"/>
                </a:lnTo>
                <a:lnTo>
                  <a:pt x="4905845" y="7200"/>
                </a:lnTo>
                <a:lnTo>
                  <a:pt x="4907699" y="9067"/>
                </a:lnTo>
                <a:lnTo>
                  <a:pt x="4908829" y="9525"/>
                </a:lnTo>
                <a:lnTo>
                  <a:pt x="4911458" y="9525"/>
                </a:lnTo>
                <a:lnTo>
                  <a:pt x="4912576" y="9067"/>
                </a:lnTo>
                <a:lnTo>
                  <a:pt x="4914443" y="7200"/>
                </a:lnTo>
                <a:lnTo>
                  <a:pt x="4914900" y="6083"/>
                </a:lnTo>
                <a:lnTo>
                  <a:pt x="4914900" y="3454"/>
                </a:lnTo>
                <a:close/>
              </a:path>
              <a:path w="6483984" h="1228725">
                <a:moveTo>
                  <a:pt x="4962525" y="1222654"/>
                </a:moveTo>
                <a:lnTo>
                  <a:pt x="4962068" y="1221536"/>
                </a:lnTo>
                <a:lnTo>
                  <a:pt x="4960201" y="1219669"/>
                </a:lnTo>
                <a:lnTo>
                  <a:pt x="4959083" y="1219200"/>
                </a:lnTo>
                <a:lnTo>
                  <a:pt x="4956454" y="1219200"/>
                </a:lnTo>
                <a:lnTo>
                  <a:pt x="4955324" y="1219669"/>
                </a:lnTo>
                <a:lnTo>
                  <a:pt x="4953470" y="1221536"/>
                </a:lnTo>
                <a:lnTo>
                  <a:pt x="4953000" y="1222654"/>
                </a:lnTo>
                <a:lnTo>
                  <a:pt x="4953000" y="1225283"/>
                </a:lnTo>
                <a:lnTo>
                  <a:pt x="4953470" y="1226400"/>
                </a:lnTo>
                <a:lnTo>
                  <a:pt x="4955324" y="1228267"/>
                </a:lnTo>
                <a:lnTo>
                  <a:pt x="4956454" y="1228725"/>
                </a:lnTo>
                <a:lnTo>
                  <a:pt x="4959083" y="1228725"/>
                </a:lnTo>
                <a:lnTo>
                  <a:pt x="4960201" y="1228267"/>
                </a:lnTo>
                <a:lnTo>
                  <a:pt x="4962068" y="1226400"/>
                </a:lnTo>
                <a:lnTo>
                  <a:pt x="4962525" y="1225283"/>
                </a:lnTo>
                <a:lnTo>
                  <a:pt x="4962525" y="1222654"/>
                </a:lnTo>
                <a:close/>
              </a:path>
              <a:path w="6483984" h="1228725">
                <a:moveTo>
                  <a:pt x="4962525" y="613054"/>
                </a:moveTo>
                <a:lnTo>
                  <a:pt x="4962068" y="611936"/>
                </a:lnTo>
                <a:lnTo>
                  <a:pt x="4960201" y="610069"/>
                </a:lnTo>
                <a:lnTo>
                  <a:pt x="4959083" y="609600"/>
                </a:lnTo>
                <a:lnTo>
                  <a:pt x="4956454" y="609600"/>
                </a:lnTo>
                <a:lnTo>
                  <a:pt x="4955324" y="610069"/>
                </a:lnTo>
                <a:lnTo>
                  <a:pt x="4953470" y="611936"/>
                </a:lnTo>
                <a:lnTo>
                  <a:pt x="4953000" y="613054"/>
                </a:lnTo>
                <a:lnTo>
                  <a:pt x="4953000" y="615683"/>
                </a:lnTo>
                <a:lnTo>
                  <a:pt x="4953470" y="616800"/>
                </a:lnTo>
                <a:lnTo>
                  <a:pt x="4955324" y="618667"/>
                </a:lnTo>
                <a:lnTo>
                  <a:pt x="4956454" y="619125"/>
                </a:lnTo>
                <a:lnTo>
                  <a:pt x="4959083" y="619125"/>
                </a:lnTo>
                <a:lnTo>
                  <a:pt x="4960201" y="618667"/>
                </a:lnTo>
                <a:lnTo>
                  <a:pt x="4962068" y="616800"/>
                </a:lnTo>
                <a:lnTo>
                  <a:pt x="4962525" y="615683"/>
                </a:lnTo>
                <a:lnTo>
                  <a:pt x="4962525" y="613054"/>
                </a:lnTo>
                <a:close/>
              </a:path>
              <a:path w="6483984" h="1228725">
                <a:moveTo>
                  <a:pt x="4962525" y="3454"/>
                </a:moveTo>
                <a:lnTo>
                  <a:pt x="4962068" y="2336"/>
                </a:lnTo>
                <a:lnTo>
                  <a:pt x="4960201" y="469"/>
                </a:lnTo>
                <a:lnTo>
                  <a:pt x="4959083" y="0"/>
                </a:lnTo>
                <a:lnTo>
                  <a:pt x="4956454" y="0"/>
                </a:lnTo>
                <a:lnTo>
                  <a:pt x="4955324" y="469"/>
                </a:lnTo>
                <a:lnTo>
                  <a:pt x="4953470" y="2336"/>
                </a:lnTo>
                <a:lnTo>
                  <a:pt x="4953000" y="3454"/>
                </a:lnTo>
                <a:lnTo>
                  <a:pt x="4953000" y="6083"/>
                </a:lnTo>
                <a:lnTo>
                  <a:pt x="4953470" y="7200"/>
                </a:lnTo>
                <a:lnTo>
                  <a:pt x="4955324" y="9067"/>
                </a:lnTo>
                <a:lnTo>
                  <a:pt x="4956454" y="9525"/>
                </a:lnTo>
                <a:lnTo>
                  <a:pt x="4959083" y="9525"/>
                </a:lnTo>
                <a:lnTo>
                  <a:pt x="4960201" y="9067"/>
                </a:lnTo>
                <a:lnTo>
                  <a:pt x="4962068" y="7200"/>
                </a:lnTo>
                <a:lnTo>
                  <a:pt x="4962525" y="6083"/>
                </a:lnTo>
                <a:lnTo>
                  <a:pt x="4962525" y="3454"/>
                </a:lnTo>
                <a:close/>
              </a:path>
              <a:path w="6483984" h="1228725">
                <a:moveTo>
                  <a:pt x="5010150" y="1222654"/>
                </a:moveTo>
                <a:lnTo>
                  <a:pt x="5009693" y="1221536"/>
                </a:lnTo>
                <a:lnTo>
                  <a:pt x="5007826" y="1219669"/>
                </a:lnTo>
                <a:lnTo>
                  <a:pt x="5006708" y="1219200"/>
                </a:lnTo>
                <a:lnTo>
                  <a:pt x="5004079" y="1219200"/>
                </a:lnTo>
                <a:lnTo>
                  <a:pt x="5002949" y="1219669"/>
                </a:lnTo>
                <a:lnTo>
                  <a:pt x="5001095" y="1221536"/>
                </a:lnTo>
                <a:lnTo>
                  <a:pt x="5000625" y="1222654"/>
                </a:lnTo>
                <a:lnTo>
                  <a:pt x="5000625" y="1225283"/>
                </a:lnTo>
                <a:lnTo>
                  <a:pt x="5001095" y="1226400"/>
                </a:lnTo>
                <a:lnTo>
                  <a:pt x="5002949" y="1228267"/>
                </a:lnTo>
                <a:lnTo>
                  <a:pt x="5004079" y="1228725"/>
                </a:lnTo>
                <a:lnTo>
                  <a:pt x="5006708" y="1228725"/>
                </a:lnTo>
                <a:lnTo>
                  <a:pt x="5007826" y="1228267"/>
                </a:lnTo>
                <a:lnTo>
                  <a:pt x="5009693" y="1226400"/>
                </a:lnTo>
                <a:lnTo>
                  <a:pt x="5010150" y="1225283"/>
                </a:lnTo>
                <a:lnTo>
                  <a:pt x="5010150" y="1222654"/>
                </a:lnTo>
                <a:close/>
              </a:path>
              <a:path w="6483984" h="1228725">
                <a:moveTo>
                  <a:pt x="5010150" y="613054"/>
                </a:moveTo>
                <a:lnTo>
                  <a:pt x="5009693" y="611936"/>
                </a:lnTo>
                <a:lnTo>
                  <a:pt x="5007826" y="610069"/>
                </a:lnTo>
                <a:lnTo>
                  <a:pt x="5006708" y="609600"/>
                </a:lnTo>
                <a:lnTo>
                  <a:pt x="5004079" y="609600"/>
                </a:lnTo>
                <a:lnTo>
                  <a:pt x="5002949" y="610069"/>
                </a:lnTo>
                <a:lnTo>
                  <a:pt x="5001095" y="611936"/>
                </a:lnTo>
                <a:lnTo>
                  <a:pt x="5000625" y="613054"/>
                </a:lnTo>
                <a:lnTo>
                  <a:pt x="5000625" y="615683"/>
                </a:lnTo>
                <a:lnTo>
                  <a:pt x="5001095" y="616800"/>
                </a:lnTo>
                <a:lnTo>
                  <a:pt x="5002949" y="618667"/>
                </a:lnTo>
                <a:lnTo>
                  <a:pt x="5004079" y="619125"/>
                </a:lnTo>
                <a:lnTo>
                  <a:pt x="5006708" y="619125"/>
                </a:lnTo>
                <a:lnTo>
                  <a:pt x="5007826" y="618667"/>
                </a:lnTo>
                <a:lnTo>
                  <a:pt x="5009693" y="616800"/>
                </a:lnTo>
                <a:lnTo>
                  <a:pt x="5010150" y="615683"/>
                </a:lnTo>
                <a:lnTo>
                  <a:pt x="5010150" y="613054"/>
                </a:lnTo>
                <a:close/>
              </a:path>
              <a:path w="6483984" h="1228725">
                <a:moveTo>
                  <a:pt x="5010150" y="3454"/>
                </a:moveTo>
                <a:lnTo>
                  <a:pt x="5009693" y="2336"/>
                </a:lnTo>
                <a:lnTo>
                  <a:pt x="5007826" y="469"/>
                </a:lnTo>
                <a:lnTo>
                  <a:pt x="5006708" y="0"/>
                </a:lnTo>
                <a:lnTo>
                  <a:pt x="5004079" y="0"/>
                </a:lnTo>
                <a:lnTo>
                  <a:pt x="5002949" y="469"/>
                </a:lnTo>
                <a:lnTo>
                  <a:pt x="5001095" y="2336"/>
                </a:lnTo>
                <a:lnTo>
                  <a:pt x="5000625" y="3454"/>
                </a:lnTo>
                <a:lnTo>
                  <a:pt x="5000625" y="6083"/>
                </a:lnTo>
                <a:lnTo>
                  <a:pt x="5001095" y="7200"/>
                </a:lnTo>
                <a:lnTo>
                  <a:pt x="5002949" y="9067"/>
                </a:lnTo>
                <a:lnTo>
                  <a:pt x="5004079" y="9525"/>
                </a:lnTo>
                <a:lnTo>
                  <a:pt x="5006708" y="9525"/>
                </a:lnTo>
                <a:lnTo>
                  <a:pt x="5007826" y="9067"/>
                </a:lnTo>
                <a:lnTo>
                  <a:pt x="5009693" y="7200"/>
                </a:lnTo>
                <a:lnTo>
                  <a:pt x="5010150" y="6083"/>
                </a:lnTo>
                <a:lnTo>
                  <a:pt x="5010150" y="3454"/>
                </a:lnTo>
                <a:close/>
              </a:path>
              <a:path w="6483984" h="1228725">
                <a:moveTo>
                  <a:pt x="5057775" y="1222654"/>
                </a:moveTo>
                <a:lnTo>
                  <a:pt x="5057318" y="1221536"/>
                </a:lnTo>
                <a:lnTo>
                  <a:pt x="5055451" y="1219669"/>
                </a:lnTo>
                <a:lnTo>
                  <a:pt x="5054333" y="1219200"/>
                </a:lnTo>
                <a:lnTo>
                  <a:pt x="5051704" y="1219200"/>
                </a:lnTo>
                <a:lnTo>
                  <a:pt x="5050574" y="1219669"/>
                </a:lnTo>
                <a:lnTo>
                  <a:pt x="5048720" y="1221536"/>
                </a:lnTo>
                <a:lnTo>
                  <a:pt x="5048250" y="1222654"/>
                </a:lnTo>
                <a:lnTo>
                  <a:pt x="5048250" y="1225283"/>
                </a:lnTo>
                <a:lnTo>
                  <a:pt x="5048720" y="1226400"/>
                </a:lnTo>
                <a:lnTo>
                  <a:pt x="5050574" y="1228267"/>
                </a:lnTo>
                <a:lnTo>
                  <a:pt x="5051704" y="1228725"/>
                </a:lnTo>
                <a:lnTo>
                  <a:pt x="5054333" y="1228725"/>
                </a:lnTo>
                <a:lnTo>
                  <a:pt x="5055451" y="1228267"/>
                </a:lnTo>
                <a:lnTo>
                  <a:pt x="5057318" y="1226400"/>
                </a:lnTo>
                <a:lnTo>
                  <a:pt x="5057775" y="1225283"/>
                </a:lnTo>
                <a:lnTo>
                  <a:pt x="5057775" y="1222654"/>
                </a:lnTo>
                <a:close/>
              </a:path>
              <a:path w="6483984" h="1228725">
                <a:moveTo>
                  <a:pt x="5057775" y="613054"/>
                </a:moveTo>
                <a:lnTo>
                  <a:pt x="5057318" y="611936"/>
                </a:lnTo>
                <a:lnTo>
                  <a:pt x="5055451" y="610069"/>
                </a:lnTo>
                <a:lnTo>
                  <a:pt x="5054333" y="609600"/>
                </a:lnTo>
                <a:lnTo>
                  <a:pt x="5051704" y="609600"/>
                </a:lnTo>
                <a:lnTo>
                  <a:pt x="5050574" y="610069"/>
                </a:lnTo>
                <a:lnTo>
                  <a:pt x="5048720" y="611936"/>
                </a:lnTo>
                <a:lnTo>
                  <a:pt x="5048250" y="613054"/>
                </a:lnTo>
                <a:lnTo>
                  <a:pt x="5048250" y="615683"/>
                </a:lnTo>
                <a:lnTo>
                  <a:pt x="5048720" y="616800"/>
                </a:lnTo>
                <a:lnTo>
                  <a:pt x="5050574" y="618667"/>
                </a:lnTo>
                <a:lnTo>
                  <a:pt x="5051704" y="619125"/>
                </a:lnTo>
                <a:lnTo>
                  <a:pt x="5054333" y="619125"/>
                </a:lnTo>
                <a:lnTo>
                  <a:pt x="5055451" y="618667"/>
                </a:lnTo>
                <a:lnTo>
                  <a:pt x="5057318" y="616800"/>
                </a:lnTo>
                <a:lnTo>
                  <a:pt x="5057775" y="615683"/>
                </a:lnTo>
                <a:lnTo>
                  <a:pt x="5057775" y="613054"/>
                </a:lnTo>
                <a:close/>
              </a:path>
              <a:path w="6483984" h="1228725">
                <a:moveTo>
                  <a:pt x="5057775" y="3454"/>
                </a:moveTo>
                <a:lnTo>
                  <a:pt x="5057318" y="2336"/>
                </a:lnTo>
                <a:lnTo>
                  <a:pt x="5055451" y="469"/>
                </a:lnTo>
                <a:lnTo>
                  <a:pt x="5054333" y="0"/>
                </a:lnTo>
                <a:lnTo>
                  <a:pt x="5051704" y="0"/>
                </a:lnTo>
                <a:lnTo>
                  <a:pt x="5050574" y="469"/>
                </a:lnTo>
                <a:lnTo>
                  <a:pt x="5048720" y="2336"/>
                </a:lnTo>
                <a:lnTo>
                  <a:pt x="5048250" y="3454"/>
                </a:lnTo>
                <a:lnTo>
                  <a:pt x="5048250" y="6083"/>
                </a:lnTo>
                <a:lnTo>
                  <a:pt x="5048720" y="7200"/>
                </a:lnTo>
                <a:lnTo>
                  <a:pt x="5050574" y="9067"/>
                </a:lnTo>
                <a:lnTo>
                  <a:pt x="5051704" y="9525"/>
                </a:lnTo>
                <a:lnTo>
                  <a:pt x="5054333" y="9525"/>
                </a:lnTo>
                <a:lnTo>
                  <a:pt x="5055451" y="9067"/>
                </a:lnTo>
                <a:lnTo>
                  <a:pt x="5057318" y="7200"/>
                </a:lnTo>
                <a:lnTo>
                  <a:pt x="5057775" y="6083"/>
                </a:lnTo>
                <a:lnTo>
                  <a:pt x="5057775" y="3454"/>
                </a:lnTo>
                <a:close/>
              </a:path>
              <a:path w="6483984" h="1228725">
                <a:moveTo>
                  <a:pt x="5105400" y="1222654"/>
                </a:moveTo>
                <a:lnTo>
                  <a:pt x="5104943" y="1221536"/>
                </a:lnTo>
                <a:lnTo>
                  <a:pt x="5103076" y="1219669"/>
                </a:lnTo>
                <a:lnTo>
                  <a:pt x="5101958" y="1219200"/>
                </a:lnTo>
                <a:lnTo>
                  <a:pt x="5099329" y="1219200"/>
                </a:lnTo>
                <a:lnTo>
                  <a:pt x="5098212" y="1219669"/>
                </a:lnTo>
                <a:lnTo>
                  <a:pt x="5096345" y="1221536"/>
                </a:lnTo>
                <a:lnTo>
                  <a:pt x="5095875" y="1222654"/>
                </a:lnTo>
                <a:lnTo>
                  <a:pt x="5095875" y="1225283"/>
                </a:lnTo>
                <a:lnTo>
                  <a:pt x="5096345" y="1226400"/>
                </a:lnTo>
                <a:lnTo>
                  <a:pt x="5098212" y="1228267"/>
                </a:lnTo>
                <a:lnTo>
                  <a:pt x="5099329" y="1228725"/>
                </a:lnTo>
                <a:lnTo>
                  <a:pt x="5101958" y="1228725"/>
                </a:lnTo>
                <a:lnTo>
                  <a:pt x="5103076" y="1228267"/>
                </a:lnTo>
                <a:lnTo>
                  <a:pt x="5104943" y="1226400"/>
                </a:lnTo>
                <a:lnTo>
                  <a:pt x="5105400" y="1225283"/>
                </a:lnTo>
                <a:lnTo>
                  <a:pt x="5105400" y="1222654"/>
                </a:lnTo>
                <a:close/>
              </a:path>
              <a:path w="6483984" h="1228725">
                <a:moveTo>
                  <a:pt x="5105400" y="613054"/>
                </a:moveTo>
                <a:lnTo>
                  <a:pt x="5104943" y="611936"/>
                </a:lnTo>
                <a:lnTo>
                  <a:pt x="5103076" y="610069"/>
                </a:lnTo>
                <a:lnTo>
                  <a:pt x="5101958" y="609600"/>
                </a:lnTo>
                <a:lnTo>
                  <a:pt x="5099329" y="609600"/>
                </a:lnTo>
                <a:lnTo>
                  <a:pt x="5098212" y="610069"/>
                </a:lnTo>
                <a:lnTo>
                  <a:pt x="5096345" y="611936"/>
                </a:lnTo>
                <a:lnTo>
                  <a:pt x="5095875" y="613054"/>
                </a:lnTo>
                <a:lnTo>
                  <a:pt x="5095875" y="615683"/>
                </a:lnTo>
                <a:lnTo>
                  <a:pt x="5096345" y="616800"/>
                </a:lnTo>
                <a:lnTo>
                  <a:pt x="5098212" y="618667"/>
                </a:lnTo>
                <a:lnTo>
                  <a:pt x="5099329" y="619125"/>
                </a:lnTo>
                <a:lnTo>
                  <a:pt x="5101958" y="619125"/>
                </a:lnTo>
                <a:lnTo>
                  <a:pt x="5103076" y="618667"/>
                </a:lnTo>
                <a:lnTo>
                  <a:pt x="5104943" y="616800"/>
                </a:lnTo>
                <a:lnTo>
                  <a:pt x="5105400" y="615683"/>
                </a:lnTo>
                <a:lnTo>
                  <a:pt x="5105400" y="613054"/>
                </a:lnTo>
                <a:close/>
              </a:path>
              <a:path w="6483984" h="1228725">
                <a:moveTo>
                  <a:pt x="5105400" y="3454"/>
                </a:moveTo>
                <a:lnTo>
                  <a:pt x="5104943" y="2336"/>
                </a:lnTo>
                <a:lnTo>
                  <a:pt x="5103076" y="469"/>
                </a:lnTo>
                <a:lnTo>
                  <a:pt x="5101958" y="0"/>
                </a:lnTo>
                <a:lnTo>
                  <a:pt x="5099329" y="0"/>
                </a:lnTo>
                <a:lnTo>
                  <a:pt x="5098212" y="469"/>
                </a:lnTo>
                <a:lnTo>
                  <a:pt x="5096345" y="2336"/>
                </a:lnTo>
                <a:lnTo>
                  <a:pt x="5095875" y="3454"/>
                </a:lnTo>
                <a:lnTo>
                  <a:pt x="5095875" y="6083"/>
                </a:lnTo>
                <a:lnTo>
                  <a:pt x="5096345" y="7200"/>
                </a:lnTo>
                <a:lnTo>
                  <a:pt x="5098212" y="9067"/>
                </a:lnTo>
                <a:lnTo>
                  <a:pt x="5099329" y="9525"/>
                </a:lnTo>
                <a:lnTo>
                  <a:pt x="5101958" y="9525"/>
                </a:lnTo>
                <a:lnTo>
                  <a:pt x="5103076" y="9067"/>
                </a:lnTo>
                <a:lnTo>
                  <a:pt x="5104943" y="7200"/>
                </a:lnTo>
                <a:lnTo>
                  <a:pt x="5105400" y="6083"/>
                </a:lnTo>
                <a:lnTo>
                  <a:pt x="5105400" y="3454"/>
                </a:lnTo>
                <a:close/>
              </a:path>
              <a:path w="6483984" h="1228725">
                <a:moveTo>
                  <a:pt x="5153025" y="1222654"/>
                </a:moveTo>
                <a:lnTo>
                  <a:pt x="5152568" y="1221536"/>
                </a:lnTo>
                <a:lnTo>
                  <a:pt x="5150701" y="1219669"/>
                </a:lnTo>
                <a:lnTo>
                  <a:pt x="5149583" y="1219200"/>
                </a:lnTo>
                <a:lnTo>
                  <a:pt x="5146954" y="1219200"/>
                </a:lnTo>
                <a:lnTo>
                  <a:pt x="5145824" y="1219669"/>
                </a:lnTo>
                <a:lnTo>
                  <a:pt x="5143970" y="1221536"/>
                </a:lnTo>
                <a:lnTo>
                  <a:pt x="5143500" y="1222654"/>
                </a:lnTo>
                <a:lnTo>
                  <a:pt x="5143500" y="1225283"/>
                </a:lnTo>
                <a:lnTo>
                  <a:pt x="5143970" y="1226400"/>
                </a:lnTo>
                <a:lnTo>
                  <a:pt x="5145824" y="1228267"/>
                </a:lnTo>
                <a:lnTo>
                  <a:pt x="5146954" y="1228725"/>
                </a:lnTo>
                <a:lnTo>
                  <a:pt x="5149583" y="1228725"/>
                </a:lnTo>
                <a:lnTo>
                  <a:pt x="5150701" y="1228267"/>
                </a:lnTo>
                <a:lnTo>
                  <a:pt x="5152568" y="1226400"/>
                </a:lnTo>
                <a:lnTo>
                  <a:pt x="5153025" y="1225283"/>
                </a:lnTo>
                <a:lnTo>
                  <a:pt x="5153025" y="1222654"/>
                </a:lnTo>
                <a:close/>
              </a:path>
              <a:path w="6483984" h="1228725">
                <a:moveTo>
                  <a:pt x="5153025" y="613054"/>
                </a:moveTo>
                <a:lnTo>
                  <a:pt x="5152568" y="611936"/>
                </a:lnTo>
                <a:lnTo>
                  <a:pt x="5150701" y="610069"/>
                </a:lnTo>
                <a:lnTo>
                  <a:pt x="5149583" y="609600"/>
                </a:lnTo>
                <a:lnTo>
                  <a:pt x="5146954" y="609600"/>
                </a:lnTo>
                <a:lnTo>
                  <a:pt x="5145824" y="610069"/>
                </a:lnTo>
                <a:lnTo>
                  <a:pt x="5143970" y="611936"/>
                </a:lnTo>
                <a:lnTo>
                  <a:pt x="5143500" y="613054"/>
                </a:lnTo>
                <a:lnTo>
                  <a:pt x="5143500" y="615683"/>
                </a:lnTo>
                <a:lnTo>
                  <a:pt x="5143970" y="616800"/>
                </a:lnTo>
                <a:lnTo>
                  <a:pt x="5145824" y="618667"/>
                </a:lnTo>
                <a:lnTo>
                  <a:pt x="5146954" y="619125"/>
                </a:lnTo>
                <a:lnTo>
                  <a:pt x="5149583" y="619125"/>
                </a:lnTo>
                <a:lnTo>
                  <a:pt x="5150701" y="618667"/>
                </a:lnTo>
                <a:lnTo>
                  <a:pt x="5152568" y="616800"/>
                </a:lnTo>
                <a:lnTo>
                  <a:pt x="5153025" y="615683"/>
                </a:lnTo>
                <a:lnTo>
                  <a:pt x="5153025" y="613054"/>
                </a:lnTo>
                <a:close/>
              </a:path>
              <a:path w="6483984" h="1228725">
                <a:moveTo>
                  <a:pt x="5153025" y="3454"/>
                </a:moveTo>
                <a:lnTo>
                  <a:pt x="5152568" y="2336"/>
                </a:lnTo>
                <a:lnTo>
                  <a:pt x="5150701" y="469"/>
                </a:lnTo>
                <a:lnTo>
                  <a:pt x="5149583" y="0"/>
                </a:lnTo>
                <a:lnTo>
                  <a:pt x="5146954" y="0"/>
                </a:lnTo>
                <a:lnTo>
                  <a:pt x="5145824" y="469"/>
                </a:lnTo>
                <a:lnTo>
                  <a:pt x="5143970" y="2336"/>
                </a:lnTo>
                <a:lnTo>
                  <a:pt x="5143500" y="3454"/>
                </a:lnTo>
                <a:lnTo>
                  <a:pt x="5143500" y="6083"/>
                </a:lnTo>
                <a:lnTo>
                  <a:pt x="5143970" y="7200"/>
                </a:lnTo>
                <a:lnTo>
                  <a:pt x="5145824" y="9067"/>
                </a:lnTo>
                <a:lnTo>
                  <a:pt x="5146954" y="9525"/>
                </a:lnTo>
                <a:lnTo>
                  <a:pt x="5149583" y="9525"/>
                </a:lnTo>
                <a:lnTo>
                  <a:pt x="5150701" y="9067"/>
                </a:lnTo>
                <a:lnTo>
                  <a:pt x="5152568" y="7200"/>
                </a:lnTo>
                <a:lnTo>
                  <a:pt x="5153025" y="6083"/>
                </a:lnTo>
                <a:lnTo>
                  <a:pt x="5153025" y="3454"/>
                </a:lnTo>
                <a:close/>
              </a:path>
              <a:path w="6483984" h="1228725">
                <a:moveTo>
                  <a:pt x="5200650" y="1222654"/>
                </a:moveTo>
                <a:lnTo>
                  <a:pt x="5200193" y="1221536"/>
                </a:lnTo>
                <a:lnTo>
                  <a:pt x="5198326" y="1219669"/>
                </a:lnTo>
                <a:lnTo>
                  <a:pt x="5197208" y="1219200"/>
                </a:lnTo>
                <a:lnTo>
                  <a:pt x="5194579" y="1219200"/>
                </a:lnTo>
                <a:lnTo>
                  <a:pt x="5193449" y="1219669"/>
                </a:lnTo>
                <a:lnTo>
                  <a:pt x="5191595" y="1221536"/>
                </a:lnTo>
                <a:lnTo>
                  <a:pt x="5191125" y="1222654"/>
                </a:lnTo>
                <a:lnTo>
                  <a:pt x="5191125" y="1225283"/>
                </a:lnTo>
                <a:lnTo>
                  <a:pt x="5191595" y="1226400"/>
                </a:lnTo>
                <a:lnTo>
                  <a:pt x="5193449" y="1228267"/>
                </a:lnTo>
                <a:lnTo>
                  <a:pt x="5194579" y="1228725"/>
                </a:lnTo>
                <a:lnTo>
                  <a:pt x="5197208" y="1228725"/>
                </a:lnTo>
                <a:lnTo>
                  <a:pt x="5198326" y="1228267"/>
                </a:lnTo>
                <a:lnTo>
                  <a:pt x="5200193" y="1226400"/>
                </a:lnTo>
                <a:lnTo>
                  <a:pt x="5200650" y="1225283"/>
                </a:lnTo>
                <a:lnTo>
                  <a:pt x="5200650" y="1222654"/>
                </a:lnTo>
                <a:close/>
              </a:path>
              <a:path w="6483984" h="1228725">
                <a:moveTo>
                  <a:pt x="5200650" y="613054"/>
                </a:moveTo>
                <a:lnTo>
                  <a:pt x="5200193" y="611936"/>
                </a:lnTo>
                <a:lnTo>
                  <a:pt x="5198326" y="610069"/>
                </a:lnTo>
                <a:lnTo>
                  <a:pt x="5197208" y="609600"/>
                </a:lnTo>
                <a:lnTo>
                  <a:pt x="5194579" y="609600"/>
                </a:lnTo>
                <a:lnTo>
                  <a:pt x="5193449" y="610069"/>
                </a:lnTo>
                <a:lnTo>
                  <a:pt x="5191595" y="611936"/>
                </a:lnTo>
                <a:lnTo>
                  <a:pt x="5191125" y="613054"/>
                </a:lnTo>
                <a:lnTo>
                  <a:pt x="5191125" y="615683"/>
                </a:lnTo>
                <a:lnTo>
                  <a:pt x="5191595" y="616800"/>
                </a:lnTo>
                <a:lnTo>
                  <a:pt x="5193449" y="618667"/>
                </a:lnTo>
                <a:lnTo>
                  <a:pt x="5194579" y="619125"/>
                </a:lnTo>
                <a:lnTo>
                  <a:pt x="5197208" y="619125"/>
                </a:lnTo>
                <a:lnTo>
                  <a:pt x="5198326" y="618667"/>
                </a:lnTo>
                <a:lnTo>
                  <a:pt x="5200193" y="616800"/>
                </a:lnTo>
                <a:lnTo>
                  <a:pt x="5200650" y="615683"/>
                </a:lnTo>
                <a:lnTo>
                  <a:pt x="5200650" y="613054"/>
                </a:lnTo>
                <a:close/>
              </a:path>
              <a:path w="6483984" h="1228725">
                <a:moveTo>
                  <a:pt x="5200650" y="3454"/>
                </a:moveTo>
                <a:lnTo>
                  <a:pt x="5200193" y="2336"/>
                </a:lnTo>
                <a:lnTo>
                  <a:pt x="5198326" y="469"/>
                </a:lnTo>
                <a:lnTo>
                  <a:pt x="5197208" y="0"/>
                </a:lnTo>
                <a:lnTo>
                  <a:pt x="5194579" y="0"/>
                </a:lnTo>
                <a:lnTo>
                  <a:pt x="5193449" y="469"/>
                </a:lnTo>
                <a:lnTo>
                  <a:pt x="5191595" y="2336"/>
                </a:lnTo>
                <a:lnTo>
                  <a:pt x="5191125" y="3454"/>
                </a:lnTo>
                <a:lnTo>
                  <a:pt x="5191125" y="6083"/>
                </a:lnTo>
                <a:lnTo>
                  <a:pt x="5191595" y="7200"/>
                </a:lnTo>
                <a:lnTo>
                  <a:pt x="5193449" y="9067"/>
                </a:lnTo>
                <a:lnTo>
                  <a:pt x="5194579" y="9525"/>
                </a:lnTo>
                <a:lnTo>
                  <a:pt x="5197208" y="9525"/>
                </a:lnTo>
                <a:lnTo>
                  <a:pt x="5198326" y="9067"/>
                </a:lnTo>
                <a:lnTo>
                  <a:pt x="5200193" y="7200"/>
                </a:lnTo>
                <a:lnTo>
                  <a:pt x="5200650" y="6083"/>
                </a:lnTo>
                <a:lnTo>
                  <a:pt x="5200650" y="3454"/>
                </a:lnTo>
                <a:close/>
              </a:path>
              <a:path w="6483984" h="1228725">
                <a:moveTo>
                  <a:pt x="5248275" y="1222654"/>
                </a:moveTo>
                <a:lnTo>
                  <a:pt x="5247818" y="1221536"/>
                </a:lnTo>
                <a:lnTo>
                  <a:pt x="5245951" y="1219669"/>
                </a:lnTo>
                <a:lnTo>
                  <a:pt x="5244833" y="1219200"/>
                </a:lnTo>
                <a:lnTo>
                  <a:pt x="5242204" y="1219200"/>
                </a:lnTo>
                <a:lnTo>
                  <a:pt x="5241074" y="1219669"/>
                </a:lnTo>
                <a:lnTo>
                  <a:pt x="5239220" y="1221536"/>
                </a:lnTo>
                <a:lnTo>
                  <a:pt x="5238750" y="1222654"/>
                </a:lnTo>
                <a:lnTo>
                  <a:pt x="5238750" y="1225283"/>
                </a:lnTo>
                <a:lnTo>
                  <a:pt x="5239220" y="1226400"/>
                </a:lnTo>
                <a:lnTo>
                  <a:pt x="5241074" y="1228267"/>
                </a:lnTo>
                <a:lnTo>
                  <a:pt x="5242204" y="1228725"/>
                </a:lnTo>
                <a:lnTo>
                  <a:pt x="5244833" y="1228725"/>
                </a:lnTo>
                <a:lnTo>
                  <a:pt x="5245951" y="1228267"/>
                </a:lnTo>
                <a:lnTo>
                  <a:pt x="5247818" y="1226400"/>
                </a:lnTo>
                <a:lnTo>
                  <a:pt x="5248275" y="1225283"/>
                </a:lnTo>
                <a:lnTo>
                  <a:pt x="5248275" y="1222654"/>
                </a:lnTo>
                <a:close/>
              </a:path>
              <a:path w="6483984" h="1228725">
                <a:moveTo>
                  <a:pt x="5248275" y="613054"/>
                </a:moveTo>
                <a:lnTo>
                  <a:pt x="5247818" y="611936"/>
                </a:lnTo>
                <a:lnTo>
                  <a:pt x="5245951" y="610069"/>
                </a:lnTo>
                <a:lnTo>
                  <a:pt x="5244833" y="609600"/>
                </a:lnTo>
                <a:lnTo>
                  <a:pt x="5242204" y="609600"/>
                </a:lnTo>
                <a:lnTo>
                  <a:pt x="5241074" y="610069"/>
                </a:lnTo>
                <a:lnTo>
                  <a:pt x="5239220" y="611936"/>
                </a:lnTo>
                <a:lnTo>
                  <a:pt x="5238750" y="613054"/>
                </a:lnTo>
                <a:lnTo>
                  <a:pt x="5238750" y="615683"/>
                </a:lnTo>
                <a:lnTo>
                  <a:pt x="5239220" y="616800"/>
                </a:lnTo>
                <a:lnTo>
                  <a:pt x="5241074" y="618667"/>
                </a:lnTo>
                <a:lnTo>
                  <a:pt x="5242204" y="619125"/>
                </a:lnTo>
                <a:lnTo>
                  <a:pt x="5244833" y="619125"/>
                </a:lnTo>
                <a:lnTo>
                  <a:pt x="5245951" y="618667"/>
                </a:lnTo>
                <a:lnTo>
                  <a:pt x="5247818" y="616800"/>
                </a:lnTo>
                <a:lnTo>
                  <a:pt x="5248275" y="615683"/>
                </a:lnTo>
                <a:lnTo>
                  <a:pt x="5248275" y="613054"/>
                </a:lnTo>
                <a:close/>
              </a:path>
              <a:path w="6483984" h="1228725">
                <a:moveTo>
                  <a:pt x="5248275" y="3454"/>
                </a:moveTo>
                <a:lnTo>
                  <a:pt x="5247818" y="2336"/>
                </a:lnTo>
                <a:lnTo>
                  <a:pt x="5245951" y="469"/>
                </a:lnTo>
                <a:lnTo>
                  <a:pt x="5244833" y="0"/>
                </a:lnTo>
                <a:lnTo>
                  <a:pt x="5242204" y="0"/>
                </a:lnTo>
                <a:lnTo>
                  <a:pt x="5241074" y="469"/>
                </a:lnTo>
                <a:lnTo>
                  <a:pt x="5239220" y="2336"/>
                </a:lnTo>
                <a:lnTo>
                  <a:pt x="5238750" y="3454"/>
                </a:lnTo>
                <a:lnTo>
                  <a:pt x="5238750" y="6083"/>
                </a:lnTo>
                <a:lnTo>
                  <a:pt x="5239220" y="7200"/>
                </a:lnTo>
                <a:lnTo>
                  <a:pt x="5241074" y="9067"/>
                </a:lnTo>
                <a:lnTo>
                  <a:pt x="5242204" y="9525"/>
                </a:lnTo>
                <a:lnTo>
                  <a:pt x="5244833" y="9525"/>
                </a:lnTo>
                <a:lnTo>
                  <a:pt x="5245951" y="9067"/>
                </a:lnTo>
                <a:lnTo>
                  <a:pt x="5247818" y="7200"/>
                </a:lnTo>
                <a:lnTo>
                  <a:pt x="5248275" y="6083"/>
                </a:lnTo>
                <a:lnTo>
                  <a:pt x="5248275" y="3454"/>
                </a:lnTo>
                <a:close/>
              </a:path>
              <a:path w="6483984" h="1228725">
                <a:moveTo>
                  <a:pt x="5295900" y="1222654"/>
                </a:moveTo>
                <a:lnTo>
                  <a:pt x="5295443" y="1221536"/>
                </a:lnTo>
                <a:lnTo>
                  <a:pt x="5293576" y="1219669"/>
                </a:lnTo>
                <a:lnTo>
                  <a:pt x="5292458" y="1219200"/>
                </a:lnTo>
                <a:lnTo>
                  <a:pt x="5289829" y="1219200"/>
                </a:lnTo>
                <a:lnTo>
                  <a:pt x="5288699" y="1219669"/>
                </a:lnTo>
                <a:lnTo>
                  <a:pt x="5286845" y="1221536"/>
                </a:lnTo>
                <a:lnTo>
                  <a:pt x="5286375" y="1222654"/>
                </a:lnTo>
                <a:lnTo>
                  <a:pt x="5286375" y="1225283"/>
                </a:lnTo>
                <a:lnTo>
                  <a:pt x="5286845" y="1226400"/>
                </a:lnTo>
                <a:lnTo>
                  <a:pt x="5288699" y="1228267"/>
                </a:lnTo>
                <a:lnTo>
                  <a:pt x="5289829" y="1228725"/>
                </a:lnTo>
                <a:lnTo>
                  <a:pt x="5292458" y="1228725"/>
                </a:lnTo>
                <a:lnTo>
                  <a:pt x="5293576" y="1228267"/>
                </a:lnTo>
                <a:lnTo>
                  <a:pt x="5295443" y="1226400"/>
                </a:lnTo>
                <a:lnTo>
                  <a:pt x="5295900" y="1225283"/>
                </a:lnTo>
                <a:lnTo>
                  <a:pt x="5295900" y="1222654"/>
                </a:lnTo>
                <a:close/>
              </a:path>
              <a:path w="6483984" h="1228725">
                <a:moveTo>
                  <a:pt x="5295900" y="613054"/>
                </a:moveTo>
                <a:lnTo>
                  <a:pt x="5295443" y="611936"/>
                </a:lnTo>
                <a:lnTo>
                  <a:pt x="5293576" y="610069"/>
                </a:lnTo>
                <a:lnTo>
                  <a:pt x="5292458" y="609600"/>
                </a:lnTo>
                <a:lnTo>
                  <a:pt x="5289829" y="609600"/>
                </a:lnTo>
                <a:lnTo>
                  <a:pt x="5288699" y="610069"/>
                </a:lnTo>
                <a:lnTo>
                  <a:pt x="5286845" y="611936"/>
                </a:lnTo>
                <a:lnTo>
                  <a:pt x="5286375" y="613054"/>
                </a:lnTo>
                <a:lnTo>
                  <a:pt x="5286375" y="615683"/>
                </a:lnTo>
                <a:lnTo>
                  <a:pt x="5286845" y="616800"/>
                </a:lnTo>
                <a:lnTo>
                  <a:pt x="5288699" y="618667"/>
                </a:lnTo>
                <a:lnTo>
                  <a:pt x="5289829" y="619125"/>
                </a:lnTo>
                <a:lnTo>
                  <a:pt x="5292458" y="619125"/>
                </a:lnTo>
                <a:lnTo>
                  <a:pt x="5293576" y="618667"/>
                </a:lnTo>
                <a:lnTo>
                  <a:pt x="5295443" y="616800"/>
                </a:lnTo>
                <a:lnTo>
                  <a:pt x="5295900" y="615683"/>
                </a:lnTo>
                <a:lnTo>
                  <a:pt x="5295900" y="613054"/>
                </a:lnTo>
                <a:close/>
              </a:path>
              <a:path w="6483984" h="1228725">
                <a:moveTo>
                  <a:pt x="5295900" y="3454"/>
                </a:moveTo>
                <a:lnTo>
                  <a:pt x="5295443" y="2336"/>
                </a:lnTo>
                <a:lnTo>
                  <a:pt x="5293576" y="469"/>
                </a:lnTo>
                <a:lnTo>
                  <a:pt x="5292458" y="0"/>
                </a:lnTo>
                <a:lnTo>
                  <a:pt x="5289829" y="0"/>
                </a:lnTo>
                <a:lnTo>
                  <a:pt x="5288699" y="469"/>
                </a:lnTo>
                <a:lnTo>
                  <a:pt x="5286845" y="2336"/>
                </a:lnTo>
                <a:lnTo>
                  <a:pt x="5286375" y="3454"/>
                </a:lnTo>
                <a:lnTo>
                  <a:pt x="5286375" y="6083"/>
                </a:lnTo>
                <a:lnTo>
                  <a:pt x="5286845" y="7200"/>
                </a:lnTo>
                <a:lnTo>
                  <a:pt x="5288699" y="9067"/>
                </a:lnTo>
                <a:lnTo>
                  <a:pt x="5289829" y="9525"/>
                </a:lnTo>
                <a:lnTo>
                  <a:pt x="5292458" y="9525"/>
                </a:lnTo>
                <a:lnTo>
                  <a:pt x="5293576" y="9067"/>
                </a:lnTo>
                <a:lnTo>
                  <a:pt x="5295443" y="7200"/>
                </a:lnTo>
                <a:lnTo>
                  <a:pt x="5295900" y="6083"/>
                </a:lnTo>
                <a:lnTo>
                  <a:pt x="5295900" y="3454"/>
                </a:lnTo>
                <a:close/>
              </a:path>
              <a:path w="6483984" h="1228725">
                <a:moveTo>
                  <a:pt x="5343525" y="1222654"/>
                </a:moveTo>
                <a:lnTo>
                  <a:pt x="5343068" y="1221536"/>
                </a:lnTo>
                <a:lnTo>
                  <a:pt x="5341201" y="1219669"/>
                </a:lnTo>
                <a:lnTo>
                  <a:pt x="5340083" y="1219200"/>
                </a:lnTo>
                <a:lnTo>
                  <a:pt x="5337454" y="1219200"/>
                </a:lnTo>
                <a:lnTo>
                  <a:pt x="5336324" y="1219669"/>
                </a:lnTo>
                <a:lnTo>
                  <a:pt x="5334470" y="1221536"/>
                </a:lnTo>
                <a:lnTo>
                  <a:pt x="5334000" y="1222654"/>
                </a:lnTo>
                <a:lnTo>
                  <a:pt x="5334000" y="1225283"/>
                </a:lnTo>
                <a:lnTo>
                  <a:pt x="5334470" y="1226400"/>
                </a:lnTo>
                <a:lnTo>
                  <a:pt x="5336324" y="1228267"/>
                </a:lnTo>
                <a:lnTo>
                  <a:pt x="5337454" y="1228725"/>
                </a:lnTo>
                <a:lnTo>
                  <a:pt x="5340083" y="1228725"/>
                </a:lnTo>
                <a:lnTo>
                  <a:pt x="5341201" y="1228267"/>
                </a:lnTo>
                <a:lnTo>
                  <a:pt x="5343068" y="1226400"/>
                </a:lnTo>
                <a:lnTo>
                  <a:pt x="5343525" y="1225283"/>
                </a:lnTo>
                <a:lnTo>
                  <a:pt x="5343525" y="1222654"/>
                </a:lnTo>
                <a:close/>
              </a:path>
              <a:path w="6483984" h="1228725">
                <a:moveTo>
                  <a:pt x="5343525" y="613054"/>
                </a:moveTo>
                <a:lnTo>
                  <a:pt x="5343068" y="611936"/>
                </a:lnTo>
                <a:lnTo>
                  <a:pt x="5341201" y="610069"/>
                </a:lnTo>
                <a:lnTo>
                  <a:pt x="5340083" y="609600"/>
                </a:lnTo>
                <a:lnTo>
                  <a:pt x="5337454" y="609600"/>
                </a:lnTo>
                <a:lnTo>
                  <a:pt x="5336324" y="610069"/>
                </a:lnTo>
                <a:lnTo>
                  <a:pt x="5334470" y="611936"/>
                </a:lnTo>
                <a:lnTo>
                  <a:pt x="5334000" y="613054"/>
                </a:lnTo>
                <a:lnTo>
                  <a:pt x="5334000" y="615683"/>
                </a:lnTo>
                <a:lnTo>
                  <a:pt x="5334470" y="616800"/>
                </a:lnTo>
                <a:lnTo>
                  <a:pt x="5336324" y="618667"/>
                </a:lnTo>
                <a:lnTo>
                  <a:pt x="5337454" y="619125"/>
                </a:lnTo>
                <a:lnTo>
                  <a:pt x="5340083" y="619125"/>
                </a:lnTo>
                <a:lnTo>
                  <a:pt x="5341201" y="618667"/>
                </a:lnTo>
                <a:lnTo>
                  <a:pt x="5343068" y="616800"/>
                </a:lnTo>
                <a:lnTo>
                  <a:pt x="5343525" y="615683"/>
                </a:lnTo>
                <a:lnTo>
                  <a:pt x="5343525" y="613054"/>
                </a:lnTo>
                <a:close/>
              </a:path>
              <a:path w="6483984" h="1228725">
                <a:moveTo>
                  <a:pt x="5343525" y="3454"/>
                </a:moveTo>
                <a:lnTo>
                  <a:pt x="5343068" y="2336"/>
                </a:lnTo>
                <a:lnTo>
                  <a:pt x="5341201" y="469"/>
                </a:lnTo>
                <a:lnTo>
                  <a:pt x="5340083" y="0"/>
                </a:lnTo>
                <a:lnTo>
                  <a:pt x="5337454" y="0"/>
                </a:lnTo>
                <a:lnTo>
                  <a:pt x="5336324" y="469"/>
                </a:lnTo>
                <a:lnTo>
                  <a:pt x="5334470" y="2336"/>
                </a:lnTo>
                <a:lnTo>
                  <a:pt x="5334000" y="3454"/>
                </a:lnTo>
                <a:lnTo>
                  <a:pt x="5334000" y="6083"/>
                </a:lnTo>
                <a:lnTo>
                  <a:pt x="5334470" y="7200"/>
                </a:lnTo>
                <a:lnTo>
                  <a:pt x="5336324" y="9067"/>
                </a:lnTo>
                <a:lnTo>
                  <a:pt x="5337454" y="9525"/>
                </a:lnTo>
                <a:lnTo>
                  <a:pt x="5340083" y="9525"/>
                </a:lnTo>
                <a:lnTo>
                  <a:pt x="5341201" y="9067"/>
                </a:lnTo>
                <a:lnTo>
                  <a:pt x="5343068" y="7200"/>
                </a:lnTo>
                <a:lnTo>
                  <a:pt x="5343525" y="6083"/>
                </a:lnTo>
                <a:lnTo>
                  <a:pt x="5343525" y="3454"/>
                </a:lnTo>
                <a:close/>
              </a:path>
              <a:path w="6483984" h="1228725">
                <a:moveTo>
                  <a:pt x="5391150" y="1222654"/>
                </a:moveTo>
                <a:lnTo>
                  <a:pt x="5390693" y="1221536"/>
                </a:lnTo>
                <a:lnTo>
                  <a:pt x="5388826" y="1219669"/>
                </a:lnTo>
                <a:lnTo>
                  <a:pt x="5387708" y="1219200"/>
                </a:lnTo>
                <a:lnTo>
                  <a:pt x="5385079" y="1219200"/>
                </a:lnTo>
                <a:lnTo>
                  <a:pt x="5383949" y="1219669"/>
                </a:lnTo>
                <a:lnTo>
                  <a:pt x="5382095" y="1221536"/>
                </a:lnTo>
                <a:lnTo>
                  <a:pt x="5381625" y="1222654"/>
                </a:lnTo>
                <a:lnTo>
                  <a:pt x="5381625" y="1225283"/>
                </a:lnTo>
                <a:lnTo>
                  <a:pt x="5382095" y="1226400"/>
                </a:lnTo>
                <a:lnTo>
                  <a:pt x="5383949" y="1228267"/>
                </a:lnTo>
                <a:lnTo>
                  <a:pt x="5385079" y="1228725"/>
                </a:lnTo>
                <a:lnTo>
                  <a:pt x="5387708" y="1228725"/>
                </a:lnTo>
                <a:lnTo>
                  <a:pt x="5388826" y="1228267"/>
                </a:lnTo>
                <a:lnTo>
                  <a:pt x="5390693" y="1226400"/>
                </a:lnTo>
                <a:lnTo>
                  <a:pt x="5391150" y="1225283"/>
                </a:lnTo>
                <a:lnTo>
                  <a:pt x="5391150" y="1222654"/>
                </a:lnTo>
                <a:close/>
              </a:path>
              <a:path w="6483984" h="1228725">
                <a:moveTo>
                  <a:pt x="5391150" y="613054"/>
                </a:moveTo>
                <a:lnTo>
                  <a:pt x="5390693" y="611936"/>
                </a:lnTo>
                <a:lnTo>
                  <a:pt x="5388826" y="610069"/>
                </a:lnTo>
                <a:lnTo>
                  <a:pt x="5387708" y="609600"/>
                </a:lnTo>
                <a:lnTo>
                  <a:pt x="5385079" y="609600"/>
                </a:lnTo>
                <a:lnTo>
                  <a:pt x="5383949" y="610069"/>
                </a:lnTo>
                <a:lnTo>
                  <a:pt x="5382095" y="611936"/>
                </a:lnTo>
                <a:lnTo>
                  <a:pt x="5381625" y="613054"/>
                </a:lnTo>
                <a:lnTo>
                  <a:pt x="5381625" y="615683"/>
                </a:lnTo>
                <a:lnTo>
                  <a:pt x="5382095" y="616800"/>
                </a:lnTo>
                <a:lnTo>
                  <a:pt x="5383949" y="618667"/>
                </a:lnTo>
                <a:lnTo>
                  <a:pt x="5385079" y="619125"/>
                </a:lnTo>
                <a:lnTo>
                  <a:pt x="5387708" y="619125"/>
                </a:lnTo>
                <a:lnTo>
                  <a:pt x="5388826" y="618667"/>
                </a:lnTo>
                <a:lnTo>
                  <a:pt x="5390693" y="616800"/>
                </a:lnTo>
                <a:lnTo>
                  <a:pt x="5391150" y="615683"/>
                </a:lnTo>
                <a:lnTo>
                  <a:pt x="5391150" y="613054"/>
                </a:lnTo>
                <a:close/>
              </a:path>
              <a:path w="6483984" h="1228725">
                <a:moveTo>
                  <a:pt x="5391150" y="3454"/>
                </a:moveTo>
                <a:lnTo>
                  <a:pt x="5390693" y="2336"/>
                </a:lnTo>
                <a:lnTo>
                  <a:pt x="5388826" y="469"/>
                </a:lnTo>
                <a:lnTo>
                  <a:pt x="5387708" y="0"/>
                </a:lnTo>
                <a:lnTo>
                  <a:pt x="5385079" y="0"/>
                </a:lnTo>
                <a:lnTo>
                  <a:pt x="5383949" y="469"/>
                </a:lnTo>
                <a:lnTo>
                  <a:pt x="5382095" y="2336"/>
                </a:lnTo>
                <a:lnTo>
                  <a:pt x="5381625" y="3454"/>
                </a:lnTo>
                <a:lnTo>
                  <a:pt x="5381625" y="6083"/>
                </a:lnTo>
                <a:lnTo>
                  <a:pt x="5382095" y="7200"/>
                </a:lnTo>
                <a:lnTo>
                  <a:pt x="5383949" y="9067"/>
                </a:lnTo>
                <a:lnTo>
                  <a:pt x="5385079" y="9525"/>
                </a:lnTo>
                <a:lnTo>
                  <a:pt x="5387708" y="9525"/>
                </a:lnTo>
                <a:lnTo>
                  <a:pt x="5388826" y="9067"/>
                </a:lnTo>
                <a:lnTo>
                  <a:pt x="5390693" y="7200"/>
                </a:lnTo>
                <a:lnTo>
                  <a:pt x="5391150" y="6083"/>
                </a:lnTo>
                <a:lnTo>
                  <a:pt x="5391150" y="3454"/>
                </a:lnTo>
                <a:close/>
              </a:path>
              <a:path w="6483984" h="1228725">
                <a:moveTo>
                  <a:pt x="5438775" y="1222654"/>
                </a:moveTo>
                <a:lnTo>
                  <a:pt x="5438318" y="1221536"/>
                </a:lnTo>
                <a:lnTo>
                  <a:pt x="5436451" y="1219669"/>
                </a:lnTo>
                <a:lnTo>
                  <a:pt x="5435333" y="1219200"/>
                </a:lnTo>
                <a:lnTo>
                  <a:pt x="5432704" y="1219200"/>
                </a:lnTo>
                <a:lnTo>
                  <a:pt x="5431574" y="1219669"/>
                </a:lnTo>
                <a:lnTo>
                  <a:pt x="5429720" y="1221536"/>
                </a:lnTo>
                <a:lnTo>
                  <a:pt x="5429250" y="1222654"/>
                </a:lnTo>
                <a:lnTo>
                  <a:pt x="5429250" y="1225283"/>
                </a:lnTo>
                <a:lnTo>
                  <a:pt x="5429720" y="1226400"/>
                </a:lnTo>
                <a:lnTo>
                  <a:pt x="5431574" y="1228267"/>
                </a:lnTo>
                <a:lnTo>
                  <a:pt x="5432704" y="1228725"/>
                </a:lnTo>
                <a:lnTo>
                  <a:pt x="5435333" y="1228725"/>
                </a:lnTo>
                <a:lnTo>
                  <a:pt x="5436451" y="1228267"/>
                </a:lnTo>
                <a:lnTo>
                  <a:pt x="5438318" y="1226400"/>
                </a:lnTo>
                <a:lnTo>
                  <a:pt x="5438775" y="1225283"/>
                </a:lnTo>
                <a:lnTo>
                  <a:pt x="5438775" y="1222654"/>
                </a:lnTo>
                <a:close/>
              </a:path>
              <a:path w="6483984" h="1228725">
                <a:moveTo>
                  <a:pt x="5438775" y="613054"/>
                </a:moveTo>
                <a:lnTo>
                  <a:pt x="5438318" y="611936"/>
                </a:lnTo>
                <a:lnTo>
                  <a:pt x="5436451" y="610069"/>
                </a:lnTo>
                <a:lnTo>
                  <a:pt x="5435333" y="609600"/>
                </a:lnTo>
                <a:lnTo>
                  <a:pt x="5432704" y="609600"/>
                </a:lnTo>
                <a:lnTo>
                  <a:pt x="5431574" y="610069"/>
                </a:lnTo>
                <a:lnTo>
                  <a:pt x="5429720" y="611936"/>
                </a:lnTo>
                <a:lnTo>
                  <a:pt x="5429250" y="613054"/>
                </a:lnTo>
                <a:lnTo>
                  <a:pt x="5429250" y="615683"/>
                </a:lnTo>
                <a:lnTo>
                  <a:pt x="5429720" y="616800"/>
                </a:lnTo>
                <a:lnTo>
                  <a:pt x="5431574" y="618667"/>
                </a:lnTo>
                <a:lnTo>
                  <a:pt x="5432704" y="619125"/>
                </a:lnTo>
                <a:lnTo>
                  <a:pt x="5435333" y="619125"/>
                </a:lnTo>
                <a:lnTo>
                  <a:pt x="5436451" y="618667"/>
                </a:lnTo>
                <a:lnTo>
                  <a:pt x="5438318" y="616800"/>
                </a:lnTo>
                <a:lnTo>
                  <a:pt x="5438775" y="615683"/>
                </a:lnTo>
                <a:lnTo>
                  <a:pt x="5438775" y="613054"/>
                </a:lnTo>
                <a:close/>
              </a:path>
              <a:path w="6483984" h="1228725">
                <a:moveTo>
                  <a:pt x="5438775" y="3454"/>
                </a:moveTo>
                <a:lnTo>
                  <a:pt x="5438318" y="2336"/>
                </a:lnTo>
                <a:lnTo>
                  <a:pt x="5436451" y="469"/>
                </a:lnTo>
                <a:lnTo>
                  <a:pt x="5435333" y="0"/>
                </a:lnTo>
                <a:lnTo>
                  <a:pt x="5432704" y="0"/>
                </a:lnTo>
                <a:lnTo>
                  <a:pt x="5431574" y="469"/>
                </a:lnTo>
                <a:lnTo>
                  <a:pt x="5429720" y="2336"/>
                </a:lnTo>
                <a:lnTo>
                  <a:pt x="5429250" y="3454"/>
                </a:lnTo>
                <a:lnTo>
                  <a:pt x="5429250" y="6083"/>
                </a:lnTo>
                <a:lnTo>
                  <a:pt x="5429720" y="7200"/>
                </a:lnTo>
                <a:lnTo>
                  <a:pt x="5431574" y="9067"/>
                </a:lnTo>
                <a:lnTo>
                  <a:pt x="5432704" y="9525"/>
                </a:lnTo>
                <a:lnTo>
                  <a:pt x="5435333" y="9525"/>
                </a:lnTo>
                <a:lnTo>
                  <a:pt x="5436451" y="9067"/>
                </a:lnTo>
                <a:lnTo>
                  <a:pt x="5438318" y="7200"/>
                </a:lnTo>
                <a:lnTo>
                  <a:pt x="5438775" y="6083"/>
                </a:lnTo>
                <a:lnTo>
                  <a:pt x="5438775" y="3454"/>
                </a:lnTo>
                <a:close/>
              </a:path>
              <a:path w="6483984" h="1228725">
                <a:moveTo>
                  <a:pt x="5486400" y="1222654"/>
                </a:moveTo>
                <a:lnTo>
                  <a:pt x="5485943" y="1221536"/>
                </a:lnTo>
                <a:lnTo>
                  <a:pt x="5484076" y="1219669"/>
                </a:lnTo>
                <a:lnTo>
                  <a:pt x="5482958" y="1219200"/>
                </a:lnTo>
                <a:lnTo>
                  <a:pt x="5480329" y="1219200"/>
                </a:lnTo>
                <a:lnTo>
                  <a:pt x="5479199" y="1219669"/>
                </a:lnTo>
                <a:lnTo>
                  <a:pt x="5477345" y="1221536"/>
                </a:lnTo>
                <a:lnTo>
                  <a:pt x="5476875" y="1222654"/>
                </a:lnTo>
                <a:lnTo>
                  <a:pt x="5476875" y="1225283"/>
                </a:lnTo>
                <a:lnTo>
                  <a:pt x="5477345" y="1226400"/>
                </a:lnTo>
                <a:lnTo>
                  <a:pt x="5479199" y="1228267"/>
                </a:lnTo>
                <a:lnTo>
                  <a:pt x="5480329" y="1228725"/>
                </a:lnTo>
                <a:lnTo>
                  <a:pt x="5482958" y="1228725"/>
                </a:lnTo>
                <a:lnTo>
                  <a:pt x="5484076" y="1228267"/>
                </a:lnTo>
                <a:lnTo>
                  <a:pt x="5485943" y="1226400"/>
                </a:lnTo>
                <a:lnTo>
                  <a:pt x="5486400" y="1225283"/>
                </a:lnTo>
                <a:lnTo>
                  <a:pt x="5486400" y="1222654"/>
                </a:lnTo>
                <a:close/>
              </a:path>
              <a:path w="6483984" h="1228725">
                <a:moveTo>
                  <a:pt x="5486400" y="613054"/>
                </a:moveTo>
                <a:lnTo>
                  <a:pt x="5485943" y="611936"/>
                </a:lnTo>
                <a:lnTo>
                  <a:pt x="5484076" y="610069"/>
                </a:lnTo>
                <a:lnTo>
                  <a:pt x="5482958" y="609600"/>
                </a:lnTo>
                <a:lnTo>
                  <a:pt x="5480329" y="609600"/>
                </a:lnTo>
                <a:lnTo>
                  <a:pt x="5479199" y="610069"/>
                </a:lnTo>
                <a:lnTo>
                  <a:pt x="5477345" y="611936"/>
                </a:lnTo>
                <a:lnTo>
                  <a:pt x="5476875" y="613054"/>
                </a:lnTo>
                <a:lnTo>
                  <a:pt x="5476875" y="615683"/>
                </a:lnTo>
                <a:lnTo>
                  <a:pt x="5477345" y="616800"/>
                </a:lnTo>
                <a:lnTo>
                  <a:pt x="5479199" y="618667"/>
                </a:lnTo>
                <a:lnTo>
                  <a:pt x="5480329" y="619125"/>
                </a:lnTo>
                <a:lnTo>
                  <a:pt x="5482958" y="619125"/>
                </a:lnTo>
                <a:lnTo>
                  <a:pt x="5484076" y="618667"/>
                </a:lnTo>
                <a:lnTo>
                  <a:pt x="5485943" y="616800"/>
                </a:lnTo>
                <a:lnTo>
                  <a:pt x="5486400" y="615683"/>
                </a:lnTo>
                <a:lnTo>
                  <a:pt x="5486400" y="613054"/>
                </a:lnTo>
                <a:close/>
              </a:path>
              <a:path w="6483984" h="1228725">
                <a:moveTo>
                  <a:pt x="5486400" y="3454"/>
                </a:moveTo>
                <a:lnTo>
                  <a:pt x="5485943" y="2336"/>
                </a:lnTo>
                <a:lnTo>
                  <a:pt x="5484076" y="469"/>
                </a:lnTo>
                <a:lnTo>
                  <a:pt x="5482958" y="0"/>
                </a:lnTo>
                <a:lnTo>
                  <a:pt x="5480329" y="0"/>
                </a:lnTo>
                <a:lnTo>
                  <a:pt x="5479199" y="469"/>
                </a:lnTo>
                <a:lnTo>
                  <a:pt x="5477345" y="2336"/>
                </a:lnTo>
                <a:lnTo>
                  <a:pt x="5476875" y="3454"/>
                </a:lnTo>
                <a:lnTo>
                  <a:pt x="5476875" y="6083"/>
                </a:lnTo>
                <a:lnTo>
                  <a:pt x="5477345" y="7200"/>
                </a:lnTo>
                <a:lnTo>
                  <a:pt x="5479199" y="9067"/>
                </a:lnTo>
                <a:lnTo>
                  <a:pt x="5480329" y="9525"/>
                </a:lnTo>
                <a:lnTo>
                  <a:pt x="5482958" y="9525"/>
                </a:lnTo>
                <a:lnTo>
                  <a:pt x="5484076" y="9067"/>
                </a:lnTo>
                <a:lnTo>
                  <a:pt x="5485943" y="7200"/>
                </a:lnTo>
                <a:lnTo>
                  <a:pt x="5486400" y="6083"/>
                </a:lnTo>
                <a:lnTo>
                  <a:pt x="5486400" y="3454"/>
                </a:lnTo>
                <a:close/>
              </a:path>
              <a:path w="6483984" h="1228725">
                <a:moveTo>
                  <a:pt x="5534025" y="1222654"/>
                </a:moveTo>
                <a:lnTo>
                  <a:pt x="5533568" y="1221536"/>
                </a:lnTo>
                <a:lnTo>
                  <a:pt x="5531701" y="1219669"/>
                </a:lnTo>
                <a:lnTo>
                  <a:pt x="5530583" y="1219200"/>
                </a:lnTo>
                <a:lnTo>
                  <a:pt x="5527954" y="1219200"/>
                </a:lnTo>
                <a:lnTo>
                  <a:pt x="5526824" y="1219669"/>
                </a:lnTo>
                <a:lnTo>
                  <a:pt x="5524970" y="1221536"/>
                </a:lnTo>
                <a:lnTo>
                  <a:pt x="5524500" y="1222654"/>
                </a:lnTo>
                <a:lnTo>
                  <a:pt x="5524500" y="1225283"/>
                </a:lnTo>
                <a:lnTo>
                  <a:pt x="5524970" y="1226400"/>
                </a:lnTo>
                <a:lnTo>
                  <a:pt x="5526824" y="1228267"/>
                </a:lnTo>
                <a:lnTo>
                  <a:pt x="5527954" y="1228725"/>
                </a:lnTo>
                <a:lnTo>
                  <a:pt x="5530583" y="1228725"/>
                </a:lnTo>
                <a:lnTo>
                  <a:pt x="5531701" y="1228267"/>
                </a:lnTo>
                <a:lnTo>
                  <a:pt x="5533568" y="1226400"/>
                </a:lnTo>
                <a:lnTo>
                  <a:pt x="5534025" y="1225283"/>
                </a:lnTo>
                <a:lnTo>
                  <a:pt x="5534025" y="1222654"/>
                </a:lnTo>
                <a:close/>
              </a:path>
              <a:path w="6483984" h="1228725">
                <a:moveTo>
                  <a:pt x="5534025" y="613054"/>
                </a:moveTo>
                <a:lnTo>
                  <a:pt x="5533568" y="611936"/>
                </a:lnTo>
                <a:lnTo>
                  <a:pt x="5531701" y="610069"/>
                </a:lnTo>
                <a:lnTo>
                  <a:pt x="5530583" y="609600"/>
                </a:lnTo>
                <a:lnTo>
                  <a:pt x="5527954" y="609600"/>
                </a:lnTo>
                <a:lnTo>
                  <a:pt x="5526824" y="610069"/>
                </a:lnTo>
                <a:lnTo>
                  <a:pt x="5524970" y="611936"/>
                </a:lnTo>
                <a:lnTo>
                  <a:pt x="5524500" y="613054"/>
                </a:lnTo>
                <a:lnTo>
                  <a:pt x="5524500" y="615683"/>
                </a:lnTo>
                <a:lnTo>
                  <a:pt x="5524970" y="616800"/>
                </a:lnTo>
                <a:lnTo>
                  <a:pt x="5526824" y="618667"/>
                </a:lnTo>
                <a:lnTo>
                  <a:pt x="5527954" y="619125"/>
                </a:lnTo>
                <a:lnTo>
                  <a:pt x="5530583" y="619125"/>
                </a:lnTo>
                <a:lnTo>
                  <a:pt x="5531701" y="618667"/>
                </a:lnTo>
                <a:lnTo>
                  <a:pt x="5533568" y="616800"/>
                </a:lnTo>
                <a:lnTo>
                  <a:pt x="5534025" y="615683"/>
                </a:lnTo>
                <a:lnTo>
                  <a:pt x="5534025" y="613054"/>
                </a:lnTo>
                <a:close/>
              </a:path>
              <a:path w="6483984" h="1228725">
                <a:moveTo>
                  <a:pt x="5534025" y="3454"/>
                </a:moveTo>
                <a:lnTo>
                  <a:pt x="5533568" y="2336"/>
                </a:lnTo>
                <a:lnTo>
                  <a:pt x="5531701" y="469"/>
                </a:lnTo>
                <a:lnTo>
                  <a:pt x="5530583" y="0"/>
                </a:lnTo>
                <a:lnTo>
                  <a:pt x="5527954" y="0"/>
                </a:lnTo>
                <a:lnTo>
                  <a:pt x="5526824" y="469"/>
                </a:lnTo>
                <a:lnTo>
                  <a:pt x="5524970" y="2336"/>
                </a:lnTo>
                <a:lnTo>
                  <a:pt x="5524500" y="3454"/>
                </a:lnTo>
                <a:lnTo>
                  <a:pt x="5524500" y="6083"/>
                </a:lnTo>
                <a:lnTo>
                  <a:pt x="5524970" y="7200"/>
                </a:lnTo>
                <a:lnTo>
                  <a:pt x="5526824" y="9067"/>
                </a:lnTo>
                <a:lnTo>
                  <a:pt x="5527954" y="9525"/>
                </a:lnTo>
                <a:lnTo>
                  <a:pt x="5530583" y="9525"/>
                </a:lnTo>
                <a:lnTo>
                  <a:pt x="5531701" y="9067"/>
                </a:lnTo>
                <a:lnTo>
                  <a:pt x="5533568" y="7200"/>
                </a:lnTo>
                <a:lnTo>
                  <a:pt x="5534025" y="6083"/>
                </a:lnTo>
                <a:lnTo>
                  <a:pt x="5534025" y="3454"/>
                </a:lnTo>
                <a:close/>
              </a:path>
              <a:path w="6483984" h="1228725">
                <a:moveTo>
                  <a:pt x="5581650" y="1222654"/>
                </a:moveTo>
                <a:lnTo>
                  <a:pt x="5581193" y="1221536"/>
                </a:lnTo>
                <a:lnTo>
                  <a:pt x="5579326" y="1219669"/>
                </a:lnTo>
                <a:lnTo>
                  <a:pt x="5578208" y="1219200"/>
                </a:lnTo>
                <a:lnTo>
                  <a:pt x="5575579" y="1219200"/>
                </a:lnTo>
                <a:lnTo>
                  <a:pt x="5574449" y="1219669"/>
                </a:lnTo>
                <a:lnTo>
                  <a:pt x="5572595" y="1221536"/>
                </a:lnTo>
                <a:lnTo>
                  <a:pt x="5572125" y="1222654"/>
                </a:lnTo>
                <a:lnTo>
                  <a:pt x="5572125" y="1225283"/>
                </a:lnTo>
                <a:lnTo>
                  <a:pt x="5572595" y="1226400"/>
                </a:lnTo>
                <a:lnTo>
                  <a:pt x="5574449" y="1228267"/>
                </a:lnTo>
                <a:lnTo>
                  <a:pt x="5575579" y="1228725"/>
                </a:lnTo>
                <a:lnTo>
                  <a:pt x="5578208" y="1228725"/>
                </a:lnTo>
                <a:lnTo>
                  <a:pt x="5579326" y="1228267"/>
                </a:lnTo>
                <a:lnTo>
                  <a:pt x="5581193" y="1226400"/>
                </a:lnTo>
                <a:lnTo>
                  <a:pt x="5581650" y="1225283"/>
                </a:lnTo>
                <a:lnTo>
                  <a:pt x="5581650" y="1222654"/>
                </a:lnTo>
                <a:close/>
              </a:path>
              <a:path w="6483984" h="1228725">
                <a:moveTo>
                  <a:pt x="5581650" y="613054"/>
                </a:moveTo>
                <a:lnTo>
                  <a:pt x="5581193" y="611936"/>
                </a:lnTo>
                <a:lnTo>
                  <a:pt x="5579326" y="610069"/>
                </a:lnTo>
                <a:lnTo>
                  <a:pt x="5578208" y="609600"/>
                </a:lnTo>
                <a:lnTo>
                  <a:pt x="5575579" y="609600"/>
                </a:lnTo>
                <a:lnTo>
                  <a:pt x="5574449" y="610069"/>
                </a:lnTo>
                <a:lnTo>
                  <a:pt x="5572595" y="611936"/>
                </a:lnTo>
                <a:lnTo>
                  <a:pt x="5572125" y="613054"/>
                </a:lnTo>
                <a:lnTo>
                  <a:pt x="5572125" y="615683"/>
                </a:lnTo>
                <a:lnTo>
                  <a:pt x="5572595" y="616800"/>
                </a:lnTo>
                <a:lnTo>
                  <a:pt x="5574449" y="618667"/>
                </a:lnTo>
                <a:lnTo>
                  <a:pt x="5575579" y="619125"/>
                </a:lnTo>
                <a:lnTo>
                  <a:pt x="5578208" y="619125"/>
                </a:lnTo>
                <a:lnTo>
                  <a:pt x="5579326" y="618667"/>
                </a:lnTo>
                <a:lnTo>
                  <a:pt x="5581193" y="616800"/>
                </a:lnTo>
                <a:lnTo>
                  <a:pt x="5581650" y="615683"/>
                </a:lnTo>
                <a:lnTo>
                  <a:pt x="5581650" y="613054"/>
                </a:lnTo>
                <a:close/>
              </a:path>
              <a:path w="6483984" h="1228725">
                <a:moveTo>
                  <a:pt x="5581650" y="3454"/>
                </a:moveTo>
                <a:lnTo>
                  <a:pt x="5581193" y="2336"/>
                </a:lnTo>
                <a:lnTo>
                  <a:pt x="5579326" y="469"/>
                </a:lnTo>
                <a:lnTo>
                  <a:pt x="5578208" y="0"/>
                </a:lnTo>
                <a:lnTo>
                  <a:pt x="5575579" y="0"/>
                </a:lnTo>
                <a:lnTo>
                  <a:pt x="5574449" y="469"/>
                </a:lnTo>
                <a:lnTo>
                  <a:pt x="5572595" y="2336"/>
                </a:lnTo>
                <a:lnTo>
                  <a:pt x="5572125" y="3454"/>
                </a:lnTo>
                <a:lnTo>
                  <a:pt x="5572125" y="6083"/>
                </a:lnTo>
                <a:lnTo>
                  <a:pt x="5572595" y="7200"/>
                </a:lnTo>
                <a:lnTo>
                  <a:pt x="5574449" y="9067"/>
                </a:lnTo>
                <a:lnTo>
                  <a:pt x="5575579" y="9525"/>
                </a:lnTo>
                <a:lnTo>
                  <a:pt x="5578208" y="9525"/>
                </a:lnTo>
                <a:lnTo>
                  <a:pt x="5579326" y="9067"/>
                </a:lnTo>
                <a:lnTo>
                  <a:pt x="5581193" y="7200"/>
                </a:lnTo>
                <a:lnTo>
                  <a:pt x="5581650" y="6083"/>
                </a:lnTo>
                <a:lnTo>
                  <a:pt x="5581650" y="3454"/>
                </a:lnTo>
                <a:close/>
              </a:path>
              <a:path w="6483984" h="1228725">
                <a:moveTo>
                  <a:pt x="5629275" y="1222654"/>
                </a:moveTo>
                <a:lnTo>
                  <a:pt x="5628818" y="1221536"/>
                </a:lnTo>
                <a:lnTo>
                  <a:pt x="5626951" y="1219669"/>
                </a:lnTo>
                <a:lnTo>
                  <a:pt x="5625833" y="1219200"/>
                </a:lnTo>
                <a:lnTo>
                  <a:pt x="5623204" y="1219200"/>
                </a:lnTo>
                <a:lnTo>
                  <a:pt x="5622074" y="1219669"/>
                </a:lnTo>
                <a:lnTo>
                  <a:pt x="5620220" y="1221536"/>
                </a:lnTo>
                <a:lnTo>
                  <a:pt x="5619750" y="1222654"/>
                </a:lnTo>
                <a:lnTo>
                  <a:pt x="5619750" y="1225283"/>
                </a:lnTo>
                <a:lnTo>
                  <a:pt x="5620220" y="1226400"/>
                </a:lnTo>
                <a:lnTo>
                  <a:pt x="5622074" y="1228267"/>
                </a:lnTo>
                <a:lnTo>
                  <a:pt x="5623204" y="1228725"/>
                </a:lnTo>
                <a:lnTo>
                  <a:pt x="5625833" y="1228725"/>
                </a:lnTo>
                <a:lnTo>
                  <a:pt x="5626951" y="1228267"/>
                </a:lnTo>
                <a:lnTo>
                  <a:pt x="5628818" y="1226400"/>
                </a:lnTo>
                <a:lnTo>
                  <a:pt x="5629275" y="1225283"/>
                </a:lnTo>
                <a:lnTo>
                  <a:pt x="5629275" y="1222654"/>
                </a:lnTo>
                <a:close/>
              </a:path>
              <a:path w="6483984" h="1228725">
                <a:moveTo>
                  <a:pt x="5629275" y="613054"/>
                </a:moveTo>
                <a:lnTo>
                  <a:pt x="5628818" y="611936"/>
                </a:lnTo>
                <a:lnTo>
                  <a:pt x="5626951" y="610069"/>
                </a:lnTo>
                <a:lnTo>
                  <a:pt x="5625833" y="609600"/>
                </a:lnTo>
                <a:lnTo>
                  <a:pt x="5623204" y="609600"/>
                </a:lnTo>
                <a:lnTo>
                  <a:pt x="5622074" y="610069"/>
                </a:lnTo>
                <a:lnTo>
                  <a:pt x="5620220" y="611936"/>
                </a:lnTo>
                <a:lnTo>
                  <a:pt x="5619750" y="613054"/>
                </a:lnTo>
                <a:lnTo>
                  <a:pt x="5619750" y="615683"/>
                </a:lnTo>
                <a:lnTo>
                  <a:pt x="5620220" y="616800"/>
                </a:lnTo>
                <a:lnTo>
                  <a:pt x="5622074" y="618667"/>
                </a:lnTo>
                <a:lnTo>
                  <a:pt x="5623204" y="619125"/>
                </a:lnTo>
                <a:lnTo>
                  <a:pt x="5625833" y="619125"/>
                </a:lnTo>
                <a:lnTo>
                  <a:pt x="5626951" y="618667"/>
                </a:lnTo>
                <a:lnTo>
                  <a:pt x="5628818" y="616800"/>
                </a:lnTo>
                <a:lnTo>
                  <a:pt x="5629275" y="615683"/>
                </a:lnTo>
                <a:lnTo>
                  <a:pt x="5629275" y="613054"/>
                </a:lnTo>
                <a:close/>
              </a:path>
              <a:path w="6483984" h="1228725">
                <a:moveTo>
                  <a:pt x="5629275" y="3454"/>
                </a:moveTo>
                <a:lnTo>
                  <a:pt x="5628818" y="2336"/>
                </a:lnTo>
                <a:lnTo>
                  <a:pt x="5626951" y="469"/>
                </a:lnTo>
                <a:lnTo>
                  <a:pt x="5625833" y="0"/>
                </a:lnTo>
                <a:lnTo>
                  <a:pt x="5623204" y="0"/>
                </a:lnTo>
                <a:lnTo>
                  <a:pt x="5622074" y="469"/>
                </a:lnTo>
                <a:lnTo>
                  <a:pt x="5620220" y="2336"/>
                </a:lnTo>
                <a:lnTo>
                  <a:pt x="5619750" y="3454"/>
                </a:lnTo>
                <a:lnTo>
                  <a:pt x="5619750" y="6083"/>
                </a:lnTo>
                <a:lnTo>
                  <a:pt x="5620220" y="7200"/>
                </a:lnTo>
                <a:lnTo>
                  <a:pt x="5622074" y="9067"/>
                </a:lnTo>
                <a:lnTo>
                  <a:pt x="5623204" y="9525"/>
                </a:lnTo>
                <a:lnTo>
                  <a:pt x="5625833" y="9525"/>
                </a:lnTo>
                <a:lnTo>
                  <a:pt x="5626951" y="9067"/>
                </a:lnTo>
                <a:lnTo>
                  <a:pt x="5628818" y="7200"/>
                </a:lnTo>
                <a:lnTo>
                  <a:pt x="5629275" y="6083"/>
                </a:lnTo>
                <a:lnTo>
                  <a:pt x="5629275" y="3454"/>
                </a:lnTo>
                <a:close/>
              </a:path>
              <a:path w="6483984" h="1228725">
                <a:moveTo>
                  <a:pt x="5676900" y="1222654"/>
                </a:moveTo>
                <a:lnTo>
                  <a:pt x="5676443" y="1221536"/>
                </a:lnTo>
                <a:lnTo>
                  <a:pt x="5674576" y="1219669"/>
                </a:lnTo>
                <a:lnTo>
                  <a:pt x="5673458" y="1219200"/>
                </a:lnTo>
                <a:lnTo>
                  <a:pt x="5670829" y="1219200"/>
                </a:lnTo>
                <a:lnTo>
                  <a:pt x="5669699" y="1219669"/>
                </a:lnTo>
                <a:lnTo>
                  <a:pt x="5667845" y="1221536"/>
                </a:lnTo>
                <a:lnTo>
                  <a:pt x="5667375" y="1222654"/>
                </a:lnTo>
                <a:lnTo>
                  <a:pt x="5667375" y="1225283"/>
                </a:lnTo>
                <a:lnTo>
                  <a:pt x="5667845" y="1226400"/>
                </a:lnTo>
                <a:lnTo>
                  <a:pt x="5669699" y="1228267"/>
                </a:lnTo>
                <a:lnTo>
                  <a:pt x="5670829" y="1228725"/>
                </a:lnTo>
                <a:lnTo>
                  <a:pt x="5673458" y="1228725"/>
                </a:lnTo>
                <a:lnTo>
                  <a:pt x="5674576" y="1228267"/>
                </a:lnTo>
                <a:lnTo>
                  <a:pt x="5676443" y="1226400"/>
                </a:lnTo>
                <a:lnTo>
                  <a:pt x="5676900" y="1225283"/>
                </a:lnTo>
                <a:lnTo>
                  <a:pt x="5676900" y="1222654"/>
                </a:lnTo>
                <a:close/>
              </a:path>
              <a:path w="6483984" h="1228725">
                <a:moveTo>
                  <a:pt x="5676900" y="613054"/>
                </a:moveTo>
                <a:lnTo>
                  <a:pt x="5676443" y="611936"/>
                </a:lnTo>
                <a:lnTo>
                  <a:pt x="5674576" y="610069"/>
                </a:lnTo>
                <a:lnTo>
                  <a:pt x="5673458" y="609600"/>
                </a:lnTo>
                <a:lnTo>
                  <a:pt x="5670829" y="609600"/>
                </a:lnTo>
                <a:lnTo>
                  <a:pt x="5669699" y="610069"/>
                </a:lnTo>
                <a:lnTo>
                  <a:pt x="5667845" y="611936"/>
                </a:lnTo>
                <a:lnTo>
                  <a:pt x="5667375" y="613054"/>
                </a:lnTo>
                <a:lnTo>
                  <a:pt x="5667375" y="615683"/>
                </a:lnTo>
                <a:lnTo>
                  <a:pt x="5667845" y="616800"/>
                </a:lnTo>
                <a:lnTo>
                  <a:pt x="5669699" y="618667"/>
                </a:lnTo>
                <a:lnTo>
                  <a:pt x="5670829" y="619125"/>
                </a:lnTo>
                <a:lnTo>
                  <a:pt x="5673458" y="619125"/>
                </a:lnTo>
                <a:lnTo>
                  <a:pt x="5674576" y="618667"/>
                </a:lnTo>
                <a:lnTo>
                  <a:pt x="5676443" y="616800"/>
                </a:lnTo>
                <a:lnTo>
                  <a:pt x="5676900" y="615683"/>
                </a:lnTo>
                <a:lnTo>
                  <a:pt x="5676900" y="613054"/>
                </a:lnTo>
                <a:close/>
              </a:path>
              <a:path w="6483984" h="1228725">
                <a:moveTo>
                  <a:pt x="5676900" y="3454"/>
                </a:moveTo>
                <a:lnTo>
                  <a:pt x="5676443" y="2336"/>
                </a:lnTo>
                <a:lnTo>
                  <a:pt x="5674576" y="469"/>
                </a:lnTo>
                <a:lnTo>
                  <a:pt x="5673458" y="0"/>
                </a:lnTo>
                <a:lnTo>
                  <a:pt x="5670829" y="0"/>
                </a:lnTo>
                <a:lnTo>
                  <a:pt x="5669699" y="469"/>
                </a:lnTo>
                <a:lnTo>
                  <a:pt x="5667845" y="2336"/>
                </a:lnTo>
                <a:lnTo>
                  <a:pt x="5667375" y="3454"/>
                </a:lnTo>
                <a:lnTo>
                  <a:pt x="5667375" y="6083"/>
                </a:lnTo>
                <a:lnTo>
                  <a:pt x="5667845" y="7200"/>
                </a:lnTo>
                <a:lnTo>
                  <a:pt x="5669699" y="9067"/>
                </a:lnTo>
                <a:lnTo>
                  <a:pt x="5670829" y="9525"/>
                </a:lnTo>
                <a:lnTo>
                  <a:pt x="5673458" y="9525"/>
                </a:lnTo>
                <a:lnTo>
                  <a:pt x="5674576" y="9067"/>
                </a:lnTo>
                <a:lnTo>
                  <a:pt x="5676443" y="7200"/>
                </a:lnTo>
                <a:lnTo>
                  <a:pt x="5676900" y="6083"/>
                </a:lnTo>
                <a:lnTo>
                  <a:pt x="5676900" y="3454"/>
                </a:lnTo>
                <a:close/>
              </a:path>
              <a:path w="6483984" h="1228725">
                <a:moveTo>
                  <a:pt x="5724525" y="1222654"/>
                </a:moveTo>
                <a:lnTo>
                  <a:pt x="5724068" y="1221536"/>
                </a:lnTo>
                <a:lnTo>
                  <a:pt x="5722201" y="1219669"/>
                </a:lnTo>
                <a:lnTo>
                  <a:pt x="5721083" y="1219200"/>
                </a:lnTo>
                <a:lnTo>
                  <a:pt x="5718454" y="1219200"/>
                </a:lnTo>
                <a:lnTo>
                  <a:pt x="5717324" y="1219669"/>
                </a:lnTo>
                <a:lnTo>
                  <a:pt x="5715470" y="1221536"/>
                </a:lnTo>
                <a:lnTo>
                  <a:pt x="5715000" y="1222654"/>
                </a:lnTo>
                <a:lnTo>
                  <a:pt x="5715000" y="1225283"/>
                </a:lnTo>
                <a:lnTo>
                  <a:pt x="5715470" y="1226400"/>
                </a:lnTo>
                <a:lnTo>
                  <a:pt x="5717324" y="1228267"/>
                </a:lnTo>
                <a:lnTo>
                  <a:pt x="5718454" y="1228725"/>
                </a:lnTo>
                <a:lnTo>
                  <a:pt x="5721083" y="1228725"/>
                </a:lnTo>
                <a:lnTo>
                  <a:pt x="5722201" y="1228267"/>
                </a:lnTo>
                <a:lnTo>
                  <a:pt x="5724068" y="1226400"/>
                </a:lnTo>
                <a:lnTo>
                  <a:pt x="5724525" y="1225283"/>
                </a:lnTo>
                <a:lnTo>
                  <a:pt x="5724525" y="1222654"/>
                </a:lnTo>
                <a:close/>
              </a:path>
              <a:path w="6483984" h="1228725">
                <a:moveTo>
                  <a:pt x="5724525" y="613054"/>
                </a:moveTo>
                <a:lnTo>
                  <a:pt x="5724068" y="611936"/>
                </a:lnTo>
                <a:lnTo>
                  <a:pt x="5722201" y="610069"/>
                </a:lnTo>
                <a:lnTo>
                  <a:pt x="5721083" y="609600"/>
                </a:lnTo>
                <a:lnTo>
                  <a:pt x="5718454" y="609600"/>
                </a:lnTo>
                <a:lnTo>
                  <a:pt x="5717324" y="610069"/>
                </a:lnTo>
                <a:lnTo>
                  <a:pt x="5715470" y="611936"/>
                </a:lnTo>
                <a:lnTo>
                  <a:pt x="5715000" y="613054"/>
                </a:lnTo>
                <a:lnTo>
                  <a:pt x="5715000" y="615683"/>
                </a:lnTo>
                <a:lnTo>
                  <a:pt x="5715470" y="616800"/>
                </a:lnTo>
                <a:lnTo>
                  <a:pt x="5717324" y="618667"/>
                </a:lnTo>
                <a:lnTo>
                  <a:pt x="5718454" y="619125"/>
                </a:lnTo>
                <a:lnTo>
                  <a:pt x="5721083" y="619125"/>
                </a:lnTo>
                <a:lnTo>
                  <a:pt x="5722201" y="618667"/>
                </a:lnTo>
                <a:lnTo>
                  <a:pt x="5724068" y="616800"/>
                </a:lnTo>
                <a:lnTo>
                  <a:pt x="5724525" y="615683"/>
                </a:lnTo>
                <a:lnTo>
                  <a:pt x="5724525" y="613054"/>
                </a:lnTo>
                <a:close/>
              </a:path>
              <a:path w="6483984" h="1228725">
                <a:moveTo>
                  <a:pt x="5724525" y="3454"/>
                </a:moveTo>
                <a:lnTo>
                  <a:pt x="5724068" y="2336"/>
                </a:lnTo>
                <a:lnTo>
                  <a:pt x="5722201" y="469"/>
                </a:lnTo>
                <a:lnTo>
                  <a:pt x="5721083" y="0"/>
                </a:lnTo>
                <a:lnTo>
                  <a:pt x="5718454" y="0"/>
                </a:lnTo>
                <a:lnTo>
                  <a:pt x="5717324" y="469"/>
                </a:lnTo>
                <a:lnTo>
                  <a:pt x="5715470" y="2336"/>
                </a:lnTo>
                <a:lnTo>
                  <a:pt x="5715000" y="3454"/>
                </a:lnTo>
                <a:lnTo>
                  <a:pt x="5715000" y="6083"/>
                </a:lnTo>
                <a:lnTo>
                  <a:pt x="5715470" y="7200"/>
                </a:lnTo>
                <a:lnTo>
                  <a:pt x="5717324" y="9067"/>
                </a:lnTo>
                <a:lnTo>
                  <a:pt x="5718454" y="9525"/>
                </a:lnTo>
                <a:lnTo>
                  <a:pt x="5721083" y="9525"/>
                </a:lnTo>
                <a:lnTo>
                  <a:pt x="5722201" y="9067"/>
                </a:lnTo>
                <a:lnTo>
                  <a:pt x="5724068" y="7200"/>
                </a:lnTo>
                <a:lnTo>
                  <a:pt x="5724525" y="6083"/>
                </a:lnTo>
                <a:lnTo>
                  <a:pt x="5724525" y="3454"/>
                </a:lnTo>
                <a:close/>
              </a:path>
              <a:path w="6483984" h="1228725">
                <a:moveTo>
                  <a:pt x="5772150" y="1222654"/>
                </a:moveTo>
                <a:lnTo>
                  <a:pt x="5771693" y="1221536"/>
                </a:lnTo>
                <a:lnTo>
                  <a:pt x="5769826" y="1219669"/>
                </a:lnTo>
                <a:lnTo>
                  <a:pt x="5768708" y="1219200"/>
                </a:lnTo>
                <a:lnTo>
                  <a:pt x="5766079" y="1219200"/>
                </a:lnTo>
                <a:lnTo>
                  <a:pt x="5764949" y="1219669"/>
                </a:lnTo>
                <a:lnTo>
                  <a:pt x="5763095" y="1221536"/>
                </a:lnTo>
                <a:lnTo>
                  <a:pt x="5762625" y="1222654"/>
                </a:lnTo>
                <a:lnTo>
                  <a:pt x="5762625" y="1225283"/>
                </a:lnTo>
                <a:lnTo>
                  <a:pt x="5763095" y="1226400"/>
                </a:lnTo>
                <a:lnTo>
                  <a:pt x="5764949" y="1228267"/>
                </a:lnTo>
                <a:lnTo>
                  <a:pt x="5766079" y="1228725"/>
                </a:lnTo>
                <a:lnTo>
                  <a:pt x="5768708" y="1228725"/>
                </a:lnTo>
                <a:lnTo>
                  <a:pt x="5769826" y="1228267"/>
                </a:lnTo>
                <a:lnTo>
                  <a:pt x="5771693" y="1226400"/>
                </a:lnTo>
                <a:lnTo>
                  <a:pt x="5772150" y="1225283"/>
                </a:lnTo>
                <a:lnTo>
                  <a:pt x="5772150" y="1222654"/>
                </a:lnTo>
                <a:close/>
              </a:path>
              <a:path w="6483984" h="1228725">
                <a:moveTo>
                  <a:pt x="5772150" y="613054"/>
                </a:moveTo>
                <a:lnTo>
                  <a:pt x="5771693" y="611936"/>
                </a:lnTo>
                <a:lnTo>
                  <a:pt x="5769826" y="610069"/>
                </a:lnTo>
                <a:lnTo>
                  <a:pt x="5768708" y="609600"/>
                </a:lnTo>
                <a:lnTo>
                  <a:pt x="5766079" y="609600"/>
                </a:lnTo>
                <a:lnTo>
                  <a:pt x="5764949" y="610069"/>
                </a:lnTo>
                <a:lnTo>
                  <a:pt x="5763095" y="611936"/>
                </a:lnTo>
                <a:lnTo>
                  <a:pt x="5762625" y="613054"/>
                </a:lnTo>
                <a:lnTo>
                  <a:pt x="5762625" y="615683"/>
                </a:lnTo>
                <a:lnTo>
                  <a:pt x="5763095" y="616800"/>
                </a:lnTo>
                <a:lnTo>
                  <a:pt x="5764949" y="618667"/>
                </a:lnTo>
                <a:lnTo>
                  <a:pt x="5766079" y="619125"/>
                </a:lnTo>
                <a:lnTo>
                  <a:pt x="5768708" y="619125"/>
                </a:lnTo>
                <a:lnTo>
                  <a:pt x="5769826" y="618667"/>
                </a:lnTo>
                <a:lnTo>
                  <a:pt x="5771693" y="616800"/>
                </a:lnTo>
                <a:lnTo>
                  <a:pt x="5772150" y="615683"/>
                </a:lnTo>
                <a:lnTo>
                  <a:pt x="5772150" y="613054"/>
                </a:lnTo>
                <a:close/>
              </a:path>
              <a:path w="6483984" h="1228725">
                <a:moveTo>
                  <a:pt x="5772150" y="3454"/>
                </a:moveTo>
                <a:lnTo>
                  <a:pt x="5771693" y="2336"/>
                </a:lnTo>
                <a:lnTo>
                  <a:pt x="5769826" y="469"/>
                </a:lnTo>
                <a:lnTo>
                  <a:pt x="5768708" y="0"/>
                </a:lnTo>
                <a:lnTo>
                  <a:pt x="5766079" y="0"/>
                </a:lnTo>
                <a:lnTo>
                  <a:pt x="5764949" y="469"/>
                </a:lnTo>
                <a:lnTo>
                  <a:pt x="5763095" y="2336"/>
                </a:lnTo>
                <a:lnTo>
                  <a:pt x="5762625" y="3454"/>
                </a:lnTo>
                <a:lnTo>
                  <a:pt x="5762625" y="6083"/>
                </a:lnTo>
                <a:lnTo>
                  <a:pt x="5763095" y="7200"/>
                </a:lnTo>
                <a:lnTo>
                  <a:pt x="5764949" y="9067"/>
                </a:lnTo>
                <a:lnTo>
                  <a:pt x="5766079" y="9525"/>
                </a:lnTo>
                <a:lnTo>
                  <a:pt x="5768708" y="9525"/>
                </a:lnTo>
                <a:lnTo>
                  <a:pt x="5769826" y="9067"/>
                </a:lnTo>
                <a:lnTo>
                  <a:pt x="5771693" y="7200"/>
                </a:lnTo>
                <a:lnTo>
                  <a:pt x="5772150" y="6083"/>
                </a:lnTo>
                <a:lnTo>
                  <a:pt x="5772150" y="3454"/>
                </a:lnTo>
                <a:close/>
              </a:path>
              <a:path w="6483984" h="1228725">
                <a:moveTo>
                  <a:pt x="5819775" y="1222654"/>
                </a:moveTo>
                <a:lnTo>
                  <a:pt x="5819318" y="1221536"/>
                </a:lnTo>
                <a:lnTo>
                  <a:pt x="5817451" y="1219669"/>
                </a:lnTo>
                <a:lnTo>
                  <a:pt x="5816333" y="1219200"/>
                </a:lnTo>
                <a:lnTo>
                  <a:pt x="5813704" y="1219200"/>
                </a:lnTo>
                <a:lnTo>
                  <a:pt x="5812574" y="1219669"/>
                </a:lnTo>
                <a:lnTo>
                  <a:pt x="5810720" y="1221536"/>
                </a:lnTo>
                <a:lnTo>
                  <a:pt x="5810250" y="1222654"/>
                </a:lnTo>
                <a:lnTo>
                  <a:pt x="5810250" y="1225283"/>
                </a:lnTo>
                <a:lnTo>
                  <a:pt x="5810720" y="1226400"/>
                </a:lnTo>
                <a:lnTo>
                  <a:pt x="5812574" y="1228267"/>
                </a:lnTo>
                <a:lnTo>
                  <a:pt x="5813704" y="1228725"/>
                </a:lnTo>
                <a:lnTo>
                  <a:pt x="5816333" y="1228725"/>
                </a:lnTo>
                <a:lnTo>
                  <a:pt x="5817451" y="1228267"/>
                </a:lnTo>
                <a:lnTo>
                  <a:pt x="5819318" y="1226400"/>
                </a:lnTo>
                <a:lnTo>
                  <a:pt x="5819775" y="1225283"/>
                </a:lnTo>
                <a:lnTo>
                  <a:pt x="5819775" y="1222654"/>
                </a:lnTo>
                <a:close/>
              </a:path>
              <a:path w="6483984" h="1228725">
                <a:moveTo>
                  <a:pt x="5819775" y="613054"/>
                </a:moveTo>
                <a:lnTo>
                  <a:pt x="5819318" y="611936"/>
                </a:lnTo>
                <a:lnTo>
                  <a:pt x="5817451" y="610069"/>
                </a:lnTo>
                <a:lnTo>
                  <a:pt x="5816333" y="609600"/>
                </a:lnTo>
                <a:lnTo>
                  <a:pt x="5813704" y="609600"/>
                </a:lnTo>
                <a:lnTo>
                  <a:pt x="5812574" y="610069"/>
                </a:lnTo>
                <a:lnTo>
                  <a:pt x="5810720" y="611936"/>
                </a:lnTo>
                <a:lnTo>
                  <a:pt x="5810250" y="613054"/>
                </a:lnTo>
                <a:lnTo>
                  <a:pt x="5810250" y="615683"/>
                </a:lnTo>
                <a:lnTo>
                  <a:pt x="5810720" y="616800"/>
                </a:lnTo>
                <a:lnTo>
                  <a:pt x="5812574" y="618667"/>
                </a:lnTo>
                <a:lnTo>
                  <a:pt x="5813704" y="619125"/>
                </a:lnTo>
                <a:lnTo>
                  <a:pt x="5816333" y="619125"/>
                </a:lnTo>
                <a:lnTo>
                  <a:pt x="5817451" y="618667"/>
                </a:lnTo>
                <a:lnTo>
                  <a:pt x="5819318" y="616800"/>
                </a:lnTo>
                <a:lnTo>
                  <a:pt x="5819775" y="615683"/>
                </a:lnTo>
                <a:lnTo>
                  <a:pt x="5819775" y="613054"/>
                </a:lnTo>
                <a:close/>
              </a:path>
              <a:path w="6483984" h="1228725">
                <a:moveTo>
                  <a:pt x="5819775" y="3454"/>
                </a:moveTo>
                <a:lnTo>
                  <a:pt x="5819318" y="2336"/>
                </a:lnTo>
                <a:lnTo>
                  <a:pt x="5817451" y="469"/>
                </a:lnTo>
                <a:lnTo>
                  <a:pt x="5816333" y="0"/>
                </a:lnTo>
                <a:lnTo>
                  <a:pt x="5813704" y="0"/>
                </a:lnTo>
                <a:lnTo>
                  <a:pt x="5812574" y="469"/>
                </a:lnTo>
                <a:lnTo>
                  <a:pt x="5810720" y="2336"/>
                </a:lnTo>
                <a:lnTo>
                  <a:pt x="5810250" y="3454"/>
                </a:lnTo>
                <a:lnTo>
                  <a:pt x="5810250" y="6083"/>
                </a:lnTo>
                <a:lnTo>
                  <a:pt x="5810720" y="7200"/>
                </a:lnTo>
                <a:lnTo>
                  <a:pt x="5812574" y="9067"/>
                </a:lnTo>
                <a:lnTo>
                  <a:pt x="5813704" y="9525"/>
                </a:lnTo>
                <a:lnTo>
                  <a:pt x="5816333" y="9525"/>
                </a:lnTo>
                <a:lnTo>
                  <a:pt x="5817451" y="9067"/>
                </a:lnTo>
                <a:lnTo>
                  <a:pt x="5819318" y="7200"/>
                </a:lnTo>
                <a:lnTo>
                  <a:pt x="5819775" y="6083"/>
                </a:lnTo>
                <a:lnTo>
                  <a:pt x="5819775" y="3454"/>
                </a:lnTo>
                <a:close/>
              </a:path>
              <a:path w="6483984" h="1228725">
                <a:moveTo>
                  <a:pt x="5867400" y="1222654"/>
                </a:moveTo>
                <a:lnTo>
                  <a:pt x="5866943" y="1221536"/>
                </a:lnTo>
                <a:lnTo>
                  <a:pt x="5865076" y="1219669"/>
                </a:lnTo>
                <a:lnTo>
                  <a:pt x="5863958" y="1219200"/>
                </a:lnTo>
                <a:lnTo>
                  <a:pt x="5861329" y="1219200"/>
                </a:lnTo>
                <a:lnTo>
                  <a:pt x="5860199" y="1219669"/>
                </a:lnTo>
                <a:lnTo>
                  <a:pt x="5858345" y="1221536"/>
                </a:lnTo>
                <a:lnTo>
                  <a:pt x="5857875" y="1222654"/>
                </a:lnTo>
                <a:lnTo>
                  <a:pt x="5857875" y="1225283"/>
                </a:lnTo>
                <a:lnTo>
                  <a:pt x="5858345" y="1226400"/>
                </a:lnTo>
                <a:lnTo>
                  <a:pt x="5860199" y="1228267"/>
                </a:lnTo>
                <a:lnTo>
                  <a:pt x="5861329" y="1228725"/>
                </a:lnTo>
                <a:lnTo>
                  <a:pt x="5863958" y="1228725"/>
                </a:lnTo>
                <a:lnTo>
                  <a:pt x="5865076" y="1228267"/>
                </a:lnTo>
                <a:lnTo>
                  <a:pt x="5866943" y="1226400"/>
                </a:lnTo>
                <a:lnTo>
                  <a:pt x="5867400" y="1225283"/>
                </a:lnTo>
                <a:lnTo>
                  <a:pt x="5867400" y="1222654"/>
                </a:lnTo>
                <a:close/>
              </a:path>
              <a:path w="6483984" h="1228725">
                <a:moveTo>
                  <a:pt x="5867400" y="613054"/>
                </a:moveTo>
                <a:lnTo>
                  <a:pt x="5866943" y="611936"/>
                </a:lnTo>
                <a:lnTo>
                  <a:pt x="5865076" y="610069"/>
                </a:lnTo>
                <a:lnTo>
                  <a:pt x="5863958" y="609600"/>
                </a:lnTo>
                <a:lnTo>
                  <a:pt x="5861329" y="609600"/>
                </a:lnTo>
                <a:lnTo>
                  <a:pt x="5860199" y="610069"/>
                </a:lnTo>
                <a:lnTo>
                  <a:pt x="5858345" y="611936"/>
                </a:lnTo>
                <a:lnTo>
                  <a:pt x="5857875" y="613054"/>
                </a:lnTo>
                <a:lnTo>
                  <a:pt x="5857875" y="615683"/>
                </a:lnTo>
                <a:lnTo>
                  <a:pt x="5858345" y="616800"/>
                </a:lnTo>
                <a:lnTo>
                  <a:pt x="5860199" y="618667"/>
                </a:lnTo>
                <a:lnTo>
                  <a:pt x="5861329" y="619125"/>
                </a:lnTo>
                <a:lnTo>
                  <a:pt x="5863958" y="619125"/>
                </a:lnTo>
                <a:lnTo>
                  <a:pt x="5865076" y="618667"/>
                </a:lnTo>
                <a:lnTo>
                  <a:pt x="5866943" y="616800"/>
                </a:lnTo>
                <a:lnTo>
                  <a:pt x="5867400" y="615683"/>
                </a:lnTo>
                <a:lnTo>
                  <a:pt x="5867400" y="613054"/>
                </a:lnTo>
                <a:close/>
              </a:path>
              <a:path w="6483984" h="1228725">
                <a:moveTo>
                  <a:pt x="5867400" y="3454"/>
                </a:moveTo>
                <a:lnTo>
                  <a:pt x="5866943" y="2336"/>
                </a:lnTo>
                <a:lnTo>
                  <a:pt x="5865076" y="469"/>
                </a:lnTo>
                <a:lnTo>
                  <a:pt x="5863958" y="0"/>
                </a:lnTo>
                <a:lnTo>
                  <a:pt x="5861329" y="0"/>
                </a:lnTo>
                <a:lnTo>
                  <a:pt x="5860199" y="469"/>
                </a:lnTo>
                <a:lnTo>
                  <a:pt x="5858345" y="2336"/>
                </a:lnTo>
                <a:lnTo>
                  <a:pt x="5857875" y="3454"/>
                </a:lnTo>
                <a:lnTo>
                  <a:pt x="5857875" y="6083"/>
                </a:lnTo>
                <a:lnTo>
                  <a:pt x="5858345" y="7200"/>
                </a:lnTo>
                <a:lnTo>
                  <a:pt x="5860199" y="9067"/>
                </a:lnTo>
                <a:lnTo>
                  <a:pt x="5861329" y="9525"/>
                </a:lnTo>
                <a:lnTo>
                  <a:pt x="5863958" y="9525"/>
                </a:lnTo>
                <a:lnTo>
                  <a:pt x="5865076" y="9067"/>
                </a:lnTo>
                <a:lnTo>
                  <a:pt x="5866943" y="7200"/>
                </a:lnTo>
                <a:lnTo>
                  <a:pt x="5867400" y="6083"/>
                </a:lnTo>
                <a:lnTo>
                  <a:pt x="5867400" y="3454"/>
                </a:lnTo>
                <a:close/>
              </a:path>
              <a:path w="6483984" h="1228725">
                <a:moveTo>
                  <a:pt x="5915025" y="1222654"/>
                </a:moveTo>
                <a:lnTo>
                  <a:pt x="5914568" y="1221536"/>
                </a:lnTo>
                <a:lnTo>
                  <a:pt x="5912701" y="1219669"/>
                </a:lnTo>
                <a:lnTo>
                  <a:pt x="5911583" y="1219200"/>
                </a:lnTo>
                <a:lnTo>
                  <a:pt x="5908954" y="1219200"/>
                </a:lnTo>
                <a:lnTo>
                  <a:pt x="5907824" y="1219669"/>
                </a:lnTo>
                <a:lnTo>
                  <a:pt x="5905970" y="1221536"/>
                </a:lnTo>
                <a:lnTo>
                  <a:pt x="5905500" y="1222654"/>
                </a:lnTo>
                <a:lnTo>
                  <a:pt x="5905500" y="1225283"/>
                </a:lnTo>
                <a:lnTo>
                  <a:pt x="5905970" y="1226400"/>
                </a:lnTo>
                <a:lnTo>
                  <a:pt x="5907824" y="1228267"/>
                </a:lnTo>
                <a:lnTo>
                  <a:pt x="5908954" y="1228725"/>
                </a:lnTo>
                <a:lnTo>
                  <a:pt x="5911583" y="1228725"/>
                </a:lnTo>
                <a:lnTo>
                  <a:pt x="5912701" y="1228267"/>
                </a:lnTo>
                <a:lnTo>
                  <a:pt x="5914568" y="1226400"/>
                </a:lnTo>
                <a:lnTo>
                  <a:pt x="5915025" y="1225283"/>
                </a:lnTo>
                <a:lnTo>
                  <a:pt x="5915025" y="1222654"/>
                </a:lnTo>
                <a:close/>
              </a:path>
              <a:path w="6483984" h="1228725">
                <a:moveTo>
                  <a:pt x="5915025" y="613054"/>
                </a:moveTo>
                <a:lnTo>
                  <a:pt x="5914568" y="611936"/>
                </a:lnTo>
                <a:lnTo>
                  <a:pt x="5912701" y="610069"/>
                </a:lnTo>
                <a:lnTo>
                  <a:pt x="5911583" y="609600"/>
                </a:lnTo>
                <a:lnTo>
                  <a:pt x="5908954" y="609600"/>
                </a:lnTo>
                <a:lnTo>
                  <a:pt x="5907824" y="610069"/>
                </a:lnTo>
                <a:lnTo>
                  <a:pt x="5905970" y="611936"/>
                </a:lnTo>
                <a:lnTo>
                  <a:pt x="5905500" y="613054"/>
                </a:lnTo>
                <a:lnTo>
                  <a:pt x="5905500" y="615683"/>
                </a:lnTo>
                <a:lnTo>
                  <a:pt x="5905970" y="616800"/>
                </a:lnTo>
                <a:lnTo>
                  <a:pt x="5907824" y="618667"/>
                </a:lnTo>
                <a:lnTo>
                  <a:pt x="5908954" y="619125"/>
                </a:lnTo>
                <a:lnTo>
                  <a:pt x="5911583" y="619125"/>
                </a:lnTo>
                <a:lnTo>
                  <a:pt x="5912701" y="618667"/>
                </a:lnTo>
                <a:lnTo>
                  <a:pt x="5914568" y="616800"/>
                </a:lnTo>
                <a:lnTo>
                  <a:pt x="5915025" y="615683"/>
                </a:lnTo>
                <a:lnTo>
                  <a:pt x="5915025" y="613054"/>
                </a:lnTo>
                <a:close/>
              </a:path>
              <a:path w="6483984" h="1228725">
                <a:moveTo>
                  <a:pt x="5915025" y="3454"/>
                </a:moveTo>
                <a:lnTo>
                  <a:pt x="5914568" y="2336"/>
                </a:lnTo>
                <a:lnTo>
                  <a:pt x="5912701" y="469"/>
                </a:lnTo>
                <a:lnTo>
                  <a:pt x="5911583" y="0"/>
                </a:lnTo>
                <a:lnTo>
                  <a:pt x="5908954" y="0"/>
                </a:lnTo>
                <a:lnTo>
                  <a:pt x="5907824" y="469"/>
                </a:lnTo>
                <a:lnTo>
                  <a:pt x="5905970" y="2336"/>
                </a:lnTo>
                <a:lnTo>
                  <a:pt x="5905500" y="3454"/>
                </a:lnTo>
                <a:lnTo>
                  <a:pt x="5905500" y="6083"/>
                </a:lnTo>
                <a:lnTo>
                  <a:pt x="5905970" y="7200"/>
                </a:lnTo>
                <a:lnTo>
                  <a:pt x="5907824" y="9067"/>
                </a:lnTo>
                <a:lnTo>
                  <a:pt x="5908954" y="9525"/>
                </a:lnTo>
                <a:lnTo>
                  <a:pt x="5911583" y="9525"/>
                </a:lnTo>
                <a:lnTo>
                  <a:pt x="5912701" y="9067"/>
                </a:lnTo>
                <a:lnTo>
                  <a:pt x="5914568" y="7200"/>
                </a:lnTo>
                <a:lnTo>
                  <a:pt x="5915025" y="6083"/>
                </a:lnTo>
                <a:lnTo>
                  <a:pt x="5915025" y="3454"/>
                </a:lnTo>
                <a:close/>
              </a:path>
              <a:path w="6483984" h="1228725">
                <a:moveTo>
                  <a:pt x="5962650" y="1222654"/>
                </a:moveTo>
                <a:lnTo>
                  <a:pt x="5962193" y="1221536"/>
                </a:lnTo>
                <a:lnTo>
                  <a:pt x="5960326" y="1219669"/>
                </a:lnTo>
                <a:lnTo>
                  <a:pt x="5959208" y="1219200"/>
                </a:lnTo>
                <a:lnTo>
                  <a:pt x="5956579" y="1219200"/>
                </a:lnTo>
                <a:lnTo>
                  <a:pt x="5955449" y="1219669"/>
                </a:lnTo>
                <a:lnTo>
                  <a:pt x="5953595" y="1221536"/>
                </a:lnTo>
                <a:lnTo>
                  <a:pt x="5953125" y="1222654"/>
                </a:lnTo>
                <a:lnTo>
                  <a:pt x="5953125" y="1225283"/>
                </a:lnTo>
                <a:lnTo>
                  <a:pt x="5953595" y="1226400"/>
                </a:lnTo>
                <a:lnTo>
                  <a:pt x="5955449" y="1228267"/>
                </a:lnTo>
                <a:lnTo>
                  <a:pt x="5956579" y="1228725"/>
                </a:lnTo>
                <a:lnTo>
                  <a:pt x="5959208" y="1228725"/>
                </a:lnTo>
                <a:lnTo>
                  <a:pt x="5960326" y="1228267"/>
                </a:lnTo>
                <a:lnTo>
                  <a:pt x="5962193" y="1226400"/>
                </a:lnTo>
                <a:lnTo>
                  <a:pt x="5962650" y="1225283"/>
                </a:lnTo>
                <a:lnTo>
                  <a:pt x="5962650" y="1222654"/>
                </a:lnTo>
                <a:close/>
              </a:path>
              <a:path w="6483984" h="1228725">
                <a:moveTo>
                  <a:pt x="5962650" y="613054"/>
                </a:moveTo>
                <a:lnTo>
                  <a:pt x="5962193" y="611936"/>
                </a:lnTo>
                <a:lnTo>
                  <a:pt x="5960326" y="610069"/>
                </a:lnTo>
                <a:lnTo>
                  <a:pt x="5959208" y="609600"/>
                </a:lnTo>
                <a:lnTo>
                  <a:pt x="5956579" y="609600"/>
                </a:lnTo>
                <a:lnTo>
                  <a:pt x="5955449" y="610069"/>
                </a:lnTo>
                <a:lnTo>
                  <a:pt x="5953595" y="611936"/>
                </a:lnTo>
                <a:lnTo>
                  <a:pt x="5953125" y="613054"/>
                </a:lnTo>
                <a:lnTo>
                  <a:pt x="5953125" y="615683"/>
                </a:lnTo>
                <a:lnTo>
                  <a:pt x="5953595" y="616800"/>
                </a:lnTo>
                <a:lnTo>
                  <a:pt x="5955449" y="618667"/>
                </a:lnTo>
                <a:lnTo>
                  <a:pt x="5956579" y="619125"/>
                </a:lnTo>
                <a:lnTo>
                  <a:pt x="5959208" y="619125"/>
                </a:lnTo>
                <a:lnTo>
                  <a:pt x="5960326" y="618667"/>
                </a:lnTo>
                <a:lnTo>
                  <a:pt x="5962193" y="616800"/>
                </a:lnTo>
                <a:lnTo>
                  <a:pt x="5962650" y="615683"/>
                </a:lnTo>
                <a:lnTo>
                  <a:pt x="5962650" y="613054"/>
                </a:lnTo>
                <a:close/>
              </a:path>
              <a:path w="6483984" h="1228725">
                <a:moveTo>
                  <a:pt x="5962650" y="3454"/>
                </a:moveTo>
                <a:lnTo>
                  <a:pt x="5962193" y="2336"/>
                </a:lnTo>
                <a:lnTo>
                  <a:pt x="5960326" y="469"/>
                </a:lnTo>
                <a:lnTo>
                  <a:pt x="5959208" y="0"/>
                </a:lnTo>
                <a:lnTo>
                  <a:pt x="5956579" y="0"/>
                </a:lnTo>
                <a:lnTo>
                  <a:pt x="5955449" y="469"/>
                </a:lnTo>
                <a:lnTo>
                  <a:pt x="5953595" y="2336"/>
                </a:lnTo>
                <a:lnTo>
                  <a:pt x="5953125" y="3454"/>
                </a:lnTo>
                <a:lnTo>
                  <a:pt x="5953125" y="6083"/>
                </a:lnTo>
                <a:lnTo>
                  <a:pt x="5953595" y="7200"/>
                </a:lnTo>
                <a:lnTo>
                  <a:pt x="5955449" y="9067"/>
                </a:lnTo>
                <a:lnTo>
                  <a:pt x="5956579" y="9525"/>
                </a:lnTo>
                <a:lnTo>
                  <a:pt x="5959208" y="9525"/>
                </a:lnTo>
                <a:lnTo>
                  <a:pt x="5960326" y="9067"/>
                </a:lnTo>
                <a:lnTo>
                  <a:pt x="5962193" y="7200"/>
                </a:lnTo>
                <a:lnTo>
                  <a:pt x="5962650" y="6083"/>
                </a:lnTo>
                <a:lnTo>
                  <a:pt x="5962650" y="3454"/>
                </a:lnTo>
                <a:close/>
              </a:path>
              <a:path w="6483984" h="1228725">
                <a:moveTo>
                  <a:pt x="6010275" y="1222654"/>
                </a:moveTo>
                <a:lnTo>
                  <a:pt x="6009818" y="1221536"/>
                </a:lnTo>
                <a:lnTo>
                  <a:pt x="6007951" y="1219669"/>
                </a:lnTo>
                <a:lnTo>
                  <a:pt x="6006833" y="1219200"/>
                </a:lnTo>
                <a:lnTo>
                  <a:pt x="6004204" y="1219200"/>
                </a:lnTo>
                <a:lnTo>
                  <a:pt x="6003087" y="1219669"/>
                </a:lnTo>
                <a:lnTo>
                  <a:pt x="6001220" y="1221536"/>
                </a:lnTo>
                <a:lnTo>
                  <a:pt x="6000750" y="1222654"/>
                </a:lnTo>
                <a:lnTo>
                  <a:pt x="6000750" y="1225283"/>
                </a:lnTo>
                <a:lnTo>
                  <a:pt x="6001220" y="1226400"/>
                </a:lnTo>
                <a:lnTo>
                  <a:pt x="6003087" y="1228267"/>
                </a:lnTo>
                <a:lnTo>
                  <a:pt x="6004204" y="1228725"/>
                </a:lnTo>
                <a:lnTo>
                  <a:pt x="6006833" y="1228725"/>
                </a:lnTo>
                <a:lnTo>
                  <a:pt x="6007951" y="1228267"/>
                </a:lnTo>
                <a:lnTo>
                  <a:pt x="6009818" y="1226400"/>
                </a:lnTo>
                <a:lnTo>
                  <a:pt x="6010275" y="1225283"/>
                </a:lnTo>
                <a:lnTo>
                  <a:pt x="6010275" y="1222654"/>
                </a:lnTo>
                <a:close/>
              </a:path>
              <a:path w="6483984" h="1228725">
                <a:moveTo>
                  <a:pt x="6010275" y="613054"/>
                </a:moveTo>
                <a:lnTo>
                  <a:pt x="6009818" y="611936"/>
                </a:lnTo>
                <a:lnTo>
                  <a:pt x="6007951" y="610069"/>
                </a:lnTo>
                <a:lnTo>
                  <a:pt x="6006833" y="609600"/>
                </a:lnTo>
                <a:lnTo>
                  <a:pt x="6004204" y="609600"/>
                </a:lnTo>
                <a:lnTo>
                  <a:pt x="6003087" y="610069"/>
                </a:lnTo>
                <a:lnTo>
                  <a:pt x="6001220" y="611936"/>
                </a:lnTo>
                <a:lnTo>
                  <a:pt x="6000750" y="613054"/>
                </a:lnTo>
                <a:lnTo>
                  <a:pt x="6000750" y="615683"/>
                </a:lnTo>
                <a:lnTo>
                  <a:pt x="6001220" y="616800"/>
                </a:lnTo>
                <a:lnTo>
                  <a:pt x="6003087" y="618667"/>
                </a:lnTo>
                <a:lnTo>
                  <a:pt x="6004204" y="619125"/>
                </a:lnTo>
                <a:lnTo>
                  <a:pt x="6006833" y="619125"/>
                </a:lnTo>
                <a:lnTo>
                  <a:pt x="6007951" y="618667"/>
                </a:lnTo>
                <a:lnTo>
                  <a:pt x="6009818" y="616800"/>
                </a:lnTo>
                <a:lnTo>
                  <a:pt x="6010275" y="615683"/>
                </a:lnTo>
                <a:lnTo>
                  <a:pt x="6010275" y="613054"/>
                </a:lnTo>
                <a:close/>
              </a:path>
              <a:path w="6483984" h="1228725">
                <a:moveTo>
                  <a:pt x="6010275" y="3454"/>
                </a:moveTo>
                <a:lnTo>
                  <a:pt x="6009818" y="2336"/>
                </a:lnTo>
                <a:lnTo>
                  <a:pt x="6007951" y="469"/>
                </a:lnTo>
                <a:lnTo>
                  <a:pt x="6006833" y="0"/>
                </a:lnTo>
                <a:lnTo>
                  <a:pt x="6004204" y="0"/>
                </a:lnTo>
                <a:lnTo>
                  <a:pt x="6003087" y="469"/>
                </a:lnTo>
                <a:lnTo>
                  <a:pt x="6001220" y="2336"/>
                </a:lnTo>
                <a:lnTo>
                  <a:pt x="6000750" y="3454"/>
                </a:lnTo>
                <a:lnTo>
                  <a:pt x="6000750" y="6083"/>
                </a:lnTo>
                <a:lnTo>
                  <a:pt x="6001220" y="7200"/>
                </a:lnTo>
                <a:lnTo>
                  <a:pt x="6003087" y="9067"/>
                </a:lnTo>
                <a:lnTo>
                  <a:pt x="6004204" y="9525"/>
                </a:lnTo>
                <a:lnTo>
                  <a:pt x="6006833" y="9525"/>
                </a:lnTo>
                <a:lnTo>
                  <a:pt x="6007951" y="9067"/>
                </a:lnTo>
                <a:lnTo>
                  <a:pt x="6009818" y="7200"/>
                </a:lnTo>
                <a:lnTo>
                  <a:pt x="6010275" y="6083"/>
                </a:lnTo>
                <a:lnTo>
                  <a:pt x="6010275" y="3454"/>
                </a:lnTo>
                <a:close/>
              </a:path>
              <a:path w="6483984" h="1228725">
                <a:moveTo>
                  <a:pt x="6057900" y="1222654"/>
                </a:moveTo>
                <a:lnTo>
                  <a:pt x="6057443" y="1221536"/>
                </a:lnTo>
                <a:lnTo>
                  <a:pt x="6055576" y="1219669"/>
                </a:lnTo>
                <a:lnTo>
                  <a:pt x="6054458" y="1219200"/>
                </a:lnTo>
                <a:lnTo>
                  <a:pt x="6051829" y="1219200"/>
                </a:lnTo>
                <a:lnTo>
                  <a:pt x="6050699" y="1219669"/>
                </a:lnTo>
                <a:lnTo>
                  <a:pt x="6048845" y="1221536"/>
                </a:lnTo>
                <a:lnTo>
                  <a:pt x="6048375" y="1222654"/>
                </a:lnTo>
                <a:lnTo>
                  <a:pt x="6048375" y="1225283"/>
                </a:lnTo>
                <a:lnTo>
                  <a:pt x="6048845" y="1226400"/>
                </a:lnTo>
                <a:lnTo>
                  <a:pt x="6050699" y="1228267"/>
                </a:lnTo>
                <a:lnTo>
                  <a:pt x="6051829" y="1228725"/>
                </a:lnTo>
                <a:lnTo>
                  <a:pt x="6054458" y="1228725"/>
                </a:lnTo>
                <a:lnTo>
                  <a:pt x="6055576" y="1228267"/>
                </a:lnTo>
                <a:lnTo>
                  <a:pt x="6057443" y="1226400"/>
                </a:lnTo>
                <a:lnTo>
                  <a:pt x="6057900" y="1225283"/>
                </a:lnTo>
                <a:lnTo>
                  <a:pt x="6057900" y="1222654"/>
                </a:lnTo>
                <a:close/>
              </a:path>
              <a:path w="6483984" h="1228725">
                <a:moveTo>
                  <a:pt x="6057900" y="613054"/>
                </a:moveTo>
                <a:lnTo>
                  <a:pt x="6057443" y="611936"/>
                </a:lnTo>
                <a:lnTo>
                  <a:pt x="6055576" y="610069"/>
                </a:lnTo>
                <a:lnTo>
                  <a:pt x="6054458" y="609600"/>
                </a:lnTo>
                <a:lnTo>
                  <a:pt x="6051829" y="609600"/>
                </a:lnTo>
                <a:lnTo>
                  <a:pt x="6050699" y="610069"/>
                </a:lnTo>
                <a:lnTo>
                  <a:pt x="6048845" y="611936"/>
                </a:lnTo>
                <a:lnTo>
                  <a:pt x="6048375" y="613054"/>
                </a:lnTo>
                <a:lnTo>
                  <a:pt x="6048375" y="615683"/>
                </a:lnTo>
                <a:lnTo>
                  <a:pt x="6048845" y="616800"/>
                </a:lnTo>
                <a:lnTo>
                  <a:pt x="6050699" y="618667"/>
                </a:lnTo>
                <a:lnTo>
                  <a:pt x="6051829" y="619125"/>
                </a:lnTo>
                <a:lnTo>
                  <a:pt x="6054458" y="619125"/>
                </a:lnTo>
                <a:lnTo>
                  <a:pt x="6055576" y="618667"/>
                </a:lnTo>
                <a:lnTo>
                  <a:pt x="6057443" y="616800"/>
                </a:lnTo>
                <a:lnTo>
                  <a:pt x="6057900" y="615683"/>
                </a:lnTo>
                <a:lnTo>
                  <a:pt x="6057900" y="613054"/>
                </a:lnTo>
                <a:close/>
              </a:path>
              <a:path w="6483984" h="1228725">
                <a:moveTo>
                  <a:pt x="6057900" y="3454"/>
                </a:moveTo>
                <a:lnTo>
                  <a:pt x="6057443" y="2336"/>
                </a:lnTo>
                <a:lnTo>
                  <a:pt x="6055576" y="469"/>
                </a:lnTo>
                <a:lnTo>
                  <a:pt x="6054458" y="0"/>
                </a:lnTo>
                <a:lnTo>
                  <a:pt x="6051829" y="0"/>
                </a:lnTo>
                <a:lnTo>
                  <a:pt x="6050699" y="469"/>
                </a:lnTo>
                <a:lnTo>
                  <a:pt x="6048845" y="2336"/>
                </a:lnTo>
                <a:lnTo>
                  <a:pt x="6048375" y="3454"/>
                </a:lnTo>
                <a:lnTo>
                  <a:pt x="6048375" y="6083"/>
                </a:lnTo>
                <a:lnTo>
                  <a:pt x="6048845" y="7200"/>
                </a:lnTo>
                <a:lnTo>
                  <a:pt x="6050699" y="9067"/>
                </a:lnTo>
                <a:lnTo>
                  <a:pt x="6051829" y="9525"/>
                </a:lnTo>
                <a:lnTo>
                  <a:pt x="6054458" y="9525"/>
                </a:lnTo>
                <a:lnTo>
                  <a:pt x="6055576" y="9067"/>
                </a:lnTo>
                <a:lnTo>
                  <a:pt x="6057443" y="7200"/>
                </a:lnTo>
                <a:lnTo>
                  <a:pt x="6057900" y="6083"/>
                </a:lnTo>
                <a:lnTo>
                  <a:pt x="6057900" y="3454"/>
                </a:lnTo>
                <a:close/>
              </a:path>
              <a:path w="6483984" h="1228725">
                <a:moveTo>
                  <a:pt x="6105525" y="1222654"/>
                </a:moveTo>
                <a:lnTo>
                  <a:pt x="6105068" y="1221536"/>
                </a:lnTo>
                <a:lnTo>
                  <a:pt x="6103201" y="1219669"/>
                </a:lnTo>
                <a:lnTo>
                  <a:pt x="6102083" y="1219200"/>
                </a:lnTo>
                <a:lnTo>
                  <a:pt x="6099454" y="1219200"/>
                </a:lnTo>
                <a:lnTo>
                  <a:pt x="6098324" y="1219669"/>
                </a:lnTo>
                <a:lnTo>
                  <a:pt x="6096470" y="1221536"/>
                </a:lnTo>
                <a:lnTo>
                  <a:pt x="6096000" y="1222654"/>
                </a:lnTo>
                <a:lnTo>
                  <a:pt x="6096000" y="1225283"/>
                </a:lnTo>
                <a:lnTo>
                  <a:pt x="6096470" y="1226400"/>
                </a:lnTo>
                <a:lnTo>
                  <a:pt x="6098324" y="1228267"/>
                </a:lnTo>
                <a:lnTo>
                  <a:pt x="6099454" y="1228725"/>
                </a:lnTo>
                <a:lnTo>
                  <a:pt x="6102083" y="1228725"/>
                </a:lnTo>
                <a:lnTo>
                  <a:pt x="6103201" y="1228267"/>
                </a:lnTo>
                <a:lnTo>
                  <a:pt x="6105068" y="1226400"/>
                </a:lnTo>
                <a:lnTo>
                  <a:pt x="6105525" y="1225283"/>
                </a:lnTo>
                <a:lnTo>
                  <a:pt x="6105525" y="1222654"/>
                </a:lnTo>
                <a:close/>
              </a:path>
              <a:path w="6483984" h="1228725">
                <a:moveTo>
                  <a:pt x="6105525" y="613054"/>
                </a:moveTo>
                <a:lnTo>
                  <a:pt x="6105068" y="611936"/>
                </a:lnTo>
                <a:lnTo>
                  <a:pt x="6103201" y="610069"/>
                </a:lnTo>
                <a:lnTo>
                  <a:pt x="6102083" y="609600"/>
                </a:lnTo>
                <a:lnTo>
                  <a:pt x="6099454" y="609600"/>
                </a:lnTo>
                <a:lnTo>
                  <a:pt x="6098324" y="610069"/>
                </a:lnTo>
                <a:lnTo>
                  <a:pt x="6096470" y="611936"/>
                </a:lnTo>
                <a:lnTo>
                  <a:pt x="6096000" y="613054"/>
                </a:lnTo>
                <a:lnTo>
                  <a:pt x="6096000" y="615683"/>
                </a:lnTo>
                <a:lnTo>
                  <a:pt x="6096470" y="616800"/>
                </a:lnTo>
                <a:lnTo>
                  <a:pt x="6098324" y="618667"/>
                </a:lnTo>
                <a:lnTo>
                  <a:pt x="6099454" y="619125"/>
                </a:lnTo>
                <a:lnTo>
                  <a:pt x="6102083" y="619125"/>
                </a:lnTo>
                <a:lnTo>
                  <a:pt x="6103201" y="618667"/>
                </a:lnTo>
                <a:lnTo>
                  <a:pt x="6105068" y="616800"/>
                </a:lnTo>
                <a:lnTo>
                  <a:pt x="6105525" y="615683"/>
                </a:lnTo>
                <a:lnTo>
                  <a:pt x="6105525" y="613054"/>
                </a:lnTo>
                <a:close/>
              </a:path>
              <a:path w="6483984" h="1228725">
                <a:moveTo>
                  <a:pt x="6105525" y="3454"/>
                </a:moveTo>
                <a:lnTo>
                  <a:pt x="6105068" y="2336"/>
                </a:lnTo>
                <a:lnTo>
                  <a:pt x="6103201" y="469"/>
                </a:lnTo>
                <a:lnTo>
                  <a:pt x="6102083" y="0"/>
                </a:lnTo>
                <a:lnTo>
                  <a:pt x="6099454" y="0"/>
                </a:lnTo>
                <a:lnTo>
                  <a:pt x="6098324" y="469"/>
                </a:lnTo>
                <a:lnTo>
                  <a:pt x="6096470" y="2336"/>
                </a:lnTo>
                <a:lnTo>
                  <a:pt x="6096000" y="3454"/>
                </a:lnTo>
                <a:lnTo>
                  <a:pt x="6096000" y="6083"/>
                </a:lnTo>
                <a:lnTo>
                  <a:pt x="6096470" y="7200"/>
                </a:lnTo>
                <a:lnTo>
                  <a:pt x="6098324" y="9067"/>
                </a:lnTo>
                <a:lnTo>
                  <a:pt x="6099454" y="9525"/>
                </a:lnTo>
                <a:lnTo>
                  <a:pt x="6102083" y="9525"/>
                </a:lnTo>
                <a:lnTo>
                  <a:pt x="6103201" y="9067"/>
                </a:lnTo>
                <a:lnTo>
                  <a:pt x="6105068" y="7200"/>
                </a:lnTo>
                <a:lnTo>
                  <a:pt x="6105525" y="6083"/>
                </a:lnTo>
                <a:lnTo>
                  <a:pt x="6105525" y="3454"/>
                </a:lnTo>
                <a:close/>
              </a:path>
              <a:path w="6483984" h="1228725">
                <a:moveTo>
                  <a:pt x="6153150" y="1222654"/>
                </a:moveTo>
                <a:lnTo>
                  <a:pt x="6152693" y="1221536"/>
                </a:lnTo>
                <a:lnTo>
                  <a:pt x="6150826" y="1219669"/>
                </a:lnTo>
                <a:lnTo>
                  <a:pt x="6149708" y="1219200"/>
                </a:lnTo>
                <a:lnTo>
                  <a:pt x="6147079" y="1219200"/>
                </a:lnTo>
                <a:lnTo>
                  <a:pt x="6145949" y="1219669"/>
                </a:lnTo>
                <a:lnTo>
                  <a:pt x="6144095" y="1221536"/>
                </a:lnTo>
                <a:lnTo>
                  <a:pt x="6143625" y="1222654"/>
                </a:lnTo>
                <a:lnTo>
                  <a:pt x="6143625" y="1225283"/>
                </a:lnTo>
                <a:lnTo>
                  <a:pt x="6144095" y="1226400"/>
                </a:lnTo>
                <a:lnTo>
                  <a:pt x="6145949" y="1228267"/>
                </a:lnTo>
                <a:lnTo>
                  <a:pt x="6147079" y="1228725"/>
                </a:lnTo>
                <a:lnTo>
                  <a:pt x="6149708" y="1228725"/>
                </a:lnTo>
                <a:lnTo>
                  <a:pt x="6150826" y="1228267"/>
                </a:lnTo>
                <a:lnTo>
                  <a:pt x="6152693" y="1226400"/>
                </a:lnTo>
                <a:lnTo>
                  <a:pt x="6153150" y="1225283"/>
                </a:lnTo>
                <a:lnTo>
                  <a:pt x="6153150" y="1222654"/>
                </a:lnTo>
                <a:close/>
              </a:path>
              <a:path w="6483984" h="1228725">
                <a:moveTo>
                  <a:pt x="6153150" y="613054"/>
                </a:moveTo>
                <a:lnTo>
                  <a:pt x="6152693" y="611936"/>
                </a:lnTo>
                <a:lnTo>
                  <a:pt x="6150826" y="610069"/>
                </a:lnTo>
                <a:lnTo>
                  <a:pt x="6149708" y="609600"/>
                </a:lnTo>
                <a:lnTo>
                  <a:pt x="6147079" y="609600"/>
                </a:lnTo>
                <a:lnTo>
                  <a:pt x="6145949" y="610069"/>
                </a:lnTo>
                <a:lnTo>
                  <a:pt x="6144095" y="611936"/>
                </a:lnTo>
                <a:lnTo>
                  <a:pt x="6143625" y="613054"/>
                </a:lnTo>
                <a:lnTo>
                  <a:pt x="6143625" y="615683"/>
                </a:lnTo>
                <a:lnTo>
                  <a:pt x="6144095" y="616800"/>
                </a:lnTo>
                <a:lnTo>
                  <a:pt x="6145949" y="618667"/>
                </a:lnTo>
                <a:lnTo>
                  <a:pt x="6147079" y="619125"/>
                </a:lnTo>
                <a:lnTo>
                  <a:pt x="6149708" y="619125"/>
                </a:lnTo>
                <a:lnTo>
                  <a:pt x="6150826" y="618667"/>
                </a:lnTo>
                <a:lnTo>
                  <a:pt x="6152693" y="616800"/>
                </a:lnTo>
                <a:lnTo>
                  <a:pt x="6153150" y="615683"/>
                </a:lnTo>
                <a:lnTo>
                  <a:pt x="6153150" y="613054"/>
                </a:lnTo>
                <a:close/>
              </a:path>
              <a:path w="6483984" h="1228725">
                <a:moveTo>
                  <a:pt x="6153150" y="3454"/>
                </a:moveTo>
                <a:lnTo>
                  <a:pt x="6152693" y="2336"/>
                </a:lnTo>
                <a:lnTo>
                  <a:pt x="6150826" y="469"/>
                </a:lnTo>
                <a:lnTo>
                  <a:pt x="6149708" y="0"/>
                </a:lnTo>
                <a:lnTo>
                  <a:pt x="6147079" y="0"/>
                </a:lnTo>
                <a:lnTo>
                  <a:pt x="6145949" y="469"/>
                </a:lnTo>
                <a:lnTo>
                  <a:pt x="6144095" y="2336"/>
                </a:lnTo>
                <a:lnTo>
                  <a:pt x="6143625" y="3454"/>
                </a:lnTo>
                <a:lnTo>
                  <a:pt x="6143625" y="6083"/>
                </a:lnTo>
                <a:lnTo>
                  <a:pt x="6144095" y="7200"/>
                </a:lnTo>
                <a:lnTo>
                  <a:pt x="6145949" y="9067"/>
                </a:lnTo>
                <a:lnTo>
                  <a:pt x="6147079" y="9525"/>
                </a:lnTo>
                <a:lnTo>
                  <a:pt x="6149708" y="9525"/>
                </a:lnTo>
                <a:lnTo>
                  <a:pt x="6150826" y="9067"/>
                </a:lnTo>
                <a:lnTo>
                  <a:pt x="6152693" y="7200"/>
                </a:lnTo>
                <a:lnTo>
                  <a:pt x="6153150" y="6083"/>
                </a:lnTo>
                <a:lnTo>
                  <a:pt x="6153150" y="3454"/>
                </a:lnTo>
                <a:close/>
              </a:path>
              <a:path w="6483984" h="1228725">
                <a:moveTo>
                  <a:pt x="6200775" y="1222654"/>
                </a:moveTo>
                <a:lnTo>
                  <a:pt x="6200318" y="1221536"/>
                </a:lnTo>
                <a:lnTo>
                  <a:pt x="6198451" y="1219669"/>
                </a:lnTo>
                <a:lnTo>
                  <a:pt x="6197333" y="1219200"/>
                </a:lnTo>
                <a:lnTo>
                  <a:pt x="6194704" y="1219200"/>
                </a:lnTo>
                <a:lnTo>
                  <a:pt x="6193574" y="1219669"/>
                </a:lnTo>
                <a:lnTo>
                  <a:pt x="6191720" y="1221536"/>
                </a:lnTo>
                <a:lnTo>
                  <a:pt x="6191250" y="1222654"/>
                </a:lnTo>
                <a:lnTo>
                  <a:pt x="6191250" y="1225283"/>
                </a:lnTo>
                <a:lnTo>
                  <a:pt x="6191720" y="1226400"/>
                </a:lnTo>
                <a:lnTo>
                  <a:pt x="6193574" y="1228267"/>
                </a:lnTo>
                <a:lnTo>
                  <a:pt x="6194704" y="1228725"/>
                </a:lnTo>
                <a:lnTo>
                  <a:pt x="6197333" y="1228725"/>
                </a:lnTo>
                <a:lnTo>
                  <a:pt x="6198451" y="1228267"/>
                </a:lnTo>
                <a:lnTo>
                  <a:pt x="6200318" y="1226400"/>
                </a:lnTo>
                <a:lnTo>
                  <a:pt x="6200775" y="1225283"/>
                </a:lnTo>
                <a:lnTo>
                  <a:pt x="6200775" y="1222654"/>
                </a:lnTo>
                <a:close/>
              </a:path>
              <a:path w="6483984" h="1228725">
                <a:moveTo>
                  <a:pt x="6200775" y="613054"/>
                </a:moveTo>
                <a:lnTo>
                  <a:pt x="6200318" y="611936"/>
                </a:lnTo>
                <a:lnTo>
                  <a:pt x="6198451" y="610069"/>
                </a:lnTo>
                <a:lnTo>
                  <a:pt x="6197333" y="609600"/>
                </a:lnTo>
                <a:lnTo>
                  <a:pt x="6194704" y="609600"/>
                </a:lnTo>
                <a:lnTo>
                  <a:pt x="6193574" y="610069"/>
                </a:lnTo>
                <a:lnTo>
                  <a:pt x="6191720" y="611936"/>
                </a:lnTo>
                <a:lnTo>
                  <a:pt x="6191250" y="613054"/>
                </a:lnTo>
                <a:lnTo>
                  <a:pt x="6191250" y="615683"/>
                </a:lnTo>
                <a:lnTo>
                  <a:pt x="6191720" y="616800"/>
                </a:lnTo>
                <a:lnTo>
                  <a:pt x="6193574" y="618667"/>
                </a:lnTo>
                <a:lnTo>
                  <a:pt x="6194704" y="619125"/>
                </a:lnTo>
                <a:lnTo>
                  <a:pt x="6197333" y="619125"/>
                </a:lnTo>
                <a:lnTo>
                  <a:pt x="6198451" y="618667"/>
                </a:lnTo>
                <a:lnTo>
                  <a:pt x="6200318" y="616800"/>
                </a:lnTo>
                <a:lnTo>
                  <a:pt x="6200775" y="615683"/>
                </a:lnTo>
                <a:lnTo>
                  <a:pt x="6200775" y="613054"/>
                </a:lnTo>
                <a:close/>
              </a:path>
              <a:path w="6483984" h="1228725">
                <a:moveTo>
                  <a:pt x="6200775" y="3454"/>
                </a:moveTo>
                <a:lnTo>
                  <a:pt x="6200318" y="2336"/>
                </a:lnTo>
                <a:lnTo>
                  <a:pt x="6198451" y="469"/>
                </a:lnTo>
                <a:lnTo>
                  <a:pt x="6197333" y="0"/>
                </a:lnTo>
                <a:lnTo>
                  <a:pt x="6194704" y="0"/>
                </a:lnTo>
                <a:lnTo>
                  <a:pt x="6193574" y="469"/>
                </a:lnTo>
                <a:lnTo>
                  <a:pt x="6191720" y="2336"/>
                </a:lnTo>
                <a:lnTo>
                  <a:pt x="6191250" y="3454"/>
                </a:lnTo>
                <a:lnTo>
                  <a:pt x="6191250" y="6083"/>
                </a:lnTo>
                <a:lnTo>
                  <a:pt x="6191720" y="7200"/>
                </a:lnTo>
                <a:lnTo>
                  <a:pt x="6193574" y="9067"/>
                </a:lnTo>
                <a:lnTo>
                  <a:pt x="6194704" y="9525"/>
                </a:lnTo>
                <a:lnTo>
                  <a:pt x="6197333" y="9525"/>
                </a:lnTo>
                <a:lnTo>
                  <a:pt x="6198451" y="9067"/>
                </a:lnTo>
                <a:lnTo>
                  <a:pt x="6200318" y="7200"/>
                </a:lnTo>
                <a:lnTo>
                  <a:pt x="6200775" y="6083"/>
                </a:lnTo>
                <a:lnTo>
                  <a:pt x="6200775" y="3454"/>
                </a:lnTo>
                <a:close/>
              </a:path>
              <a:path w="6483984" h="1228725">
                <a:moveTo>
                  <a:pt x="6248400" y="1222654"/>
                </a:moveTo>
                <a:lnTo>
                  <a:pt x="6247943" y="1221536"/>
                </a:lnTo>
                <a:lnTo>
                  <a:pt x="6246076" y="1219669"/>
                </a:lnTo>
                <a:lnTo>
                  <a:pt x="6244958" y="1219200"/>
                </a:lnTo>
                <a:lnTo>
                  <a:pt x="6242329" y="1219200"/>
                </a:lnTo>
                <a:lnTo>
                  <a:pt x="6241199" y="1219669"/>
                </a:lnTo>
                <a:lnTo>
                  <a:pt x="6239345" y="1221536"/>
                </a:lnTo>
                <a:lnTo>
                  <a:pt x="6238875" y="1222654"/>
                </a:lnTo>
                <a:lnTo>
                  <a:pt x="6238875" y="1225283"/>
                </a:lnTo>
                <a:lnTo>
                  <a:pt x="6239345" y="1226400"/>
                </a:lnTo>
                <a:lnTo>
                  <a:pt x="6241199" y="1228267"/>
                </a:lnTo>
                <a:lnTo>
                  <a:pt x="6242329" y="1228725"/>
                </a:lnTo>
                <a:lnTo>
                  <a:pt x="6244958" y="1228725"/>
                </a:lnTo>
                <a:lnTo>
                  <a:pt x="6246076" y="1228267"/>
                </a:lnTo>
                <a:lnTo>
                  <a:pt x="6247943" y="1226400"/>
                </a:lnTo>
                <a:lnTo>
                  <a:pt x="6248400" y="1225283"/>
                </a:lnTo>
                <a:lnTo>
                  <a:pt x="6248400" y="1222654"/>
                </a:lnTo>
                <a:close/>
              </a:path>
              <a:path w="6483984" h="1228725">
                <a:moveTo>
                  <a:pt x="6248400" y="613054"/>
                </a:moveTo>
                <a:lnTo>
                  <a:pt x="6247943" y="611936"/>
                </a:lnTo>
                <a:lnTo>
                  <a:pt x="6246076" y="610069"/>
                </a:lnTo>
                <a:lnTo>
                  <a:pt x="6244958" y="609600"/>
                </a:lnTo>
                <a:lnTo>
                  <a:pt x="6242329" y="609600"/>
                </a:lnTo>
                <a:lnTo>
                  <a:pt x="6241199" y="610069"/>
                </a:lnTo>
                <a:lnTo>
                  <a:pt x="6239345" y="611936"/>
                </a:lnTo>
                <a:lnTo>
                  <a:pt x="6238875" y="613054"/>
                </a:lnTo>
                <a:lnTo>
                  <a:pt x="6238875" y="615683"/>
                </a:lnTo>
                <a:lnTo>
                  <a:pt x="6239345" y="616800"/>
                </a:lnTo>
                <a:lnTo>
                  <a:pt x="6241199" y="618667"/>
                </a:lnTo>
                <a:lnTo>
                  <a:pt x="6242329" y="619125"/>
                </a:lnTo>
                <a:lnTo>
                  <a:pt x="6244958" y="619125"/>
                </a:lnTo>
                <a:lnTo>
                  <a:pt x="6246076" y="618667"/>
                </a:lnTo>
                <a:lnTo>
                  <a:pt x="6247943" y="616800"/>
                </a:lnTo>
                <a:lnTo>
                  <a:pt x="6248400" y="615683"/>
                </a:lnTo>
                <a:lnTo>
                  <a:pt x="6248400" y="613054"/>
                </a:lnTo>
                <a:close/>
              </a:path>
              <a:path w="6483984" h="1228725">
                <a:moveTo>
                  <a:pt x="6248400" y="3454"/>
                </a:moveTo>
                <a:lnTo>
                  <a:pt x="6247943" y="2336"/>
                </a:lnTo>
                <a:lnTo>
                  <a:pt x="6246076" y="469"/>
                </a:lnTo>
                <a:lnTo>
                  <a:pt x="6244958" y="0"/>
                </a:lnTo>
                <a:lnTo>
                  <a:pt x="6242329" y="0"/>
                </a:lnTo>
                <a:lnTo>
                  <a:pt x="6241199" y="469"/>
                </a:lnTo>
                <a:lnTo>
                  <a:pt x="6239345" y="2336"/>
                </a:lnTo>
                <a:lnTo>
                  <a:pt x="6238875" y="3454"/>
                </a:lnTo>
                <a:lnTo>
                  <a:pt x="6238875" y="6083"/>
                </a:lnTo>
                <a:lnTo>
                  <a:pt x="6239345" y="7200"/>
                </a:lnTo>
                <a:lnTo>
                  <a:pt x="6241199" y="9067"/>
                </a:lnTo>
                <a:lnTo>
                  <a:pt x="6242329" y="9525"/>
                </a:lnTo>
                <a:lnTo>
                  <a:pt x="6244958" y="9525"/>
                </a:lnTo>
                <a:lnTo>
                  <a:pt x="6246076" y="9067"/>
                </a:lnTo>
                <a:lnTo>
                  <a:pt x="6247943" y="7200"/>
                </a:lnTo>
                <a:lnTo>
                  <a:pt x="6248400" y="6083"/>
                </a:lnTo>
                <a:lnTo>
                  <a:pt x="6248400" y="3454"/>
                </a:lnTo>
                <a:close/>
              </a:path>
              <a:path w="6483984" h="1228725">
                <a:moveTo>
                  <a:pt x="6296025" y="1222654"/>
                </a:moveTo>
                <a:lnTo>
                  <a:pt x="6295568" y="1221536"/>
                </a:lnTo>
                <a:lnTo>
                  <a:pt x="6293701" y="1219669"/>
                </a:lnTo>
                <a:lnTo>
                  <a:pt x="6292583" y="1219200"/>
                </a:lnTo>
                <a:lnTo>
                  <a:pt x="6289954" y="1219200"/>
                </a:lnTo>
                <a:lnTo>
                  <a:pt x="6288824" y="1219669"/>
                </a:lnTo>
                <a:lnTo>
                  <a:pt x="6286970" y="1221536"/>
                </a:lnTo>
                <a:lnTo>
                  <a:pt x="6286500" y="1222654"/>
                </a:lnTo>
                <a:lnTo>
                  <a:pt x="6286500" y="1225283"/>
                </a:lnTo>
                <a:lnTo>
                  <a:pt x="6286970" y="1226400"/>
                </a:lnTo>
                <a:lnTo>
                  <a:pt x="6288824" y="1228267"/>
                </a:lnTo>
                <a:lnTo>
                  <a:pt x="6289954" y="1228725"/>
                </a:lnTo>
                <a:lnTo>
                  <a:pt x="6292583" y="1228725"/>
                </a:lnTo>
                <a:lnTo>
                  <a:pt x="6293701" y="1228267"/>
                </a:lnTo>
                <a:lnTo>
                  <a:pt x="6295568" y="1226400"/>
                </a:lnTo>
                <a:lnTo>
                  <a:pt x="6296025" y="1225283"/>
                </a:lnTo>
                <a:lnTo>
                  <a:pt x="6296025" y="1222654"/>
                </a:lnTo>
                <a:close/>
              </a:path>
              <a:path w="6483984" h="1228725">
                <a:moveTo>
                  <a:pt x="6296025" y="613054"/>
                </a:moveTo>
                <a:lnTo>
                  <a:pt x="6295568" y="611936"/>
                </a:lnTo>
                <a:lnTo>
                  <a:pt x="6293701" y="610069"/>
                </a:lnTo>
                <a:lnTo>
                  <a:pt x="6292583" y="609600"/>
                </a:lnTo>
                <a:lnTo>
                  <a:pt x="6289954" y="609600"/>
                </a:lnTo>
                <a:lnTo>
                  <a:pt x="6288824" y="610069"/>
                </a:lnTo>
                <a:lnTo>
                  <a:pt x="6286970" y="611936"/>
                </a:lnTo>
                <a:lnTo>
                  <a:pt x="6286500" y="613054"/>
                </a:lnTo>
                <a:lnTo>
                  <a:pt x="6286500" y="615683"/>
                </a:lnTo>
                <a:lnTo>
                  <a:pt x="6286970" y="616800"/>
                </a:lnTo>
                <a:lnTo>
                  <a:pt x="6288824" y="618667"/>
                </a:lnTo>
                <a:lnTo>
                  <a:pt x="6289954" y="619125"/>
                </a:lnTo>
                <a:lnTo>
                  <a:pt x="6292583" y="619125"/>
                </a:lnTo>
                <a:lnTo>
                  <a:pt x="6293701" y="618667"/>
                </a:lnTo>
                <a:lnTo>
                  <a:pt x="6295568" y="616800"/>
                </a:lnTo>
                <a:lnTo>
                  <a:pt x="6296025" y="615683"/>
                </a:lnTo>
                <a:lnTo>
                  <a:pt x="6296025" y="613054"/>
                </a:lnTo>
                <a:close/>
              </a:path>
              <a:path w="6483984" h="1228725">
                <a:moveTo>
                  <a:pt x="6296025" y="3454"/>
                </a:moveTo>
                <a:lnTo>
                  <a:pt x="6295568" y="2336"/>
                </a:lnTo>
                <a:lnTo>
                  <a:pt x="6293701" y="469"/>
                </a:lnTo>
                <a:lnTo>
                  <a:pt x="6292583" y="0"/>
                </a:lnTo>
                <a:lnTo>
                  <a:pt x="6289954" y="0"/>
                </a:lnTo>
                <a:lnTo>
                  <a:pt x="6288824" y="469"/>
                </a:lnTo>
                <a:lnTo>
                  <a:pt x="6286970" y="2336"/>
                </a:lnTo>
                <a:lnTo>
                  <a:pt x="6286500" y="3454"/>
                </a:lnTo>
                <a:lnTo>
                  <a:pt x="6286500" y="6083"/>
                </a:lnTo>
                <a:lnTo>
                  <a:pt x="6286970" y="7200"/>
                </a:lnTo>
                <a:lnTo>
                  <a:pt x="6288824" y="9067"/>
                </a:lnTo>
                <a:lnTo>
                  <a:pt x="6289954" y="9525"/>
                </a:lnTo>
                <a:lnTo>
                  <a:pt x="6292583" y="9525"/>
                </a:lnTo>
                <a:lnTo>
                  <a:pt x="6293701" y="9067"/>
                </a:lnTo>
                <a:lnTo>
                  <a:pt x="6295568" y="7200"/>
                </a:lnTo>
                <a:lnTo>
                  <a:pt x="6296025" y="6083"/>
                </a:lnTo>
                <a:lnTo>
                  <a:pt x="6296025" y="3454"/>
                </a:lnTo>
                <a:close/>
              </a:path>
              <a:path w="6483984" h="1228725">
                <a:moveTo>
                  <a:pt x="6343650" y="1222654"/>
                </a:moveTo>
                <a:lnTo>
                  <a:pt x="6343193" y="1221536"/>
                </a:lnTo>
                <a:lnTo>
                  <a:pt x="6341326" y="1219669"/>
                </a:lnTo>
                <a:lnTo>
                  <a:pt x="6340208" y="1219200"/>
                </a:lnTo>
                <a:lnTo>
                  <a:pt x="6337579" y="1219200"/>
                </a:lnTo>
                <a:lnTo>
                  <a:pt x="6336449" y="1219669"/>
                </a:lnTo>
                <a:lnTo>
                  <a:pt x="6334595" y="1221536"/>
                </a:lnTo>
                <a:lnTo>
                  <a:pt x="6334125" y="1222654"/>
                </a:lnTo>
                <a:lnTo>
                  <a:pt x="6334125" y="1225283"/>
                </a:lnTo>
                <a:lnTo>
                  <a:pt x="6334595" y="1226400"/>
                </a:lnTo>
                <a:lnTo>
                  <a:pt x="6336449" y="1228267"/>
                </a:lnTo>
                <a:lnTo>
                  <a:pt x="6337579" y="1228725"/>
                </a:lnTo>
                <a:lnTo>
                  <a:pt x="6340208" y="1228725"/>
                </a:lnTo>
                <a:lnTo>
                  <a:pt x="6341326" y="1228267"/>
                </a:lnTo>
                <a:lnTo>
                  <a:pt x="6343193" y="1226400"/>
                </a:lnTo>
                <a:lnTo>
                  <a:pt x="6343650" y="1225283"/>
                </a:lnTo>
                <a:lnTo>
                  <a:pt x="6343650" y="1222654"/>
                </a:lnTo>
                <a:close/>
              </a:path>
              <a:path w="6483984" h="1228725">
                <a:moveTo>
                  <a:pt x="6343650" y="613054"/>
                </a:moveTo>
                <a:lnTo>
                  <a:pt x="6343193" y="611936"/>
                </a:lnTo>
                <a:lnTo>
                  <a:pt x="6341326" y="610069"/>
                </a:lnTo>
                <a:lnTo>
                  <a:pt x="6340208" y="609600"/>
                </a:lnTo>
                <a:lnTo>
                  <a:pt x="6337579" y="609600"/>
                </a:lnTo>
                <a:lnTo>
                  <a:pt x="6336449" y="610069"/>
                </a:lnTo>
                <a:lnTo>
                  <a:pt x="6334595" y="611936"/>
                </a:lnTo>
                <a:lnTo>
                  <a:pt x="6334125" y="613054"/>
                </a:lnTo>
                <a:lnTo>
                  <a:pt x="6334125" y="615683"/>
                </a:lnTo>
                <a:lnTo>
                  <a:pt x="6334595" y="616800"/>
                </a:lnTo>
                <a:lnTo>
                  <a:pt x="6336449" y="618667"/>
                </a:lnTo>
                <a:lnTo>
                  <a:pt x="6337579" y="619125"/>
                </a:lnTo>
                <a:lnTo>
                  <a:pt x="6340208" y="619125"/>
                </a:lnTo>
                <a:lnTo>
                  <a:pt x="6341326" y="618667"/>
                </a:lnTo>
                <a:lnTo>
                  <a:pt x="6343193" y="616800"/>
                </a:lnTo>
                <a:lnTo>
                  <a:pt x="6343650" y="615683"/>
                </a:lnTo>
                <a:lnTo>
                  <a:pt x="6343650" y="613054"/>
                </a:lnTo>
                <a:close/>
              </a:path>
              <a:path w="6483984" h="1228725">
                <a:moveTo>
                  <a:pt x="6343650" y="3454"/>
                </a:moveTo>
                <a:lnTo>
                  <a:pt x="6343193" y="2336"/>
                </a:lnTo>
                <a:lnTo>
                  <a:pt x="6341326" y="469"/>
                </a:lnTo>
                <a:lnTo>
                  <a:pt x="6340208" y="0"/>
                </a:lnTo>
                <a:lnTo>
                  <a:pt x="6337579" y="0"/>
                </a:lnTo>
                <a:lnTo>
                  <a:pt x="6336449" y="469"/>
                </a:lnTo>
                <a:lnTo>
                  <a:pt x="6334595" y="2336"/>
                </a:lnTo>
                <a:lnTo>
                  <a:pt x="6334125" y="3454"/>
                </a:lnTo>
                <a:lnTo>
                  <a:pt x="6334125" y="6083"/>
                </a:lnTo>
                <a:lnTo>
                  <a:pt x="6334595" y="7200"/>
                </a:lnTo>
                <a:lnTo>
                  <a:pt x="6336449" y="9067"/>
                </a:lnTo>
                <a:lnTo>
                  <a:pt x="6337579" y="9525"/>
                </a:lnTo>
                <a:lnTo>
                  <a:pt x="6340208" y="9525"/>
                </a:lnTo>
                <a:lnTo>
                  <a:pt x="6341326" y="9067"/>
                </a:lnTo>
                <a:lnTo>
                  <a:pt x="6343193" y="7200"/>
                </a:lnTo>
                <a:lnTo>
                  <a:pt x="6343650" y="6083"/>
                </a:lnTo>
                <a:lnTo>
                  <a:pt x="6343650" y="3454"/>
                </a:lnTo>
                <a:close/>
              </a:path>
              <a:path w="6483984" h="1228725">
                <a:moveTo>
                  <a:pt x="6391275" y="1222654"/>
                </a:moveTo>
                <a:lnTo>
                  <a:pt x="6390818" y="1221536"/>
                </a:lnTo>
                <a:lnTo>
                  <a:pt x="6388951" y="1219669"/>
                </a:lnTo>
                <a:lnTo>
                  <a:pt x="6387833" y="1219200"/>
                </a:lnTo>
                <a:lnTo>
                  <a:pt x="6385204" y="1219200"/>
                </a:lnTo>
                <a:lnTo>
                  <a:pt x="6384074" y="1219669"/>
                </a:lnTo>
                <a:lnTo>
                  <a:pt x="6382220" y="1221536"/>
                </a:lnTo>
                <a:lnTo>
                  <a:pt x="6381750" y="1222654"/>
                </a:lnTo>
                <a:lnTo>
                  <a:pt x="6381750" y="1225283"/>
                </a:lnTo>
                <a:lnTo>
                  <a:pt x="6382220" y="1226400"/>
                </a:lnTo>
                <a:lnTo>
                  <a:pt x="6384074" y="1228267"/>
                </a:lnTo>
                <a:lnTo>
                  <a:pt x="6385204" y="1228725"/>
                </a:lnTo>
                <a:lnTo>
                  <a:pt x="6387833" y="1228725"/>
                </a:lnTo>
                <a:lnTo>
                  <a:pt x="6388951" y="1228267"/>
                </a:lnTo>
                <a:lnTo>
                  <a:pt x="6390818" y="1226400"/>
                </a:lnTo>
                <a:lnTo>
                  <a:pt x="6391275" y="1225283"/>
                </a:lnTo>
                <a:lnTo>
                  <a:pt x="6391275" y="1222654"/>
                </a:lnTo>
                <a:close/>
              </a:path>
              <a:path w="6483984" h="1228725">
                <a:moveTo>
                  <a:pt x="6391275" y="613054"/>
                </a:moveTo>
                <a:lnTo>
                  <a:pt x="6390818" y="611936"/>
                </a:lnTo>
                <a:lnTo>
                  <a:pt x="6388951" y="610069"/>
                </a:lnTo>
                <a:lnTo>
                  <a:pt x="6387833" y="609600"/>
                </a:lnTo>
                <a:lnTo>
                  <a:pt x="6385204" y="609600"/>
                </a:lnTo>
                <a:lnTo>
                  <a:pt x="6384074" y="610069"/>
                </a:lnTo>
                <a:lnTo>
                  <a:pt x="6382220" y="611936"/>
                </a:lnTo>
                <a:lnTo>
                  <a:pt x="6381750" y="613054"/>
                </a:lnTo>
                <a:lnTo>
                  <a:pt x="6381750" y="615683"/>
                </a:lnTo>
                <a:lnTo>
                  <a:pt x="6382220" y="616800"/>
                </a:lnTo>
                <a:lnTo>
                  <a:pt x="6384074" y="618667"/>
                </a:lnTo>
                <a:lnTo>
                  <a:pt x="6385204" y="619125"/>
                </a:lnTo>
                <a:lnTo>
                  <a:pt x="6387833" y="619125"/>
                </a:lnTo>
                <a:lnTo>
                  <a:pt x="6388951" y="618667"/>
                </a:lnTo>
                <a:lnTo>
                  <a:pt x="6390818" y="616800"/>
                </a:lnTo>
                <a:lnTo>
                  <a:pt x="6391275" y="615683"/>
                </a:lnTo>
                <a:lnTo>
                  <a:pt x="6391275" y="613054"/>
                </a:lnTo>
                <a:close/>
              </a:path>
              <a:path w="6483984" h="1228725">
                <a:moveTo>
                  <a:pt x="6391275" y="3454"/>
                </a:moveTo>
                <a:lnTo>
                  <a:pt x="6390818" y="2336"/>
                </a:lnTo>
                <a:lnTo>
                  <a:pt x="6388951" y="469"/>
                </a:lnTo>
                <a:lnTo>
                  <a:pt x="6387833" y="0"/>
                </a:lnTo>
                <a:lnTo>
                  <a:pt x="6385204" y="0"/>
                </a:lnTo>
                <a:lnTo>
                  <a:pt x="6384074" y="469"/>
                </a:lnTo>
                <a:lnTo>
                  <a:pt x="6382220" y="2336"/>
                </a:lnTo>
                <a:lnTo>
                  <a:pt x="6381750" y="3454"/>
                </a:lnTo>
                <a:lnTo>
                  <a:pt x="6381750" y="6083"/>
                </a:lnTo>
                <a:lnTo>
                  <a:pt x="6382220" y="7200"/>
                </a:lnTo>
                <a:lnTo>
                  <a:pt x="6384074" y="9067"/>
                </a:lnTo>
                <a:lnTo>
                  <a:pt x="6385204" y="9525"/>
                </a:lnTo>
                <a:lnTo>
                  <a:pt x="6387833" y="9525"/>
                </a:lnTo>
                <a:lnTo>
                  <a:pt x="6388951" y="9067"/>
                </a:lnTo>
                <a:lnTo>
                  <a:pt x="6390818" y="7200"/>
                </a:lnTo>
                <a:lnTo>
                  <a:pt x="6391275" y="6083"/>
                </a:lnTo>
                <a:lnTo>
                  <a:pt x="6391275" y="3454"/>
                </a:lnTo>
                <a:close/>
              </a:path>
              <a:path w="6483984" h="1228725">
                <a:moveTo>
                  <a:pt x="6438900" y="1222654"/>
                </a:moveTo>
                <a:lnTo>
                  <a:pt x="6438443" y="1221536"/>
                </a:lnTo>
                <a:lnTo>
                  <a:pt x="6436576" y="1219669"/>
                </a:lnTo>
                <a:lnTo>
                  <a:pt x="6435458" y="1219200"/>
                </a:lnTo>
                <a:lnTo>
                  <a:pt x="6432829" y="1219200"/>
                </a:lnTo>
                <a:lnTo>
                  <a:pt x="6431699" y="1219669"/>
                </a:lnTo>
                <a:lnTo>
                  <a:pt x="6429845" y="1221536"/>
                </a:lnTo>
                <a:lnTo>
                  <a:pt x="6429375" y="1222654"/>
                </a:lnTo>
                <a:lnTo>
                  <a:pt x="6429375" y="1225283"/>
                </a:lnTo>
                <a:lnTo>
                  <a:pt x="6429845" y="1226400"/>
                </a:lnTo>
                <a:lnTo>
                  <a:pt x="6431699" y="1228267"/>
                </a:lnTo>
                <a:lnTo>
                  <a:pt x="6432829" y="1228725"/>
                </a:lnTo>
                <a:lnTo>
                  <a:pt x="6435458" y="1228725"/>
                </a:lnTo>
                <a:lnTo>
                  <a:pt x="6436576" y="1228267"/>
                </a:lnTo>
                <a:lnTo>
                  <a:pt x="6438443" y="1226400"/>
                </a:lnTo>
                <a:lnTo>
                  <a:pt x="6438900" y="1225283"/>
                </a:lnTo>
                <a:lnTo>
                  <a:pt x="6438900" y="1222654"/>
                </a:lnTo>
                <a:close/>
              </a:path>
              <a:path w="6483984" h="1228725">
                <a:moveTo>
                  <a:pt x="6438900" y="613054"/>
                </a:moveTo>
                <a:lnTo>
                  <a:pt x="6438443" y="611936"/>
                </a:lnTo>
                <a:lnTo>
                  <a:pt x="6436576" y="610069"/>
                </a:lnTo>
                <a:lnTo>
                  <a:pt x="6435458" y="609600"/>
                </a:lnTo>
                <a:lnTo>
                  <a:pt x="6432829" y="609600"/>
                </a:lnTo>
                <a:lnTo>
                  <a:pt x="6431699" y="610069"/>
                </a:lnTo>
                <a:lnTo>
                  <a:pt x="6429845" y="611936"/>
                </a:lnTo>
                <a:lnTo>
                  <a:pt x="6429375" y="613054"/>
                </a:lnTo>
                <a:lnTo>
                  <a:pt x="6429375" y="615683"/>
                </a:lnTo>
                <a:lnTo>
                  <a:pt x="6429845" y="616800"/>
                </a:lnTo>
                <a:lnTo>
                  <a:pt x="6431699" y="618667"/>
                </a:lnTo>
                <a:lnTo>
                  <a:pt x="6432829" y="619125"/>
                </a:lnTo>
                <a:lnTo>
                  <a:pt x="6435458" y="619125"/>
                </a:lnTo>
                <a:lnTo>
                  <a:pt x="6436576" y="618667"/>
                </a:lnTo>
                <a:lnTo>
                  <a:pt x="6438443" y="616800"/>
                </a:lnTo>
                <a:lnTo>
                  <a:pt x="6438900" y="615683"/>
                </a:lnTo>
                <a:lnTo>
                  <a:pt x="6438900" y="613054"/>
                </a:lnTo>
                <a:close/>
              </a:path>
              <a:path w="6483984" h="1228725">
                <a:moveTo>
                  <a:pt x="6438900" y="3454"/>
                </a:moveTo>
                <a:lnTo>
                  <a:pt x="6438443" y="2336"/>
                </a:lnTo>
                <a:lnTo>
                  <a:pt x="6436576" y="469"/>
                </a:lnTo>
                <a:lnTo>
                  <a:pt x="6435458" y="0"/>
                </a:lnTo>
                <a:lnTo>
                  <a:pt x="6432829" y="0"/>
                </a:lnTo>
                <a:lnTo>
                  <a:pt x="6431699" y="469"/>
                </a:lnTo>
                <a:lnTo>
                  <a:pt x="6429845" y="2336"/>
                </a:lnTo>
                <a:lnTo>
                  <a:pt x="6429375" y="3454"/>
                </a:lnTo>
                <a:lnTo>
                  <a:pt x="6429375" y="6083"/>
                </a:lnTo>
                <a:lnTo>
                  <a:pt x="6429845" y="7200"/>
                </a:lnTo>
                <a:lnTo>
                  <a:pt x="6431699" y="9067"/>
                </a:lnTo>
                <a:lnTo>
                  <a:pt x="6432829" y="9525"/>
                </a:lnTo>
                <a:lnTo>
                  <a:pt x="6435458" y="9525"/>
                </a:lnTo>
                <a:lnTo>
                  <a:pt x="6436576" y="9067"/>
                </a:lnTo>
                <a:lnTo>
                  <a:pt x="6438443" y="7200"/>
                </a:lnTo>
                <a:lnTo>
                  <a:pt x="6438900" y="6083"/>
                </a:lnTo>
                <a:lnTo>
                  <a:pt x="6438900" y="3454"/>
                </a:lnTo>
                <a:close/>
              </a:path>
              <a:path w="6483984" h="1228725">
                <a:moveTo>
                  <a:pt x="6483667" y="1219454"/>
                </a:moveTo>
                <a:lnTo>
                  <a:pt x="6483083" y="1219200"/>
                </a:lnTo>
                <a:lnTo>
                  <a:pt x="6480454" y="1219200"/>
                </a:lnTo>
                <a:lnTo>
                  <a:pt x="6479324" y="1219669"/>
                </a:lnTo>
                <a:lnTo>
                  <a:pt x="6477470" y="1221536"/>
                </a:lnTo>
                <a:lnTo>
                  <a:pt x="6477000" y="1222654"/>
                </a:lnTo>
                <a:lnTo>
                  <a:pt x="6477000" y="1225283"/>
                </a:lnTo>
                <a:lnTo>
                  <a:pt x="6477470" y="1226400"/>
                </a:lnTo>
                <a:lnTo>
                  <a:pt x="6479324" y="1228267"/>
                </a:lnTo>
                <a:lnTo>
                  <a:pt x="6480454" y="1228725"/>
                </a:lnTo>
                <a:lnTo>
                  <a:pt x="6483083" y="1228725"/>
                </a:lnTo>
                <a:lnTo>
                  <a:pt x="6483667" y="1228483"/>
                </a:lnTo>
                <a:lnTo>
                  <a:pt x="6483667" y="1219454"/>
                </a:lnTo>
                <a:close/>
              </a:path>
              <a:path w="6483984" h="1228725">
                <a:moveTo>
                  <a:pt x="6483667" y="609854"/>
                </a:moveTo>
                <a:lnTo>
                  <a:pt x="6483083" y="609600"/>
                </a:lnTo>
                <a:lnTo>
                  <a:pt x="6480454" y="609600"/>
                </a:lnTo>
                <a:lnTo>
                  <a:pt x="6479324" y="610069"/>
                </a:lnTo>
                <a:lnTo>
                  <a:pt x="6477470" y="611936"/>
                </a:lnTo>
                <a:lnTo>
                  <a:pt x="6477000" y="613054"/>
                </a:lnTo>
                <a:lnTo>
                  <a:pt x="6477000" y="615683"/>
                </a:lnTo>
                <a:lnTo>
                  <a:pt x="6477470" y="616800"/>
                </a:lnTo>
                <a:lnTo>
                  <a:pt x="6479324" y="618667"/>
                </a:lnTo>
                <a:lnTo>
                  <a:pt x="6480454" y="619125"/>
                </a:lnTo>
                <a:lnTo>
                  <a:pt x="6483083" y="619125"/>
                </a:lnTo>
                <a:lnTo>
                  <a:pt x="6483667" y="618883"/>
                </a:lnTo>
                <a:lnTo>
                  <a:pt x="6483667" y="609854"/>
                </a:lnTo>
                <a:close/>
              </a:path>
              <a:path w="6483984" h="1228725">
                <a:moveTo>
                  <a:pt x="6483667" y="254"/>
                </a:moveTo>
                <a:lnTo>
                  <a:pt x="6483083" y="0"/>
                </a:lnTo>
                <a:lnTo>
                  <a:pt x="6480454" y="0"/>
                </a:lnTo>
                <a:lnTo>
                  <a:pt x="6479324" y="469"/>
                </a:lnTo>
                <a:lnTo>
                  <a:pt x="6477470" y="2336"/>
                </a:lnTo>
                <a:lnTo>
                  <a:pt x="6477000" y="3454"/>
                </a:lnTo>
                <a:lnTo>
                  <a:pt x="6477000" y="6083"/>
                </a:lnTo>
                <a:lnTo>
                  <a:pt x="6477470" y="7200"/>
                </a:lnTo>
                <a:lnTo>
                  <a:pt x="6479324" y="9067"/>
                </a:lnTo>
                <a:lnTo>
                  <a:pt x="6480454" y="9525"/>
                </a:lnTo>
                <a:lnTo>
                  <a:pt x="6483083" y="9525"/>
                </a:lnTo>
                <a:lnTo>
                  <a:pt x="6483667" y="9283"/>
                </a:lnTo>
                <a:lnTo>
                  <a:pt x="6483667" y="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838477" y="5753198"/>
            <a:ext cx="248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r>
              <a:rPr dirty="0" sz="900" spc="-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38477" y="5143599"/>
            <a:ext cx="248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r>
              <a:rPr dirty="0" sz="900" spc="-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38477" y="4533999"/>
            <a:ext cx="248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r>
              <a:rPr dirty="0" sz="900" spc="-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70900" y="6660455"/>
            <a:ext cx="2768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5">
                <a:solidFill>
                  <a:srgbClr val="252423"/>
                </a:solidFill>
                <a:latin typeface="Arial"/>
                <a:cs typeface="Arial"/>
              </a:rPr>
              <a:t>Mês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30575" y="4613993"/>
            <a:ext cx="177800" cy="9258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110">
                <a:solidFill>
                  <a:srgbClr val="252423"/>
                </a:solidFill>
                <a:latin typeface="Arial"/>
                <a:cs typeface="Arial"/>
              </a:rPr>
              <a:t>Soma</a:t>
            </a:r>
            <a:r>
              <a:rPr dirty="0" sz="1200" spc="-55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1200" spc="-85">
                <a:solidFill>
                  <a:srgbClr val="252423"/>
                </a:solidFill>
                <a:latin typeface="Arial"/>
                <a:cs typeface="Arial"/>
              </a:rPr>
              <a:t>de</a:t>
            </a:r>
            <a:r>
              <a:rPr dirty="0" sz="1200" spc="-55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52423"/>
                </a:solidFill>
                <a:latin typeface="Arial"/>
                <a:cs typeface="Arial"/>
              </a:rPr>
              <a:t>Profit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385899" y="5886492"/>
            <a:ext cx="177800" cy="504825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setembro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776195" y="5886399"/>
            <a:ext cx="177800" cy="434975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outubro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166490" y="5886529"/>
            <a:ext cx="177800" cy="544195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novembro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556785" y="5886436"/>
            <a:ext cx="177800" cy="536575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dezembro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2947081" y="5886399"/>
            <a:ext cx="177800" cy="370205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janeiro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337377" y="5886529"/>
            <a:ext cx="177800" cy="469900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fevereiro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727672" y="5886400"/>
            <a:ext cx="177800" cy="341630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março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117968" y="5886511"/>
            <a:ext cx="177800" cy="246379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abril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508263" y="5886511"/>
            <a:ext cx="177800" cy="276860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maio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4898558" y="5886418"/>
            <a:ext cx="177800" cy="314325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junho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288854" y="5886511"/>
            <a:ext cx="177800" cy="277495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julho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679150" y="5886529"/>
            <a:ext cx="177800" cy="372110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agosto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6069445" y="5886492"/>
            <a:ext cx="177800" cy="504825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setembro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6459740" y="5886399"/>
            <a:ext cx="177800" cy="434975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outubro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6850036" y="5886529"/>
            <a:ext cx="177800" cy="544195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novembro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7240331" y="5886436"/>
            <a:ext cx="177800" cy="536575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dezembro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1281996" y="3907790"/>
            <a:ext cx="10956290" cy="3178810"/>
            <a:chOff x="1281996" y="3907790"/>
            <a:chExt cx="10956290" cy="3178810"/>
          </a:xfrm>
        </p:grpSpPr>
        <p:pic>
          <p:nvPicPr>
            <p:cNvPr id="59" name="object 5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1996" y="5891212"/>
              <a:ext cx="9524" cy="771524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43178" y="5891212"/>
              <a:ext cx="9525" cy="771524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6723" y="5891212"/>
              <a:ext cx="9524" cy="771524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1325778" y="4603927"/>
              <a:ext cx="6163310" cy="1235075"/>
            </a:xfrm>
            <a:custGeom>
              <a:avLst/>
              <a:gdLst/>
              <a:ahLst/>
              <a:cxnLst/>
              <a:rect l="l" t="t" r="r" b="b"/>
              <a:pathLst>
                <a:path w="6163309" h="1235075">
                  <a:moveTo>
                    <a:pt x="308521" y="769416"/>
                  </a:moveTo>
                  <a:lnTo>
                    <a:pt x="0" y="769416"/>
                  </a:lnTo>
                  <a:lnTo>
                    <a:pt x="0" y="1234897"/>
                  </a:lnTo>
                  <a:lnTo>
                    <a:pt x="308521" y="1234897"/>
                  </a:lnTo>
                  <a:lnTo>
                    <a:pt x="308521" y="769416"/>
                  </a:lnTo>
                  <a:close/>
                </a:path>
                <a:path w="6163309" h="1235075">
                  <a:moveTo>
                    <a:pt x="698817" y="224307"/>
                  </a:moveTo>
                  <a:lnTo>
                    <a:pt x="390296" y="224307"/>
                  </a:lnTo>
                  <a:lnTo>
                    <a:pt x="390296" y="1234897"/>
                  </a:lnTo>
                  <a:lnTo>
                    <a:pt x="698817" y="1234897"/>
                  </a:lnTo>
                  <a:lnTo>
                    <a:pt x="698817" y="224307"/>
                  </a:lnTo>
                  <a:close/>
                </a:path>
                <a:path w="6163309" h="1235075">
                  <a:moveTo>
                    <a:pt x="1089113" y="768248"/>
                  </a:moveTo>
                  <a:lnTo>
                    <a:pt x="780592" y="768248"/>
                  </a:lnTo>
                  <a:lnTo>
                    <a:pt x="780592" y="1234897"/>
                  </a:lnTo>
                  <a:lnTo>
                    <a:pt x="1089113" y="1234897"/>
                  </a:lnTo>
                  <a:lnTo>
                    <a:pt x="1089113" y="768248"/>
                  </a:lnTo>
                  <a:close/>
                </a:path>
                <a:path w="6163309" h="1235075">
                  <a:moveTo>
                    <a:pt x="1479410" y="813320"/>
                  </a:moveTo>
                  <a:lnTo>
                    <a:pt x="1170889" y="813320"/>
                  </a:lnTo>
                  <a:lnTo>
                    <a:pt x="1170889" y="1234897"/>
                  </a:lnTo>
                  <a:lnTo>
                    <a:pt x="1479410" y="1234897"/>
                  </a:lnTo>
                  <a:lnTo>
                    <a:pt x="1479410" y="813320"/>
                  </a:lnTo>
                  <a:close/>
                </a:path>
                <a:path w="6163309" h="1235075">
                  <a:moveTo>
                    <a:pt x="1869706" y="738670"/>
                  </a:moveTo>
                  <a:lnTo>
                    <a:pt x="1561185" y="738670"/>
                  </a:lnTo>
                  <a:lnTo>
                    <a:pt x="1561185" y="1234897"/>
                  </a:lnTo>
                  <a:lnTo>
                    <a:pt x="1869706" y="1234897"/>
                  </a:lnTo>
                  <a:lnTo>
                    <a:pt x="1869706" y="738670"/>
                  </a:lnTo>
                  <a:close/>
                </a:path>
                <a:path w="6163309" h="1235075">
                  <a:moveTo>
                    <a:pt x="2260003" y="534746"/>
                  </a:moveTo>
                  <a:lnTo>
                    <a:pt x="1951482" y="534746"/>
                  </a:lnTo>
                  <a:lnTo>
                    <a:pt x="1951482" y="1234897"/>
                  </a:lnTo>
                  <a:lnTo>
                    <a:pt x="2260003" y="1234897"/>
                  </a:lnTo>
                  <a:lnTo>
                    <a:pt x="2260003" y="534746"/>
                  </a:lnTo>
                  <a:close/>
                </a:path>
                <a:path w="6163309" h="1235075">
                  <a:moveTo>
                    <a:pt x="2650299" y="826554"/>
                  </a:moveTo>
                  <a:lnTo>
                    <a:pt x="2341778" y="826554"/>
                  </a:lnTo>
                  <a:lnTo>
                    <a:pt x="2341778" y="1234897"/>
                  </a:lnTo>
                  <a:lnTo>
                    <a:pt x="2650299" y="1234897"/>
                  </a:lnTo>
                  <a:lnTo>
                    <a:pt x="2650299" y="826554"/>
                  </a:lnTo>
                  <a:close/>
                </a:path>
                <a:path w="6163309" h="1235075">
                  <a:moveTo>
                    <a:pt x="3040596" y="667981"/>
                  </a:moveTo>
                  <a:lnTo>
                    <a:pt x="2732074" y="667981"/>
                  </a:lnTo>
                  <a:lnTo>
                    <a:pt x="2732074" y="1234897"/>
                  </a:lnTo>
                  <a:lnTo>
                    <a:pt x="3040596" y="1234897"/>
                  </a:lnTo>
                  <a:lnTo>
                    <a:pt x="3040596" y="667981"/>
                  </a:lnTo>
                  <a:close/>
                </a:path>
                <a:path w="6163309" h="1235075">
                  <a:moveTo>
                    <a:pt x="3430892" y="729767"/>
                  </a:moveTo>
                  <a:lnTo>
                    <a:pt x="3122371" y="729767"/>
                  </a:lnTo>
                  <a:lnTo>
                    <a:pt x="3122371" y="1234897"/>
                  </a:lnTo>
                  <a:lnTo>
                    <a:pt x="3430892" y="1234897"/>
                  </a:lnTo>
                  <a:lnTo>
                    <a:pt x="3430892" y="729767"/>
                  </a:lnTo>
                  <a:close/>
                </a:path>
                <a:path w="6163309" h="1235075">
                  <a:moveTo>
                    <a:pt x="3821176" y="336499"/>
                  </a:moveTo>
                  <a:lnTo>
                    <a:pt x="3512667" y="336499"/>
                  </a:lnTo>
                  <a:lnTo>
                    <a:pt x="3512667" y="1234897"/>
                  </a:lnTo>
                  <a:lnTo>
                    <a:pt x="3821176" y="1234897"/>
                  </a:lnTo>
                  <a:lnTo>
                    <a:pt x="3821176" y="336499"/>
                  </a:lnTo>
                  <a:close/>
                </a:path>
                <a:path w="6163309" h="1235075">
                  <a:moveTo>
                    <a:pt x="4211472" y="671715"/>
                  </a:moveTo>
                  <a:lnTo>
                    <a:pt x="3902964" y="671715"/>
                  </a:lnTo>
                  <a:lnTo>
                    <a:pt x="3902964" y="1234897"/>
                  </a:lnTo>
                  <a:lnTo>
                    <a:pt x="4211472" y="1234897"/>
                  </a:lnTo>
                  <a:lnTo>
                    <a:pt x="4211472" y="671715"/>
                  </a:lnTo>
                  <a:close/>
                </a:path>
                <a:path w="6163309" h="1235075">
                  <a:moveTo>
                    <a:pt x="4601769" y="752665"/>
                  </a:moveTo>
                  <a:lnTo>
                    <a:pt x="4293247" y="752665"/>
                  </a:lnTo>
                  <a:lnTo>
                    <a:pt x="4293247" y="1234897"/>
                  </a:lnTo>
                  <a:lnTo>
                    <a:pt x="4601769" y="1234897"/>
                  </a:lnTo>
                  <a:lnTo>
                    <a:pt x="4601769" y="752665"/>
                  </a:lnTo>
                  <a:close/>
                </a:path>
                <a:path w="6163309" h="1235075">
                  <a:moveTo>
                    <a:pt x="4992065" y="611200"/>
                  </a:moveTo>
                  <a:lnTo>
                    <a:pt x="4683544" y="611200"/>
                  </a:lnTo>
                  <a:lnTo>
                    <a:pt x="4683544" y="1234897"/>
                  </a:lnTo>
                  <a:lnTo>
                    <a:pt x="4992065" y="1234897"/>
                  </a:lnTo>
                  <a:lnTo>
                    <a:pt x="4992065" y="611200"/>
                  </a:lnTo>
                  <a:close/>
                </a:path>
                <a:path w="6163309" h="1235075">
                  <a:moveTo>
                    <a:pt x="5382361" y="148602"/>
                  </a:moveTo>
                  <a:lnTo>
                    <a:pt x="5073840" y="148602"/>
                  </a:lnTo>
                  <a:lnTo>
                    <a:pt x="5073840" y="1234897"/>
                  </a:lnTo>
                  <a:lnTo>
                    <a:pt x="5382361" y="1234897"/>
                  </a:lnTo>
                  <a:lnTo>
                    <a:pt x="5382361" y="148602"/>
                  </a:lnTo>
                  <a:close/>
                </a:path>
                <a:path w="6163309" h="1235075">
                  <a:moveTo>
                    <a:pt x="5772658" y="866343"/>
                  </a:moveTo>
                  <a:lnTo>
                    <a:pt x="5464137" y="866343"/>
                  </a:lnTo>
                  <a:lnTo>
                    <a:pt x="5464137" y="1234897"/>
                  </a:lnTo>
                  <a:lnTo>
                    <a:pt x="5772658" y="1234897"/>
                  </a:lnTo>
                  <a:lnTo>
                    <a:pt x="5772658" y="866343"/>
                  </a:lnTo>
                  <a:close/>
                </a:path>
                <a:path w="6163309" h="1235075">
                  <a:moveTo>
                    <a:pt x="6162954" y="0"/>
                  </a:moveTo>
                  <a:lnTo>
                    <a:pt x="5854433" y="0"/>
                  </a:lnTo>
                  <a:lnTo>
                    <a:pt x="5854433" y="1234897"/>
                  </a:lnTo>
                  <a:lnTo>
                    <a:pt x="6162954" y="1234897"/>
                  </a:lnTo>
                  <a:lnTo>
                    <a:pt x="6162954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7888211" y="3907789"/>
              <a:ext cx="4349750" cy="3178810"/>
            </a:xfrm>
            <a:custGeom>
              <a:avLst/>
              <a:gdLst/>
              <a:ahLst/>
              <a:cxnLst/>
              <a:rect l="l" t="t" r="r" b="b"/>
              <a:pathLst>
                <a:path w="4349750" h="3178809">
                  <a:moveTo>
                    <a:pt x="4349496" y="102235"/>
                  </a:moveTo>
                  <a:lnTo>
                    <a:pt x="4122801" y="102235"/>
                  </a:lnTo>
                  <a:lnTo>
                    <a:pt x="4122801" y="2988310"/>
                  </a:lnTo>
                  <a:lnTo>
                    <a:pt x="93726" y="2988310"/>
                  </a:lnTo>
                  <a:lnTo>
                    <a:pt x="93726" y="101612"/>
                  </a:lnTo>
                  <a:lnTo>
                    <a:pt x="0" y="101612"/>
                  </a:lnTo>
                  <a:lnTo>
                    <a:pt x="0" y="2988310"/>
                  </a:lnTo>
                  <a:lnTo>
                    <a:pt x="0" y="3178810"/>
                  </a:lnTo>
                  <a:lnTo>
                    <a:pt x="4349496" y="3178810"/>
                  </a:lnTo>
                  <a:lnTo>
                    <a:pt x="4349496" y="2988310"/>
                  </a:lnTo>
                  <a:lnTo>
                    <a:pt x="4349496" y="102235"/>
                  </a:lnTo>
                  <a:close/>
                </a:path>
                <a:path w="4349750" h="3178809">
                  <a:moveTo>
                    <a:pt x="4349496" y="0"/>
                  </a:moveTo>
                  <a:lnTo>
                    <a:pt x="0" y="0"/>
                  </a:lnTo>
                  <a:lnTo>
                    <a:pt x="0" y="101600"/>
                  </a:lnTo>
                  <a:lnTo>
                    <a:pt x="4349496" y="101600"/>
                  </a:lnTo>
                  <a:lnTo>
                    <a:pt x="4349496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8613444" y="4314825"/>
              <a:ext cx="3343275" cy="1828800"/>
            </a:xfrm>
            <a:custGeom>
              <a:avLst/>
              <a:gdLst/>
              <a:ahLst/>
              <a:cxnLst/>
              <a:rect l="l" t="t" r="r" b="b"/>
              <a:pathLst>
                <a:path w="3343275" h="1828800">
                  <a:moveTo>
                    <a:pt x="9525" y="1822729"/>
                  </a:moveTo>
                  <a:lnTo>
                    <a:pt x="9067" y="1821611"/>
                  </a:lnTo>
                  <a:lnTo>
                    <a:pt x="7200" y="1819744"/>
                  </a:lnTo>
                  <a:lnTo>
                    <a:pt x="6083" y="1819275"/>
                  </a:lnTo>
                  <a:lnTo>
                    <a:pt x="3454" y="1819275"/>
                  </a:lnTo>
                  <a:lnTo>
                    <a:pt x="2336" y="1819744"/>
                  </a:lnTo>
                  <a:lnTo>
                    <a:pt x="469" y="1821611"/>
                  </a:lnTo>
                  <a:lnTo>
                    <a:pt x="0" y="1822729"/>
                  </a:lnTo>
                  <a:lnTo>
                    <a:pt x="0" y="1825358"/>
                  </a:lnTo>
                  <a:lnTo>
                    <a:pt x="469" y="1826475"/>
                  </a:lnTo>
                  <a:lnTo>
                    <a:pt x="2336" y="1828342"/>
                  </a:lnTo>
                  <a:lnTo>
                    <a:pt x="3454" y="1828800"/>
                  </a:lnTo>
                  <a:lnTo>
                    <a:pt x="6083" y="1828800"/>
                  </a:lnTo>
                  <a:lnTo>
                    <a:pt x="7200" y="1828342"/>
                  </a:lnTo>
                  <a:lnTo>
                    <a:pt x="9067" y="1826475"/>
                  </a:lnTo>
                  <a:lnTo>
                    <a:pt x="9525" y="1825358"/>
                  </a:lnTo>
                  <a:lnTo>
                    <a:pt x="9525" y="1822729"/>
                  </a:lnTo>
                  <a:close/>
                </a:path>
                <a:path w="3343275" h="1828800">
                  <a:moveTo>
                    <a:pt x="9525" y="1216304"/>
                  </a:moveTo>
                  <a:lnTo>
                    <a:pt x="9067" y="1215186"/>
                  </a:lnTo>
                  <a:lnTo>
                    <a:pt x="7200" y="1213319"/>
                  </a:lnTo>
                  <a:lnTo>
                    <a:pt x="6083" y="1212850"/>
                  </a:lnTo>
                  <a:lnTo>
                    <a:pt x="3454" y="1212850"/>
                  </a:lnTo>
                  <a:lnTo>
                    <a:pt x="2336" y="1213319"/>
                  </a:lnTo>
                  <a:lnTo>
                    <a:pt x="469" y="1215186"/>
                  </a:lnTo>
                  <a:lnTo>
                    <a:pt x="0" y="1216304"/>
                  </a:lnTo>
                  <a:lnTo>
                    <a:pt x="0" y="1218933"/>
                  </a:lnTo>
                  <a:lnTo>
                    <a:pt x="469" y="1220050"/>
                  </a:lnTo>
                  <a:lnTo>
                    <a:pt x="2336" y="1221917"/>
                  </a:lnTo>
                  <a:lnTo>
                    <a:pt x="3454" y="1222375"/>
                  </a:lnTo>
                  <a:lnTo>
                    <a:pt x="6083" y="1222375"/>
                  </a:lnTo>
                  <a:lnTo>
                    <a:pt x="7200" y="1221917"/>
                  </a:lnTo>
                  <a:lnTo>
                    <a:pt x="9067" y="1220050"/>
                  </a:lnTo>
                  <a:lnTo>
                    <a:pt x="9525" y="1218933"/>
                  </a:lnTo>
                  <a:lnTo>
                    <a:pt x="9525" y="1216304"/>
                  </a:lnTo>
                  <a:close/>
                </a:path>
                <a:path w="3343275" h="1828800">
                  <a:moveTo>
                    <a:pt x="9525" y="609879"/>
                  </a:moveTo>
                  <a:lnTo>
                    <a:pt x="9067" y="608761"/>
                  </a:lnTo>
                  <a:lnTo>
                    <a:pt x="7200" y="606894"/>
                  </a:lnTo>
                  <a:lnTo>
                    <a:pt x="6083" y="606425"/>
                  </a:lnTo>
                  <a:lnTo>
                    <a:pt x="3454" y="606425"/>
                  </a:lnTo>
                  <a:lnTo>
                    <a:pt x="2336" y="606894"/>
                  </a:lnTo>
                  <a:lnTo>
                    <a:pt x="469" y="608761"/>
                  </a:lnTo>
                  <a:lnTo>
                    <a:pt x="0" y="609879"/>
                  </a:lnTo>
                  <a:lnTo>
                    <a:pt x="0" y="612508"/>
                  </a:lnTo>
                  <a:lnTo>
                    <a:pt x="469" y="613625"/>
                  </a:lnTo>
                  <a:lnTo>
                    <a:pt x="2336" y="615492"/>
                  </a:lnTo>
                  <a:lnTo>
                    <a:pt x="3454" y="615950"/>
                  </a:lnTo>
                  <a:lnTo>
                    <a:pt x="6083" y="615950"/>
                  </a:lnTo>
                  <a:lnTo>
                    <a:pt x="7200" y="615492"/>
                  </a:lnTo>
                  <a:lnTo>
                    <a:pt x="9067" y="613625"/>
                  </a:lnTo>
                  <a:lnTo>
                    <a:pt x="9525" y="612508"/>
                  </a:lnTo>
                  <a:lnTo>
                    <a:pt x="9525" y="609879"/>
                  </a:lnTo>
                  <a:close/>
                </a:path>
                <a:path w="3343275" h="1828800">
                  <a:moveTo>
                    <a:pt x="9525" y="3454"/>
                  </a:moveTo>
                  <a:lnTo>
                    <a:pt x="9067" y="2336"/>
                  </a:lnTo>
                  <a:lnTo>
                    <a:pt x="7200" y="469"/>
                  </a:lnTo>
                  <a:lnTo>
                    <a:pt x="6083" y="0"/>
                  </a:lnTo>
                  <a:lnTo>
                    <a:pt x="3454" y="0"/>
                  </a:lnTo>
                  <a:lnTo>
                    <a:pt x="2336" y="469"/>
                  </a:lnTo>
                  <a:lnTo>
                    <a:pt x="469" y="2336"/>
                  </a:lnTo>
                  <a:lnTo>
                    <a:pt x="0" y="3454"/>
                  </a:lnTo>
                  <a:lnTo>
                    <a:pt x="0" y="6083"/>
                  </a:lnTo>
                  <a:lnTo>
                    <a:pt x="469" y="7200"/>
                  </a:lnTo>
                  <a:lnTo>
                    <a:pt x="2336" y="9067"/>
                  </a:lnTo>
                  <a:lnTo>
                    <a:pt x="3454" y="9525"/>
                  </a:lnTo>
                  <a:lnTo>
                    <a:pt x="6083" y="9525"/>
                  </a:lnTo>
                  <a:lnTo>
                    <a:pt x="7200" y="9067"/>
                  </a:lnTo>
                  <a:lnTo>
                    <a:pt x="9067" y="7200"/>
                  </a:lnTo>
                  <a:lnTo>
                    <a:pt x="9525" y="6083"/>
                  </a:lnTo>
                  <a:lnTo>
                    <a:pt x="9525" y="3454"/>
                  </a:lnTo>
                  <a:close/>
                </a:path>
                <a:path w="3343275" h="1828800">
                  <a:moveTo>
                    <a:pt x="57150" y="1822729"/>
                  </a:moveTo>
                  <a:lnTo>
                    <a:pt x="56692" y="1821611"/>
                  </a:lnTo>
                  <a:lnTo>
                    <a:pt x="54825" y="1819744"/>
                  </a:lnTo>
                  <a:lnTo>
                    <a:pt x="53708" y="1819275"/>
                  </a:lnTo>
                  <a:lnTo>
                    <a:pt x="51079" y="1819275"/>
                  </a:lnTo>
                  <a:lnTo>
                    <a:pt x="49961" y="1819744"/>
                  </a:lnTo>
                  <a:lnTo>
                    <a:pt x="48094" y="1821611"/>
                  </a:lnTo>
                  <a:lnTo>
                    <a:pt x="47625" y="1822729"/>
                  </a:lnTo>
                  <a:lnTo>
                    <a:pt x="47625" y="1825358"/>
                  </a:lnTo>
                  <a:lnTo>
                    <a:pt x="48094" y="1826475"/>
                  </a:lnTo>
                  <a:lnTo>
                    <a:pt x="49961" y="1828342"/>
                  </a:lnTo>
                  <a:lnTo>
                    <a:pt x="51079" y="1828800"/>
                  </a:lnTo>
                  <a:lnTo>
                    <a:pt x="53708" y="1828800"/>
                  </a:lnTo>
                  <a:lnTo>
                    <a:pt x="54825" y="1828342"/>
                  </a:lnTo>
                  <a:lnTo>
                    <a:pt x="56692" y="1826475"/>
                  </a:lnTo>
                  <a:lnTo>
                    <a:pt x="57150" y="1825358"/>
                  </a:lnTo>
                  <a:lnTo>
                    <a:pt x="57150" y="1822729"/>
                  </a:lnTo>
                  <a:close/>
                </a:path>
                <a:path w="3343275" h="1828800">
                  <a:moveTo>
                    <a:pt x="57150" y="1216304"/>
                  </a:moveTo>
                  <a:lnTo>
                    <a:pt x="56692" y="1215186"/>
                  </a:lnTo>
                  <a:lnTo>
                    <a:pt x="54825" y="1213319"/>
                  </a:lnTo>
                  <a:lnTo>
                    <a:pt x="53708" y="1212850"/>
                  </a:lnTo>
                  <a:lnTo>
                    <a:pt x="51079" y="1212850"/>
                  </a:lnTo>
                  <a:lnTo>
                    <a:pt x="49961" y="1213319"/>
                  </a:lnTo>
                  <a:lnTo>
                    <a:pt x="48094" y="1215186"/>
                  </a:lnTo>
                  <a:lnTo>
                    <a:pt x="47625" y="1216304"/>
                  </a:lnTo>
                  <a:lnTo>
                    <a:pt x="47625" y="1218933"/>
                  </a:lnTo>
                  <a:lnTo>
                    <a:pt x="48094" y="1220050"/>
                  </a:lnTo>
                  <a:lnTo>
                    <a:pt x="49961" y="1221917"/>
                  </a:lnTo>
                  <a:lnTo>
                    <a:pt x="51079" y="1222375"/>
                  </a:lnTo>
                  <a:lnTo>
                    <a:pt x="53708" y="1222375"/>
                  </a:lnTo>
                  <a:lnTo>
                    <a:pt x="54825" y="1221917"/>
                  </a:lnTo>
                  <a:lnTo>
                    <a:pt x="56692" y="1220050"/>
                  </a:lnTo>
                  <a:lnTo>
                    <a:pt x="57150" y="1218933"/>
                  </a:lnTo>
                  <a:lnTo>
                    <a:pt x="57150" y="1216304"/>
                  </a:lnTo>
                  <a:close/>
                </a:path>
                <a:path w="3343275" h="1828800">
                  <a:moveTo>
                    <a:pt x="57150" y="609879"/>
                  </a:moveTo>
                  <a:lnTo>
                    <a:pt x="56692" y="608761"/>
                  </a:lnTo>
                  <a:lnTo>
                    <a:pt x="54825" y="606894"/>
                  </a:lnTo>
                  <a:lnTo>
                    <a:pt x="53708" y="606425"/>
                  </a:lnTo>
                  <a:lnTo>
                    <a:pt x="51079" y="606425"/>
                  </a:lnTo>
                  <a:lnTo>
                    <a:pt x="49961" y="606894"/>
                  </a:lnTo>
                  <a:lnTo>
                    <a:pt x="48094" y="608761"/>
                  </a:lnTo>
                  <a:lnTo>
                    <a:pt x="47625" y="609879"/>
                  </a:lnTo>
                  <a:lnTo>
                    <a:pt x="47625" y="612508"/>
                  </a:lnTo>
                  <a:lnTo>
                    <a:pt x="48094" y="613625"/>
                  </a:lnTo>
                  <a:lnTo>
                    <a:pt x="49961" y="615492"/>
                  </a:lnTo>
                  <a:lnTo>
                    <a:pt x="51079" y="615950"/>
                  </a:lnTo>
                  <a:lnTo>
                    <a:pt x="53708" y="615950"/>
                  </a:lnTo>
                  <a:lnTo>
                    <a:pt x="54825" y="615492"/>
                  </a:lnTo>
                  <a:lnTo>
                    <a:pt x="56692" y="613625"/>
                  </a:lnTo>
                  <a:lnTo>
                    <a:pt x="57150" y="612508"/>
                  </a:lnTo>
                  <a:lnTo>
                    <a:pt x="57150" y="609879"/>
                  </a:lnTo>
                  <a:close/>
                </a:path>
                <a:path w="3343275" h="1828800">
                  <a:moveTo>
                    <a:pt x="57150" y="3454"/>
                  </a:moveTo>
                  <a:lnTo>
                    <a:pt x="56692" y="2336"/>
                  </a:lnTo>
                  <a:lnTo>
                    <a:pt x="54825" y="469"/>
                  </a:lnTo>
                  <a:lnTo>
                    <a:pt x="53708" y="0"/>
                  </a:lnTo>
                  <a:lnTo>
                    <a:pt x="51079" y="0"/>
                  </a:lnTo>
                  <a:lnTo>
                    <a:pt x="49961" y="469"/>
                  </a:lnTo>
                  <a:lnTo>
                    <a:pt x="48094" y="2336"/>
                  </a:lnTo>
                  <a:lnTo>
                    <a:pt x="47625" y="3454"/>
                  </a:lnTo>
                  <a:lnTo>
                    <a:pt x="47625" y="6083"/>
                  </a:lnTo>
                  <a:lnTo>
                    <a:pt x="48094" y="7200"/>
                  </a:lnTo>
                  <a:lnTo>
                    <a:pt x="49961" y="9067"/>
                  </a:lnTo>
                  <a:lnTo>
                    <a:pt x="51079" y="9525"/>
                  </a:lnTo>
                  <a:lnTo>
                    <a:pt x="53708" y="9525"/>
                  </a:lnTo>
                  <a:lnTo>
                    <a:pt x="54825" y="9067"/>
                  </a:lnTo>
                  <a:lnTo>
                    <a:pt x="56692" y="7200"/>
                  </a:lnTo>
                  <a:lnTo>
                    <a:pt x="57150" y="6083"/>
                  </a:lnTo>
                  <a:lnTo>
                    <a:pt x="57150" y="3454"/>
                  </a:lnTo>
                  <a:close/>
                </a:path>
                <a:path w="3343275" h="1828800">
                  <a:moveTo>
                    <a:pt x="104775" y="1822729"/>
                  </a:moveTo>
                  <a:lnTo>
                    <a:pt x="104317" y="1821611"/>
                  </a:lnTo>
                  <a:lnTo>
                    <a:pt x="102450" y="1819744"/>
                  </a:lnTo>
                  <a:lnTo>
                    <a:pt x="101333" y="1819275"/>
                  </a:lnTo>
                  <a:lnTo>
                    <a:pt x="98704" y="1819275"/>
                  </a:lnTo>
                  <a:lnTo>
                    <a:pt x="97586" y="1819744"/>
                  </a:lnTo>
                  <a:lnTo>
                    <a:pt x="95719" y="1821611"/>
                  </a:lnTo>
                  <a:lnTo>
                    <a:pt x="95250" y="1822729"/>
                  </a:lnTo>
                  <a:lnTo>
                    <a:pt x="95250" y="1825358"/>
                  </a:lnTo>
                  <a:lnTo>
                    <a:pt x="95719" y="1826475"/>
                  </a:lnTo>
                  <a:lnTo>
                    <a:pt x="97586" y="1828342"/>
                  </a:lnTo>
                  <a:lnTo>
                    <a:pt x="98704" y="1828800"/>
                  </a:lnTo>
                  <a:lnTo>
                    <a:pt x="101333" y="1828800"/>
                  </a:lnTo>
                  <a:lnTo>
                    <a:pt x="102450" y="1828342"/>
                  </a:lnTo>
                  <a:lnTo>
                    <a:pt x="104317" y="1826475"/>
                  </a:lnTo>
                  <a:lnTo>
                    <a:pt x="104775" y="1825358"/>
                  </a:lnTo>
                  <a:lnTo>
                    <a:pt x="104775" y="1822729"/>
                  </a:lnTo>
                  <a:close/>
                </a:path>
                <a:path w="3343275" h="1828800">
                  <a:moveTo>
                    <a:pt x="104775" y="1216304"/>
                  </a:moveTo>
                  <a:lnTo>
                    <a:pt x="104317" y="1215186"/>
                  </a:lnTo>
                  <a:lnTo>
                    <a:pt x="102450" y="1213319"/>
                  </a:lnTo>
                  <a:lnTo>
                    <a:pt x="101333" y="1212850"/>
                  </a:lnTo>
                  <a:lnTo>
                    <a:pt x="98704" y="1212850"/>
                  </a:lnTo>
                  <a:lnTo>
                    <a:pt x="97586" y="1213319"/>
                  </a:lnTo>
                  <a:lnTo>
                    <a:pt x="95719" y="1215186"/>
                  </a:lnTo>
                  <a:lnTo>
                    <a:pt x="95250" y="1216304"/>
                  </a:lnTo>
                  <a:lnTo>
                    <a:pt x="95250" y="1218933"/>
                  </a:lnTo>
                  <a:lnTo>
                    <a:pt x="95719" y="1220050"/>
                  </a:lnTo>
                  <a:lnTo>
                    <a:pt x="97586" y="1221917"/>
                  </a:lnTo>
                  <a:lnTo>
                    <a:pt x="98704" y="1222375"/>
                  </a:lnTo>
                  <a:lnTo>
                    <a:pt x="101333" y="1222375"/>
                  </a:lnTo>
                  <a:lnTo>
                    <a:pt x="102450" y="1221917"/>
                  </a:lnTo>
                  <a:lnTo>
                    <a:pt x="104317" y="1220050"/>
                  </a:lnTo>
                  <a:lnTo>
                    <a:pt x="104775" y="1218933"/>
                  </a:lnTo>
                  <a:lnTo>
                    <a:pt x="104775" y="1216304"/>
                  </a:lnTo>
                  <a:close/>
                </a:path>
                <a:path w="3343275" h="1828800">
                  <a:moveTo>
                    <a:pt x="104775" y="609879"/>
                  </a:moveTo>
                  <a:lnTo>
                    <a:pt x="104317" y="608761"/>
                  </a:lnTo>
                  <a:lnTo>
                    <a:pt x="102450" y="606894"/>
                  </a:lnTo>
                  <a:lnTo>
                    <a:pt x="101333" y="606425"/>
                  </a:lnTo>
                  <a:lnTo>
                    <a:pt x="98704" y="606425"/>
                  </a:lnTo>
                  <a:lnTo>
                    <a:pt x="97586" y="606894"/>
                  </a:lnTo>
                  <a:lnTo>
                    <a:pt x="95719" y="608761"/>
                  </a:lnTo>
                  <a:lnTo>
                    <a:pt x="95250" y="609879"/>
                  </a:lnTo>
                  <a:lnTo>
                    <a:pt x="95250" y="612508"/>
                  </a:lnTo>
                  <a:lnTo>
                    <a:pt x="95719" y="613625"/>
                  </a:lnTo>
                  <a:lnTo>
                    <a:pt x="97586" y="615492"/>
                  </a:lnTo>
                  <a:lnTo>
                    <a:pt x="98704" y="615950"/>
                  </a:lnTo>
                  <a:lnTo>
                    <a:pt x="101333" y="615950"/>
                  </a:lnTo>
                  <a:lnTo>
                    <a:pt x="102450" y="615492"/>
                  </a:lnTo>
                  <a:lnTo>
                    <a:pt x="104317" y="613625"/>
                  </a:lnTo>
                  <a:lnTo>
                    <a:pt x="104775" y="612508"/>
                  </a:lnTo>
                  <a:lnTo>
                    <a:pt x="104775" y="609879"/>
                  </a:lnTo>
                  <a:close/>
                </a:path>
                <a:path w="3343275" h="1828800">
                  <a:moveTo>
                    <a:pt x="104775" y="3454"/>
                  </a:moveTo>
                  <a:lnTo>
                    <a:pt x="104317" y="2336"/>
                  </a:lnTo>
                  <a:lnTo>
                    <a:pt x="102450" y="469"/>
                  </a:lnTo>
                  <a:lnTo>
                    <a:pt x="101333" y="0"/>
                  </a:lnTo>
                  <a:lnTo>
                    <a:pt x="98704" y="0"/>
                  </a:lnTo>
                  <a:lnTo>
                    <a:pt x="97586" y="469"/>
                  </a:lnTo>
                  <a:lnTo>
                    <a:pt x="95719" y="2336"/>
                  </a:lnTo>
                  <a:lnTo>
                    <a:pt x="95250" y="3454"/>
                  </a:lnTo>
                  <a:lnTo>
                    <a:pt x="95250" y="6083"/>
                  </a:lnTo>
                  <a:lnTo>
                    <a:pt x="95719" y="7200"/>
                  </a:lnTo>
                  <a:lnTo>
                    <a:pt x="97586" y="9067"/>
                  </a:lnTo>
                  <a:lnTo>
                    <a:pt x="98704" y="9525"/>
                  </a:lnTo>
                  <a:lnTo>
                    <a:pt x="101333" y="9525"/>
                  </a:lnTo>
                  <a:lnTo>
                    <a:pt x="102450" y="9067"/>
                  </a:lnTo>
                  <a:lnTo>
                    <a:pt x="104317" y="7200"/>
                  </a:lnTo>
                  <a:lnTo>
                    <a:pt x="104775" y="6083"/>
                  </a:lnTo>
                  <a:lnTo>
                    <a:pt x="104775" y="3454"/>
                  </a:lnTo>
                  <a:close/>
                </a:path>
                <a:path w="3343275" h="1828800">
                  <a:moveTo>
                    <a:pt x="152400" y="1822729"/>
                  </a:moveTo>
                  <a:lnTo>
                    <a:pt x="151942" y="1821611"/>
                  </a:lnTo>
                  <a:lnTo>
                    <a:pt x="150075" y="1819744"/>
                  </a:lnTo>
                  <a:lnTo>
                    <a:pt x="148958" y="1819275"/>
                  </a:lnTo>
                  <a:lnTo>
                    <a:pt x="146329" y="1819275"/>
                  </a:lnTo>
                  <a:lnTo>
                    <a:pt x="145211" y="1819744"/>
                  </a:lnTo>
                  <a:lnTo>
                    <a:pt x="143344" y="1821611"/>
                  </a:lnTo>
                  <a:lnTo>
                    <a:pt x="142875" y="1822729"/>
                  </a:lnTo>
                  <a:lnTo>
                    <a:pt x="142875" y="1825358"/>
                  </a:lnTo>
                  <a:lnTo>
                    <a:pt x="143344" y="1826475"/>
                  </a:lnTo>
                  <a:lnTo>
                    <a:pt x="145211" y="1828342"/>
                  </a:lnTo>
                  <a:lnTo>
                    <a:pt x="146329" y="1828800"/>
                  </a:lnTo>
                  <a:lnTo>
                    <a:pt x="148958" y="1828800"/>
                  </a:lnTo>
                  <a:lnTo>
                    <a:pt x="150075" y="1828342"/>
                  </a:lnTo>
                  <a:lnTo>
                    <a:pt x="151942" y="1826475"/>
                  </a:lnTo>
                  <a:lnTo>
                    <a:pt x="152400" y="1825358"/>
                  </a:lnTo>
                  <a:lnTo>
                    <a:pt x="152400" y="1822729"/>
                  </a:lnTo>
                  <a:close/>
                </a:path>
                <a:path w="3343275" h="1828800">
                  <a:moveTo>
                    <a:pt x="152400" y="1216304"/>
                  </a:moveTo>
                  <a:lnTo>
                    <a:pt x="151942" y="1215186"/>
                  </a:lnTo>
                  <a:lnTo>
                    <a:pt x="150075" y="1213319"/>
                  </a:lnTo>
                  <a:lnTo>
                    <a:pt x="148958" y="1212850"/>
                  </a:lnTo>
                  <a:lnTo>
                    <a:pt x="146329" y="1212850"/>
                  </a:lnTo>
                  <a:lnTo>
                    <a:pt x="145211" y="1213319"/>
                  </a:lnTo>
                  <a:lnTo>
                    <a:pt x="143344" y="1215186"/>
                  </a:lnTo>
                  <a:lnTo>
                    <a:pt x="142875" y="1216304"/>
                  </a:lnTo>
                  <a:lnTo>
                    <a:pt x="142875" y="1218933"/>
                  </a:lnTo>
                  <a:lnTo>
                    <a:pt x="143344" y="1220050"/>
                  </a:lnTo>
                  <a:lnTo>
                    <a:pt x="145211" y="1221917"/>
                  </a:lnTo>
                  <a:lnTo>
                    <a:pt x="146329" y="1222375"/>
                  </a:lnTo>
                  <a:lnTo>
                    <a:pt x="148958" y="1222375"/>
                  </a:lnTo>
                  <a:lnTo>
                    <a:pt x="150075" y="1221917"/>
                  </a:lnTo>
                  <a:lnTo>
                    <a:pt x="151942" y="1220050"/>
                  </a:lnTo>
                  <a:lnTo>
                    <a:pt x="152400" y="1218933"/>
                  </a:lnTo>
                  <a:lnTo>
                    <a:pt x="152400" y="1216304"/>
                  </a:lnTo>
                  <a:close/>
                </a:path>
                <a:path w="3343275" h="1828800">
                  <a:moveTo>
                    <a:pt x="152400" y="609879"/>
                  </a:moveTo>
                  <a:lnTo>
                    <a:pt x="151942" y="608761"/>
                  </a:lnTo>
                  <a:lnTo>
                    <a:pt x="150075" y="606894"/>
                  </a:lnTo>
                  <a:lnTo>
                    <a:pt x="148958" y="606425"/>
                  </a:lnTo>
                  <a:lnTo>
                    <a:pt x="146329" y="606425"/>
                  </a:lnTo>
                  <a:lnTo>
                    <a:pt x="145211" y="606894"/>
                  </a:lnTo>
                  <a:lnTo>
                    <a:pt x="143344" y="608761"/>
                  </a:lnTo>
                  <a:lnTo>
                    <a:pt x="142875" y="609879"/>
                  </a:lnTo>
                  <a:lnTo>
                    <a:pt x="142875" y="612508"/>
                  </a:lnTo>
                  <a:lnTo>
                    <a:pt x="143344" y="613625"/>
                  </a:lnTo>
                  <a:lnTo>
                    <a:pt x="145211" y="615492"/>
                  </a:lnTo>
                  <a:lnTo>
                    <a:pt x="146329" y="615950"/>
                  </a:lnTo>
                  <a:lnTo>
                    <a:pt x="148958" y="615950"/>
                  </a:lnTo>
                  <a:lnTo>
                    <a:pt x="150075" y="615492"/>
                  </a:lnTo>
                  <a:lnTo>
                    <a:pt x="151942" y="613625"/>
                  </a:lnTo>
                  <a:lnTo>
                    <a:pt x="152400" y="612508"/>
                  </a:lnTo>
                  <a:lnTo>
                    <a:pt x="152400" y="609879"/>
                  </a:lnTo>
                  <a:close/>
                </a:path>
                <a:path w="3343275" h="1828800">
                  <a:moveTo>
                    <a:pt x="152400" y="3454"/>
                  </a:moveTo>
                  <a:lnTo>
                    <a:pt x="151942" y="2336"/>
                  </a:lnTo>
                  <a:lnTo>
                    <a:pt x="150075" y="469"/>
                  </a:lnTo>
                  <a:lnTo>
                    <a:pt x="148958" y="0"/>
                  </a:lnTo>
                  <a:lnTo>
                    <a:pt x="146329" y="0"/>
                  </a:lnTo>
                  <a:lnTo>
                    <a:pt x="145211" y="469"/>
                  </a:lnTo>
                  <a:lnTo>
                    <a:pt x="143344" y="2336"/>
                  </a:lnTo>
                  <a:lnTo>
                    <a:pt x="142875" y="3454"/>
                  </a:lnTo>
                  <a:lnTo>
                    <a:pt x="142875" y="6083"/>
                  </a:lnTo>
                  <a:lnTo>
                    <a:pt x="143344" y="7200"/>
                  </a:lnTo>
                  <a:lnTo>
                    <a:pt x="145211" y="9067"/>
                  </a:lnTo>
                  <a:lnTo>
                    <a:pt x="146329" y="9525"/>
                  </a:lnTo>
                  <a:lnTo>
                    <a:pt x="148958" y="9525"/>
                  </a:lnTo>
                  <a:lnTo>
                    <a:pt x="150075" y="9067"/>
                  </a:lnTo>
                  <a:lnTo>
                    <a:pt x="151942" y="7200"/>
                  </a:lnTo>
                  <a:lnTo>
                    <a:pt x="152400" y="6083"/>
                  </a:lnTo>
                  <a:lnTo>
                    <a:pt x="152400" y="3454"/>
                  </a:lnTo>
                  <a:close/>
                </a:path>
                <a:path w="3343275" h="1828800">
                  <a:moveTo>
                    <a:pt x="200025" y="1822729"/>
                  </a:moveTo>
                  <a:lnTo>
                    <a:pt x="199567" y="1821611"/>
                  </a:lnTo>
                  <a:lnTo>
                    <a:pt x="197700" y="1819744"/>
                  </a:lnTo>
                  <a:lnTo>
                    <a:pt x="196583" y="1819275"/>
                  </a:lnTo>
                  <a:lnTo>
                    <a:pt x="193954" y="1819275"/>
                  </a:lnTo>
                  <a:lnTo>
                    <a:pt x="192836" y="1819744"/>
                  </a:lnTo>
                  <a:lnTo>
                    <a:pt x="190969" y="1821611"/>
                  </a:lnTo>
                  <a:lnTo>
                    <a:pt x="190500" y="1822729"/>
                  </a:lnTo>
                  <a:lnTo>
                    <a:pt x="190500" y="1825358"/>
                  </a:lnTo>
                  <a:lnTo>
                    <a:pt x="190969" y="1826475"/>
                  </a:lnTo>
                  <a:lnTo>
                    <a:pt x="192836" y="1828342"/>
                  </a:lnTo>
                  <a:lnTo>
                    <a:pt x="193954" y="1828800"/>
                  </a:lnTo>
                  <a:lnTo>
                    <a:pt x="196583" y="1828800"/>
                  </a:lnTo>
                  <a:lnTo>
                    <a:pt x="197700" y="1828342"/>
                  </a:lnTo>
                  <a:lnTo>
                    <a:pt x="199567" y="1826475"/>
                  </a:lnTo>
                  <a:lnTo>
                    <a:pt x="200025" y="1825358"/>
                  </a:lnTo>
                  <a:lnTo>
                    <a:pt x="200025" y="1822729"/>
                  </a:lnTo>
                  <a:close/>
                </a:path>
                <a:path w="3343275" h="1828800">
                  <a:moveTo>
                    <a:pt x="200025" y="1216304"/>
                  </a:moveTo>
                  <a:lnTo>
                    <a:pt x="199567" y="1215186"/>
                  </a:lnTo>
                  <a:lnTo>
                    <a:pt x="197700" y="1213319"/>
                  </a:lnTo>
                  <a:lnTo>
                    <a:pt x="196583" y="1212850"/>
                  </a:lnTo>
                  <a:lnTo>
                    <a:pt x="193954" y="1212850"/>
                  </a:lnTo>
                  <a:lnTo>
                    <a:pt x="192836" y="1213319"/>
                  </a:lnTo>
                  <a:lnTo>
                    <a:pt x="190969" y="1215186"/>
                  </a:lnTo>
                  <a:lnTo>
                    <a:pt x="190500" y="1216304"/>
                  </a:lnTo>
                  <a:lnTo>
                    <a:pt x="190500" y="1218933"/>
                  </a:lnTo>
                  <a:lnTo>
                    <a:pt x="190969" y="1220050"/>
                  </a:lnTo>
                  <a:lnTo>
                    <a:pt x="192836" y="1221917"/>
                  </a:lnTo>
                  <a:lnTo>
                    <a:pt x="193954" y="1222375"/>
                  </a:lnTo>
                  <a:lnTo>
                    <a:pt x="196583" y="1222375"/>
                  </a:lnTo>
                  <a:lnTo>
                    <a:pt x="197700" y="1221917"/>
                  </a:lnTo>
                  <a:lnTo>
                    <a:pt x="199567" y="1220050"/>
                  </a:lnTo>
                  <a:lnTo>
                    <a:pt x="200025" y="1218933"/>
                  </a:lnTo>
                  <a:lnTo>
                    <a:pt x="200025" y="1216304"/>
                  </a:lnTo>
                  <a:close/>
                </a:path>
                <a:path w="3343275" h="1828800">
                  <a:moveTo>
                    <a:pt x="200025" y="609879"/>
                  </a:moveTo>
                  <a:lnTo>
                    <a:pt x="199567" y="608761"/>
                  </a:lnTo>
                  <a:lnTo>
                    <a:pt x="197700" y="606894"/>
                  </a:lnTo>
                  <a:lnTo>
                    <a:pt x="196583" y="606425"/>
                  </a:lnTo>
                  <a:lnTo>
                    <a:pt x="193954" y="606425"/>
                  </a:lnTo>
                  <a:lnTo>
                    <a:pt x="192836" y="606894"/>
                  </a:lnTo>
                  <a:lnTo>
                    <a:pt x="190969" y="608761"/>
                  </a:lnTo>
                  <a:lnTo>
                    <a:pt x="190500" y="609879"/>
                  </a:lnTo>
                  <a:lnTo>
                    <a:pt x="190500" y="612508"/>
                  </a:lnTo>
                  <a:lnTo>
                    <a:pt x="190969" y="613625"/>
                  </a:lnTo>
                  <a:lnTo>
                    <a:pt x="192836" y="615492"/>
                  </a:lnTo>
                  <a:lnTo>
                    <a:pt x="193954" y="615950"/>
                  </a:lnTo>
                  <a:lnTo>
                    <a:pt x="196583" y="615950"/>
                  </a:lnTo>
                  <a:lnTo>
                    <a:pt x="197700" y="615492"/>
                  </a:lnTo>
                  <a:lnTo>
                    <a:pt x="199567" y="613625"/>
                  </a:lnTo>
                  <a:lnTo>
                    <a:pt x="200025" y="612508"/>
                  </a:lnTo>
                  <a:lnTo>
                    <a:pt x="200025" y="609879"/>
                  </a:lnTo>
                  <a:close/>
                </a:path>
                <a:path w="3343275" h="1828800">
                  <a:moveTo>
                    <a:pt x="200025" y="3454"/>
                  </a:moveTo>
                  <a:lnTo>
                    <a:pt x="199567" y="2336"/>
                  </a:lnTo>
                  <a:lnTo>
                    <a:pt x="197700" y="469"/>
                  </a:lnTo>
                  <a:lnTo>
                    <a:pt x="196583" y="0"/>
                  </a:lnTo>
                  <a:lnTo>
                    <a:pt x="193954" y="0"/>
                  </a:lnTo>
                  <a:lnTo>
                    <a:pt x="192836" y="469"/>
                  </a:lnTo>
                  <a:lnTo>
                    <a:pt x="190969" y="2336"/>
                  </a:lnTo>
                  <a:lnTo>
                    <a:pt x="190500" y="3454"/>
                  </a:lnTo>
                  <a:lnTo>
                    <a:pt x="190500" y="6083"/>
                  </a:lnTo>
                  <a:lnTo>
                    <a:pt x="190969" y="7200"/>
                  </a:lnTo>
                  <a:lnTo>
                    <a:pt x="192836" y="9067"/>
                  </a:lnTo>
                  <a:lnTo>
                    <a:pt x="193954" y="9525"/>
                  </a:lnTo>
                  <a:lnTo>
                    <a:pt x="196583" y="9525"/>
                  </a:lnTo>
                  <a:lnTo>
                    <a:pt x="197700" y="9067"/>
                  </a:lnTo>
                  <a:lnTo>
                    <a:pt x="199567" y="7200"/>
                  </a:lnTo>
                  <a:lnTo>
                    <a:pt x="200025" y="6083"/>
                  </a:lnTo>
                  <a:lnTo>
                    <a:pt x="200025" y="3454"/>
                  </a:lnTo>
                  <a:close/>
                </a:path>
                <a:path w="3343275" h="1828800">
                  <a:moveTo>
                    <a:pt x="247650" y="1822729"/>
                  </a:moveTo>
                  <a:lnTo>
                    <a:pt x="247192" y="1821611"/>
                  </a:lnTo>
                  <a:lnTo>
                    <a:pt x="245325" y="1819744"/>
                  </a:lnTo>
                  <a:lnTo>
                    <a:pt x="244208" y="1819275"/>
                  </a:lnTo>
                  <a:lnTo>
                    <a:pt x="241579" y="1819275"/>
                  </a:lnTo>
                  <a:lnTo>
                    <a:pt x="240461" y="1819744"/>
                  </a:lnTo>
                  <a:lnTo>
                    <a:pt x="238594" y="1821611"/>
                  </a:lnTo>
                  <a:lnTo>
                    <a:pt x="238125" y="1822729"/>
                  </a:lnTo>
                  <a:lnTo>
                    <a:pt x="238125" y="1825358"/>
                  </a:lnTo>
                  <a:lnTo>
                    <a:pt x="238594" y="1826475"/>
                  </a:lnTo>
                  <a:lnTo>
                    <a:pt x="240461" y="1828342"/>
                  </a:lnTo>
                  <a:lnTo>
                    <a:pt x="241579" y="1828800"/>
                  </a:lnTo>
                  <a:lnTo>
                    <a:pt x="244208" y="1828800"/>
                  </a:lnTo>
                  <a:lnTo>
                    <a:pt x="245325" y="1828342"/>
                  </a:lnTo>
                  <a:lnTo>
                    <a:pt x="247192" y="1826475"/>
                  </a:lnTo>
                  <a:lnTo>
                    <a:pt x="247650" y="1825358"/>
                  </a:lnTo>
                  <a:lnTo>
                    <a:pt x="247650" y="1822729"/>
                  </a:lnTo>
                  <a:close/>
                </a:path>
                <a:path w="3343275" h="1828800">
                  <a:moveTo>
                    <a:pt x="247650" y="1216304"/>
                  </a:moveTo>
                  <a:lnTo>
                    <a:pt x="247192" y="1215186"/>
                  </a:lnTo>
                  <a:lnTo>
                    <a:pt x="245325" y="1213319"/>
                  </a:lnTo>
                  <a:lnTo>
                    <a:pt x="244208" y="1212850"/>
                  </a:lnTo>
                  <a:lnTo>
                    <a:pt x="241579" y="1212850"/>
                  </a:lnTo>
                  <a:lnTo>
                    <a:pt x="240461" y="1213319"/>
                  </a:lnTo>
                  <a:lnTo>
                    <a:pt x="238594" y="1215186"/>
                  </a:lnTo>
                  <a:lnTo>
                    <a:pt x="238125" y="1216304"/>
                  </a:lnTo>
                  <a:lnTo>
                    <a:pt x="238125" y="1218933"/>
                  </a:lnTo>
                  <a:lnTo>
                    <a:pt x="238594" y="1220050"/>
                  </a:lnTo>
                  <a:lnTo>
                    <a:pt x="240461" y="1221917"/>
                  </a:lnTo>
                  <a:lnTo>
                    <a:pt x="241579" y="1222375"/>
                  </a:lnTo>
                  <a:lnTo>
                    <a:pt x="244208" y="1222375"/>
                  </a:lnTo>
                  <a:lnTo>
                    <a:pt x="245325" y="1221917"/>
                  </a:lnTo>
                  <a:lnTo>
                    <a:pt x="247192" y="1220050"/>
                  </a:lnTo>
                  <a:lnTo>
                    <a:pt x="247650" y="1218933"/>
                  </a:lnTo>
                  <a:lnTo>
                    <a:pt x="247650" y="1216304"/>
                  </a:lnTo>
                  <a:close/>
                </a:path>
                <a:path w="3343275" h="1828800">
                  <a:moveTo>
                    <a:pt x="247650" y="609879"/>
                  </a:moveTo>
                  <a:lnTo>
                    <a:pt x="247192" y="608761"/>
                  </a:lnTo>
                  <a:lnTo>
                    <a:pt x="245325" y="606894"/>
                  </a:lnTo>
                  <a:lnTo>
                    <a:pt x="244208" y="606425"/>
                  </a:lnTo>
                  <a:lnTo>
                    <a:pt x="241579" y="606425"/>
                  </a:lnTo>
                  <a:lnTo>
                    <a:pt x="240461" y="606894"/>
                  </a:lnTo>
                  <a:lnTo>
                    <a:pt x="238594" y="608761"/>
                  </a:lnTo>
                  <a:lnTo>
                    <a:pt x="238125" y="609879"/>
                  </a:lnTo>
                  <a:lnTo>
                    <a:pt x="238125" y="612508"/>
                  </a:lnTo>
                  <a:lnTo>
                    <a:pt x="238594" y="613625"/>
                  </a:lnTo>
                  <a:lnTo>
                    <a:pt x="240461" y="615492"/>
                  </a:lnTo>
                  <a:lnTo>
                    <a:pt x="241579" y="615950"/>
                  </a:lnTo>
                  <a:lnTo>
                    <a:pt x="244208" y="615950"/>
                  </a:lnTo>
                  <a:lnTo>
                    <a:pt x="245325" y="615492"/>
                  </a:lnTo>
                  <a:lnTo>
                    <a:pt x="247192" y="613625"/>
                  </a:lnTo>
                  <a:lnTo>
                    <a:pt x="247650" y="612508"/>
                  </a:lnTo>
                  <a:lnTo>
                    <a:pt x="247650" y="609879"/>
                  </a:lnTo>
                  <a:close/>
                </a:path>
                <a:path w="3343275" h="1828800">
                  <a:moveTo>
                    <a:pt x="247650" y="3454"/>
                  </a:moveTo>
                  <a:lnTo>
                    <a:pt x="247192" y="2336"/>
                  </a:lnTo>
                  <a:lnTo>
                    <a:pt x="245325" y="469"/>
                  </a:lnTo>
                  <a:lnTo>
                    <a:pt x="244208" y="0"/>
                  </a:lnTo>
                  <a:lnTo>
                    <a:pt x="241579" y="0"/>
                  </a:lnTo>
                  <a:lnTo>
                    <a:pt x="240461" y="469"/>
                  </a:lnTo>
                  <a:lnTo>
                    <a:pt x="238594" y="2336"/>
                  </a:lnTo>
                  <a:lnTo>
                    <a:pt x="238125" y="3454"/>
                  </a:lnTo>
                  <a:lnTo>
                    <a:pt x="238125" y="6083"/>
                  </a:lnTo>
                  <a:lnTo>
                    <a:pt x="238594" y="7200"/>
                  </a:lnTo>
                  <a:lnTo>
                    <a:pt x="240461" y="9067"/>
                  </a:lnTo>
                  <a:lnTo>
                    <a:pt x="241579" y="9525"/>
                  </a:lnTo>
                  <a:lnTo>
                    <a:pt x="244208" y="9525"/>
                  </a:lnTo>
                  <a:lnTo>
                    <a:pt x="245325" y="9067"/>
                  </a:lnTo>
                  <a:lnTo>
                    <a:pt x="247192" y="7200"/>
                  </a:lnTo>
                  <a:lnTo>
                    <a:pt x="247650" y="6083"/>
                  </a:lnTo>
                  <a:lnTo>
                    <a:pt x="247650" y="3454"/>
                  </a:lnTo>
                  <a:close/>
                </a:path>
                <a:path w="3343275" h="1828800">
                  <a:moveTo>
                    <a:pt x="295275" y="1822729"/>
                  </a:moveTo>
                  <a:lnTo>
                    <a:pt x="294817" y="1821611"/>
                  </a:lnTo>
                  <a:lnTo>
                    <a:pt x="292950" y="1819744"/>
                  </a:lnTo>
                  <a:lnTo>
                    <a:pt x="291833" y="1819275"/>
                  </a:lnTo>
                  <a:lnTo>
                    <a:pt x="289204" y="1819275"/>
                  </a:lnTo>
                  <a:lnTo>
                    <a:pt x="288086" y="1819744"/>
                  </a:lnTo>
                  <a:lnTo>
                    <a:pt x="286219" y="1821611"/>
                  </a:lnTo>
                  <a:lnTo>
                    <a:pt x="285750" y="1822729"/>
                  </a:lnTo>
                  <a:lnTo>
                    <a:pt x="285750" y="1825358"/>
                  </a:lnTo>
                  <a:lnTo>
                    <a:pt x="286219" y="1826475"/>
                  </a:lnTo>
                  <a:lnTo>
                    <a:pt x="288086" y="1828342"/>
                  </a:lnTo>
                  <a:lnTo>
                    <a:pt x="289204" y="1828800"/>
                  </a:lnTo>
                  <a:lnTo>
                    <a:pt x="291833" y="1828800"/>
                  </a:lnTo>
                  <a:lnTo>
                    <a:pt x="292950" y="1828342"/>
                  </a:lnTo>
                  <a:lnTo>
                    <a:pt x="294817" y="1826475"/>
                  </a:lnTo>
                  <a:lnTo>
                    <a:pt x="295275" y="1825358"/>
                  </a:lnTo>
                  <a:lnTo>
                    <a:pt x="295275" y="1822729"/>
                  </a:lnTo>
                  <a:close/>
                </a:path>
                <a:path w="3343275" h="1828800">
                  <a:moveTo>
                    <a:pt x="295275" y="1216304"/>
                  </a:moveTo>
                  <a:lnTo>
                    <a:pt x="294817" y="1215186"/>
                  </a:lnTo>
                  <a:lnTo>
                    <a:pt x="292950" y="1213319"/>
                  </a:lnTo>
                  <a:lnTo>
                    <a:pt x="291833" y="1212850"/>
                  </a:lnTo>
                  <a:lnTo>
                    <a:pt x="289204" y="1212850"/>
                  </a:lnTo>
                  <a:lnTo>
                    <a:pt x="288086" y="1213319"/>
                  </a:lnTo>
                  <a:lnTo>
                    <a:pt x="286219" y="1215186"/>
                  </a:lnTo>
                  <a:lnTo>
                    <a:pt x="285750" y="1216304"/>
                  </a:lnTo>
                  <a:lnTo>
                    <a:pt x="285750" y="1218933"/>
                  </a:lnTo>
                  <a:lnTo>
                    <a:pt x="286219" y="1220050"/>
                  </a:lnTo>
                  <a:lnTo>
                    <a:pt x="288086" y="1221917"/>
                  </a:lnTo>
                  <a:lnTo>
                    <a:pt x="289204" y="1222375"/>
                  </a:lnTo>
                  <a:lnTo>
                    <a:pt x="291833" y="1222375"/>
                  </a:lnTo>
                  <a:lnTo>
                    <a:pt x="292950" y="1221917"/>
                  </a:lnTo>
                  <a:lnTo>
                    <a:pt x="294817" y="1220050"/>
                  </a:lnTo>
                  <a:lnTo>
                    <a:pt x="295275" y="1218933"/>
                  </a:lnTo>
                  <a:lnTo>
                    <a:pt x="295275" y="1216304"/>
                  </a:lnTo>
                  <a:close/>
                </a:path>
                <a:path w="3343275" h="1828800">
                  <a:moveTo>
                    <a:pt x="295275" y="609879"/>
                  </a:moveTo>
                  <a:lnTo>
                    <a:pt x="294817" y="608761"/>
                  </a:lnTo>
                  <a:lnTo>
                    <a:pt x="292950" y="606894"/>
                  </a:lnTo>
                  <a:lnTo>
                    <a:pt x="291833" y="606425"/>
                  </a:lnTo>
                  <a:lnTo>
                    <a:pt x="289204" y="606425"/>
                  </a:lnTo>
                  <a:lnTo>
                    <a:pt x="288086" y="606894"/>
                  </a:lnTo>
                  <a:lnTo>
                    <a:pt x="286219" y="608761"/>
                  </a:lnTo>
                  <a:lnTo>
                    <a:pt x="285750" y="609879"/>
                  </a:lnTo>
                  <a:lnTo>
                    <a:pt x="285750" y="612508"/>
                  </a:lnTo>
                  <a:lnTo>
                    <a:pt x="286219" y="613625"/>
                  </a:lnTo>
                  <a:lnTo>
                    <a:pt x="288086" y="615492"/>
                  </a:lnTo>
                  <a:lnTo>
                    <a:pt x="289204" y="615950"/>
                  </a:lnTo>
                  <a:lnTo>
                    <a:pt x="291833" y="615950"/>
                  </a:lnTo>
                  <a:lnTo>
                    <a:pt x="292950" y="615492"/>
                  </a:lnTo>
                  <a:lnTo>
                    <a:pt x="294817" y="613625"/>
                  </a:lnTo>
                  <a:lnTo>
                    <a:pt x="295275" y="612508"/>
                  </a:lnTo>
                  <a:lnTo>
                    <a:pt x="295275" y="609879"/>
                  </a:lnTo>
                  <a:close/>
                </a:path>
                <a:path w="3343275" h="1828800">
                  <a:moveTo>
                    <a:pt x="295275" y="3454"/>
                  </a:moveTo>
                  <a:lnTo>
                    <a:pt x="294817" y="2336"/>
                  </a:lnTo>
                  <a:lnTo>
                    <a:pt x="292950" y="469"/>
                  </a:lnTo>
                  <a:lnTo>
                    <a:pt x="291833" y="0"/>
                  </a:lnTo>
                  <a:lnTo>
                    <a:pt x="289204" y="0"/>
                  </a:lnTo>
                  <a:lnTo>
                    <a:pt x="288086" y="469"/>
                  </a:lnTo>
                  <a:lnTo>
                    <a:pt x="286219" y="2336"/>
                  </a:lnTo>
                  <a:lnTo>
                    <a:pt x="285750" y="3454"/>
                  </a:lnTo>
                  <a:lnTo>
                    <a:pt x="285750" y="6083"/>
                  </a:lnTo>
                  <a:lnTo>
                    <a:pt x="286219" y="7200"/>
                  </a:lnTo>
                  <a:lnTo>
                    <a:pt x="288086" y="9067"/>
                  </a:lnTo>
                  <a:lnTo>
                    <a:pt x="289204" y="9525"/>
                  </a:lnTo>
                  <a:lnTo>
                    <a:pt x="291833" y="9525"/>
                  </a:lnTo>
                  <a:lnTo>
                    <a:pt x="292950" y="9067"/>
                  </a:lnTo>
                  <a:lnTo>
                    <a:pt x="294817" y="7200"/>
                  </a:lnTo>
                  <a:lnTo>
                    <a:pt x="295275" y="6083"/>
                  </a:lnTo>
                  <a:lnTo>
                    <a:pt x="295275" y="3454"/>
                  </a:lnTo>
                  <a:close/>
                </a:path>
                <a:path w="3343275" h="1828800">
                  <a:moveTo>
                    <a:pt x="342900" y="1822729"/>
                  </a:moveTo>
                  <a:lnTo>
                    <a:pt x="342442" y="1821611"/>
                  </a:lnTo>
                  <a:lnTo>
                    <a:pt x="340575" y="1819744"/>
                  </a:lnTo>
                  <a:lnTo>
                    <a:pt x="339458" y="1819275"/>
                  </a:lnTo>
                  <a:lnTo>
                    <a:pt x="336829" y="1819275"/>
                  </a:lnTo>
                  <a:lnTo>
                    <a:pt x="335711" y="1819744"/>
                  </a:lnTo>
                  <a:lnTo>
                    <a:pt x="333844" y="1821611"/>
                  </a:lnTo>
                  <a:lnTo>
                    <a:pt x="333375" y="1822729"/>
                  </a:lnTo>
                  <a:lnTo>
                    <a:pt x="333375" y="1825358"/>
                  </a:lnTo>
                  <a:lnTo>
                    <a:pt x="333844" y="1826475"/>
                  </a:lnTo>
                  <a:lnTo>
                    <a:pt x="335711" y="1828342"/>
                  </a:lnTo>
                  <a:lnTo>
                    <a:pt x="336829" y="1828800"/>
                  </a:lnTo>
                  <a:lnTo>
                    <a:pt x="339458" y="1828800"/>
                  </a:lnTo>
                  <a:lnTo>
                    <a:pt x="340575" y="1828342"/>
                  </a:lnTo>
                  <a:lnTo>
                    <a:pt x="342442" y="1826475"/>
                  </a:lnTo>
                  <a:lnTo>
                    <a:pt x="342900" y="1825358"/>
                  </a:lnTo>
                  <a:lnTo>
                    <a:pt x="342900" y="1822729"/>
                  </a:lnTo>
                  <a:close/>
                </a:path>
                <a:path w="3343275" h="1828800">
                  <a:moveTo>
                    <a:pt x="342900" y="1216304"/>
                  </a:moveTo>
                  <a:lnTo>
                    <a:pt x="342442" y="1215186"/>
                  </a:lnTo>
                  <a:lnTo>
                    <a:pt x="340575" y="1213319"/>
                  </a:lnTo>
                  <a:lnTo>
                    <a:pt x="339458" y="1212850"/>
                  </a:lnTo>
                  <a:lnTo>
                    <a:pt x="336829" y="1212850"/>
                  </a:lnTo>
                  <a:lnTo>
                    <a:pt x="335711" y="1213319"/>
                  </a:lnTo>
                  <a:lnTo>
                    <a:pt x="333844" y="1215186"/>
                  </a:lnTo>
                  <a:lnTo>
                    <a:pt x="333375" y="1216304"/>
                  </a:lnTo>
                  <a:lnTo>
                    <a:pt x="333375" y="1218933"/>
                  </a:lnTo>
                  <a:lnTo>
                    <a:pt x="333844" y="1220050"/>
                  </a:lnTo>
                  <a:lnTo>
                    <a:pt x="335711" y="1221917"/>
                  </a:lnTo>
                  <a:lnTo>
                    <a:pt x="336829" y="1222375"/>
                  </a:lnTo>
                  <a:lnTo>
                    <a:pt x="339458" y="1222375"/>
                  </a:lnTo>
                  <a:lnTo>
                    <a:pt x="340575" y="1221917"/>
                  </a:lnTo>
                  <a:lnTo>
                    <a:pt x="342442" y="1220050"/>
                  </a:lnTo>
                  <a:lnTo>
                    <a:pt x="342900" y="1218933"/>
                  </a:lnTo>
                  <a:lnTo>
                    <a:pt x="342900" y="1216304"/>
                  </a:lnTo>
                  <a:close/>
                </a:path>
                <a:path w="3343275" h="1828800">
                  <a:moveTo>
                    <a:pt x="342900" y="609879"/>
                  </a:moveTo>
                  <a:lnTo>
                    <a:pt x="342442" y="608761"/>
                  </a:lnTo>
                  <a:lnTo>
                    <a:pt x="340575" y="606894"/>
                  </a:lnTo>
                  <a:lnTo>
                    <a:pt x="339458" y="606425"/>
                  </a:lnTo>
                  <a:lnTo>
                    <a:pt x="336829" y="606425"/>
                  </a:lnTo>
                  <a:lnTo>
                    <a:pt x="335711" y="606894"/>
                  </a:lnTo>
                  <a:lnTo>
                    <a:pt x="333844" y="608761"/>
                  </a:lnTo>
                  <a:lnTo>
                    <a:pt x="333375" y="609879"/>
                  </a:lnTo>
                  <a:lnTo>
                    <a:pt x="333375" y="612508"/>
                  </a:lnTo>
                  <a:lnTo>
                    <a:pt x="333844" y="613625"/>
                  </a:lnTo>
                  <a:lnTo>
                    <a:pt x="335711" y="615492"/>
                  </a:lnTo>
                  <a:lnTo>
                    <a:pt x="336829" y="615950"/>
                  </a:lnTo>
                  <a:lnTo>
                    <a:pt x="339458" y="615950"/>
                  </a:lnTo>
                  <a:lnTo>
                    <a:pt x="340575" y="615492"/>
                  </a:lnTo>
                  <a:lnTo>
                    <a:pt x="342442" y="613625"/>
                  </a:lnTo>
                  <a:lnTo>
                    <a:pt x="342900" y="612508"/>
                  </a:lnTo>
                  <a:lnTo>
                    <a:pt x="342900" y="609879"/>
                  </a:lnTo>
                  <a:close/>
                </a:path>
                <a:path w="3343275" h="1828800">
                  <a:moveTo>
                    <a:pt x="342900" y="3454"/>
                  </a:moveTo>
                  <a:lnTo>
                    <a:pt x="342442" y="2336"/>
                  </a:lnTo>
                  <a:lnTo>
                    <a:pt x="340575" y="469"/>
                  </a:lnTo>
                  <a:lnTo>
                    <a:pt x="339458" y="0"/>
                  </a:lnTo>
                  <a:lnTo>
                    <a:pt x="336829" y="0"/>
                  </a:lnTo>
                  <a:lnTo>
                    <a:pt x="335711" y="469"/>
                  </a:lnTo>
                  <a:lnTo>
                    <a:pt x="333844" y="2336"/>
                  </a:lnTo>
                  <a:lnTo>
                    <a:pt x="333375" y="3454"/>
                  </a:lnTo>
                  <a:lnTo>
                    <a:pt x="333375" y="6083"/>
                  </a:lnTo>
                  <a:lnTo>
                    <a:pt x="333844" y="7200"/>
                  </a:lnTo>
                  <a:lnTo>
                    <a:pt x="335711" y="9067"/>
                  </a:lnTo>
                  <a:lnTo>
                    <a:pt x="336829" y="9525"/>
                  </a:lnTo>
                  <a:lnTo>
                    <a:pt x="339458" y="9525"/>
                  </a:lnTo>
                  <a:lnTo>
                    <a:pt x="340575" y="9067"/>
                  </a:lnTo>
                  <a:lnTo>
                    <a:pt x="342442" y="7200"/>
                  </a:lnTo>
                  <a:lnTo>
                    <a:pt x="342900" y="6083"/>
                  </a:lnTo>
                  <a:lnTo>
                    <a:pt x="342900" y="3454"/>
                  </a:lnTo>
                  <a:close/>
                </a:path>
                <a:path w="3343275" h="1828800">
                  <a:moveTo>
                    <a:pt x="390525" y="1822729"/>
                  </a:moveTo>
                  <a:lnTo>
                    <a:pt x="390067" y="1821611"/>
                  </a:lnTo>
                  <a:lnTo>
                    <a:pt x="388200" y="1819744"/>
                  </a:lnTo>
                  <a:lnTo>
                    <a:pt x="387083" y="1819275"/>
                  </a:lnTo>
                  <a:lnTo>
                    <a:pt x="384454" y="1819275"/>
                  </a:lnTo>
                  <a:lnTo>
                    <a:pt x="383336" y="1819744"/>
                  </a:lnTo>
                  <a:lnTo>
                    <a:pt x="381469" y="1821611"/>
                  </a:lnTo>
                  <a:lnTo>
                    <a:pt x="381000" y="1822729"/>
                  </a:lnTo>
                  <a:lnTo>
                    <a:pt x="381000" y="1825358"/>
                  </a:lnTo>
                  <a:lnTo>
                    <a:pt x="381469" y="1826475"/>
                  </a:lnTo>
                  <a:lnTo>
                    <a:pt x="383336" y="1828342"/>
                  </a:lnTo>
                  <a:lnTo>
                    <a:pt x="384454" y="1828800"/>
                  </a:lnTo>
                  <a:lnTo>
                    <a:pt x="387083" y="1828800"/>
                  </a:lnTo>
                  <a:lnTo>
                    <a:pt x="388200" y="1828342"/>
                  </a:lnTo>
                  <a:lnTo>
                    <a:pt x="390067" y="1826475"/>
                  </a:lnTo>
                  <a:lnTo>
                    <a:pt x="390525" y="1825358"/>
                  </a:lnTo>
                  <a:lnTo>
                    <a:pt x="390525" y="1822729"/>
                  </a:lnTo>
                  <a:close/>
                </a:path>
                <a:path w="3343275" h="1828800">
                  <a:moveTo>
                    <a:pt x="390525" y="1216304"/>
                  </a:moveTo>
                  <a:lnTo>
                    <a:pt x="390067" y="1215186"/>
                  </a:lnTo>
                  <a:lnTo>
                    <a:pt x="388200" y="1213319"/>
                  </a:lnTo>
                  <a:lnTo>
                    <a:pt x="387083" y="1212850"/>
                  </a:lnTo>
                  <a:lnTo>
                    <a:pt x="384454" y="1212850"/>
                  </a:lnTo>
                  <a:lnTo>
                    <a:pt x="383336" y="1213319"/>
                  </a:lnTo>
                  <a:lnTo>
                    <a:pt x="381469" y="1215186"/>
                  </a:lnTo>
                  <a:lnTo>
                    <a:pt x="381000" y="1216304"/>
                  </a:lnTo>
                  <a:lnTo>
                    <a:pt x="381000" y="1218933"/>
                  </a:lnTo>
                  <a:lnTo>
                    <a:pt x="381469" y="1220050"/>
                  </a:lnTo>
                  <a:lnTo>
                    <a:pt x="383336" y="1221917"/>
                  </a:lnTo>
                  <a:lnTo>
                    <a:pt x="384454" y="1222375"/>
                  </a:lnTo>
                  <a:lnTo>
                    <a:pt x="387083" y="1222375"/>
                  </a:lnTo>
                  <a:lnTo>
                    <a:pt x="388200" y="1221917"/>
                  </a:lnTo>
                  <a:lnTo>
                    <a:pt x="390067" y="1220050"/>
                  </a:lnTo>
                  <a:lnTo>
                    <a:pt x="390525" y="1218933"/>
                  </a:lnTo>
                  <a:lnTo>
                    <a:pt x="390525" y="1216304"/>
                  </a:lnTo>
                  <a:close/>
                </a:path>
                <a:path w="3343275" h="1828800">
                  <a:moveTo>
                    <a:pt x="390525" y="609879"/>
                  </a:moveTo>
                  <a:lnTo>
                    <a:pt x="390067" y="608761"/>
                  </a:lnTo>
                  <a:lnTo>
                    <a:pt x="388200" y="606894"/>
                  </a:lnTo>
                  <a:lnTo>
                    <a:pt x="387083" y="606425"/>
                  </a:lnTo>
                  <a:lnTo>
                    <a:pt x="384454" y="606425"/>
                  </a:lnTo>
                  <a:lnTo>
                    <a:pt x="383336" y="606894"/>
                  </a:lnTo>
                  <a:lnTo>
                    <a:pt x="381469" y="608761"/>
                  </a:lnTo>
                  <a:lnTo>
                    <a:pt x="381000" y="609879"/>
                  </a:lnTo>
                  <a:lnTo>
                    <a:pt x="381000" y="612508"/>
                  </a:lnTo>
                  <a:lnTo>
                    <a:pt x="381469" y="613625"/>
                  </a:lnTo>
                  <a:lnTo>
                    <a:pt x="383336" y="615492"/>
                  </a:lnTo>
                  <a:lnTo>
                    <a:pt x="384454" y="615950"/>
                  </a:lnTo>
                  <a:lnTo>
                    <a:pt x="387083" y="615950"/>
                  </a:lnTo>
                  <a:lnTo>
                    <a:pt x="388200" y="615492"/>
                  </a:lnTo>
                  <a:lnTo>
                    <a:pt x="390067" y="613625"/>
                  </a:lnTo>
                  <a:lnTo>
                    <a:pt x="390525" y="612508"/>
                  </a:lnTo>
                  <a:lnTo>
                    <a:pt x="390525" y="609879"/>
                  </a:lnTo>
                  <a:close/>
                </a:path>
                <a:path w="3343275" h="1828800">
                  <a:moveTo>
                    <a:pt x="390525" y="3454"/>
                  </a:moveTo>
                  <a:lnTo>
                    <a:pt x="390067" y="2336"/>
                  </a:lnTo>
                  <a:lnTo>
                    <a:pt x="388200" y="469"/>
                  </a:lnTo>
                  <a:lnTo>
                    <a:pt x="387083" y="0"/>
                  </a:lnTo>
                  <a:lnTo>
                    <a:pt x="384454" y="0"/>
                  </a:lnTo>
                  <a:lnTo>
                    <a:pt x="383336" y="469"/>
                  </a:lnTo>
                  <a:lnTo>
                    <a:pt x="381469" y="2336"/>
                  </a:lnTo>
                  <a:lnTo>
                    <a:pt x="381000" y="3454"/>
                  </a:lnTo>
                  <a:lnTo>
                    <a:pt x="381000" y="6083"/>
                  </a:lnTo>
                  <a:lnTo>
                    <a:pt x="381469" y="7200"/>
                  </a:lnTo>
                  <a:lnTo>
                    <a:pt x="383336" y="9067"/>
                  </a:lnTo>
                  <a:lnTo>
                    <a:pt x="384454" y="9525"/>
                  </a:lnTo>
                  <a:lnTo>
                    <a:pt x="387083" y="9525"/>
                  </a:lnTo>
                  <a:lnTo>
                    <a:pt x="388200" y="9067"/>
                  </a:lnTo>
                  <a:lnTo>
                    <a:pt x="390067" y="7200"/>
                  </a:lnTo>
                  <a:lnTo>
                    <a:pt x="390525" y="6083"/>
                  </a:lnTo>
                  <a:lnTo>
                    <a:pt x="390525" y="3454"/>
                  </a:lnTo>
                  <a:close/>
                </a:path>
                <a:path w="3343275" h="1828800">
                  <a:moveTo>
                    <a:pt x="438150" y="1822729"/>
                  </a:moveTo>
                  <a:lnTo>
                    <a:pt x="437692" y="1821611"/>
                  </a:lnTo>
                  <a:lnTo>
                    <a:pt x="435825" y="1819744"/>
                  </a:lnTo>
                  <a:lnTo>
                    <a:pt x="434708" y="1819275"/>
                  </a:lnTo>
                  <a:lnTo>
                    <a:pt x="432079" y="1819275"/>
                  </a:lnTo>
                  <a:lnTo>
                    <a:pt x="430961" y="1819744"/>
                  </a:lnTo>
                  <a:lnTo>
                    <a:pt x="429094" y="1821611"/>
                  </a:lnTo>
                  <a:lnTo>
                    <a:pt x="428625" y="1822729"/>
                  </a:lnTo>
                  <a:lnTo>
                    <a:pt x="428625" y="1825358"/>
                  </a:lnTo>
                  <a:lnTo>
                    <a:pt x="429094" y="1826475"/>
                  </a:lnTo>
                  <a:lnTo>
                    <a:pt x="430961" y="1828342"/>
                  </a:lnTo>
                  <a:lnTo>
                    <a:pt x="432079" y="1828800"/>
                  </a:lnTo>
                  <a:lnTo>
                    <a:pt x="434708" y="1828800"/>
                  </a:lnTo>
                  <a:lnTo>
                    <a:pt x="435825" y="1828342"/>
                  </a:lnTo>
                  <a:lnTo>
                    <a:pt x="437692" y="1826475"/>
                  </a:lnTo>
                  <a:lnTo>
                    <a:pt x="438150" y="1825358"/>
                  </a:lnTo>
                  <a:lnTo>
                    <a:pt x="438150" y="1822729"/>
                  </a:lnTo>
                  <a:close/>
                </a:path>
                <a:path w="3343275" h="1828800">
                  <a:moveTo>
                    <a:pt x="438150" y="1216304"/>
                  </a:moveTo>
                  <a:lnTo>
                    <a:pt x="437692" y="1215186"/>
                  </a:lnTo>
                  <a:lnTo>
                    <a:pt x="435825" y="1213319"/>
                  </a:lnTo>
                  <a:lnTo>
                    <a:pt x="434708" y="1212850"/>
                  </a:lnTo>
                  <a:lnTo>
                    <a:pt x="432079" y="1212850"/>
                  </a:lnTo>
                  <a:lnTo>
                    <a:pt x="430961" y="1213319"/>
                  </a:lnTo>
                  <a:lnTo>
                    <a:pt x="429094" y="1215186"/>
                  </a:lnTo>
                  <a:lnTo>
                    <a:pt x="428625" y="1216304"/>
                  </a:lnTo>
                  <a:lnTo>
                    <a:pt x="428625" y="1218933"/>
                  </a:lnTo>
                  <a:lnTo>
                    <a:pt x="429094" y="1220050"/>
                  </a:lnTo>
                  <a:lnTo>
                    <a:pt x="430961" y="1221917"/>
                  </a:lnTo>
                  <a:lnTo>
                    <a:pt x="432079" y="1222375"/>
                  </a:lnTo>
                  <a:lnTo>
                    <a:pt x="434708" y="1222375"/>
                  </a:lnTo>
                  <a:lnTo>
                    <a:pt x="435825" y="1221917"/>
                  </a:lnTo>
                  <a:lnTo>
                    <a:pt x="437692" y="1220050"/>
                  </a:lnTo>
                  <a:lnTo>
                    <a:pt x="438150" y="1218933"/>
                  </a:lnTo>
                  <a:lnTo>
                    <a:pt x="438150" y="1216304"/>
                  </a:lnTo>
                  <a:close/>
                </a:path>
                <a:path w="3343275" h="1828800">
                  <a:moveTo>
                    <a:pt x="438150" y="609879"/>
                  </a:moveTo>
                  <a:lnTo>
                    <a:pt x="437692" y="608761"/>
                  </a:lnTo>
                  <a:lnTo>
                    <a:pt x="435825" y="606894"/>
                  </a:lnTo>
                  <a:lnTo>
                    <a:pt x="434708" y="606425"/>
                  </a:lnTo>
                  <a:lnTo>
                    <a:pt x="432079" y="606425"/>
                  </a:lnTo>
                  <a:lnTo>
                    <a:pt x="430961" y="606894"/>
                  </a:lnTo>
                  <a:lnTo>
                    <a:pt x="429094" y="608761"/>
                  </a:lnTo>
                  <a:lnTo>
                    <a:pt x="428625" y="609879"/>
                  </a:lnTo>
                  <a:lnTo>
                    <a:pt x="428625" y="612508"/>
                  </a:lnTo>
                  <a:lnTo>
                    <a:pt x="429094" y="613625"/>
                  </a:lnTo>
                  <a:lnTo>
                    <a:pt x="430961" y="615492"/>
                  </a:lnTo>
                  <a:lnTo>
                    <a:pt x="432079" y="615950"/>
                  </a:lnTo>
                  <a:lnTo>
                    <a:pt x="434708" y="615950"/>
                  </a:lnTo>
                  <a:lnTo>
                    <a:pt x="435825" y="615492"/>
                  </a:lnTo>
                  <a:lnTo>
                    <a:pt x="437692" y="613625"/>
                  </a:lnTo>
                  <a:lnTo>
                    <a:pt x="438150" y="612508"/>
                  </a:lnTo>
                  <a:lnTo>
                    <a:pt x="438150" y="609879"/>
                  </a:lnTo>
                  <a:close/>
                </a:path>
                <a:path w="3343275" h="1828800">
                  <a:moveTo>
                    <a:pt x="438150" y="3454"/>
                  </a:moveTo>
                  <a:lnTo>
                    <a:pt x="437692" y="2336"/>
                  </a:lnTo>
                  <a:lnTo>
                    <a:pt x="435825" y="469"/>
                  </a:lnTo>
                  <a:lnTo>
                    <a:pt x="434708" y="0"/>
                  </a:lnTo>
                  <a:lnTo>
                    <a:pt x="432079" y="0"/>
                  </a:lnTo>
                  <a:lnTo>
                    <a:pt x="430961" y="469"/>
                  </a:lnTo>
                  <a:lnTo>
                    <a:pt x="429094" y="2336"/>
                  </a:lnTo>
                  <a:lnTo>
                    <a:pt x="428625" y="3454"/>
                  </a:lnTo>
                  <a:lnTo>
                    <a:pt x="428625" y="6083"/>
                  </a:lnTo>
                  <a:lnTo>
                    <a:pt x="429094" y="7200"/>
                  </a:lnTo>
                  <a:lnTo>
                    <a:pt x="430961" y="9067"/>
                  </a:lnTo>
                  <a:lnTo>
                    <a:pt x="432079" y="9525"/>
                  </a:lnTo>
                  <a:lnTo>
                    <a:pt x="434708" y="9525"/>
                  </a:lnTo>
                  <a:lnTo>
                    <a:pt x="435825" y="9067"/>
                  </a:lnTo>
                  <a:lnTo>
                    <a:pt x="437692" y="7200"/>
                  </a:lnTo>
                  <a:lnTo>
                    <a:pt x="438150" y="6083"/>
                  </a:lnTo>
                  <a:lnTo>
                    <a:pt x="438150" y="3454"/>
                  </a:lnTo>
                  <a:close/>
                </a:path>
                <a:path w="3343275" h="1828800">
                  <a:moveTo>
                    <a:pt x="485775" y="1822729"/>
                  </a:moveTo>
                  <a:lnTo>
                    <a:pt x="485317" y="1821611"/>
                  </a:lnTo>
                  <a:lnTo>
                    <a:pt x="483450" y="1819744"/>
                  </a:lnTo>
                  <a:lnTo>
                    <a:pt x="482333" y="1819275"/>
                  </a:lnTo>
                  <a:lnTo>
                    <a:pt x="479704" y="1819275"/>
                  </a:lnTo>
                  <a:lnTo>
                    <a:pt x="478586" y="1819744"/>
                  </a:lnTo>
                  <a:lnTo>
                    <a:pt x="476719" y="1821611"/>
                  </a:lnTo>
                  <a:lnTo>
                    <a:pt x="476250" y="1822729"/>
                  </a:lnTo>
                  <a:lnTo>
                    <a:pt x="476250" y="1825358"/>
                  </a:lnTo>
                  <a:lnTo>
                    <a:pt x="476719" y="1826475"/>
                  </a:lnTo>
                  <a:lnTo>
                    <a:pt x="478586" y="1828342"/>
                  </a:lnTo>
                  <a:lnTo>
                    <a:pt x="479704" y="1828800"/>
                  </a:lnTo>
                  <a:lnTo>
                    <a:pt x="482333" y="1828800"/>
                  </a:lnTo>
                  <a:lnTo>
                    <a:pt x="483450" y="1828342"/>
                  </a:lnTo>
                  <a:lnTo>
                    <a:pt x="485317" y="1826475"/>
                  </a:lnTo>
                  <a:lnTo>
                    <a:pt x="485775" y="1825358"/>
                  </a:lnTo>
                  <a:lnTo>
                    <a:pt x="485775" y="1822729"/>
                  </a:lnTo>
                  <a:close/>
                </a:path>
                <a:path w="3343275" h="1828800">
                  <a:moveTo>
                    <a:pt x="485775" y="1216304"/>
                  </a:moveTo>
                  <a:lnTo>
                    <a:pt x="485317" y="1215186"/>
                  </a:lnTo>
                  <a:lnTo>
                    <a:pt x="483450" y="1213319"/>
                  </a:lnTo>
                  <a:lnTo>
                    <a:pt x="482333" y="1212850"/>
                  </a:lnTo>
                  <a:lnTo>
                    <a:pt x="479704" y="1212850"/>
                  </a:lnTo>
                  <a:lnTo>
                    <a:pt x="478586" y="1213319"/>
                  </a:lnTo>
                  <a:lnTo>
                    <a:pt x="476719" y="1215186"/>
                  </a:lnTo>
                  <a:lnTo>
                    <a:pt x="476250" y="1216304"/>
                  </a:lnTo>
                  <a:lnTo>
                    <a:pt x="476250" y="1218933"/>
                  </a:lnTo>
                  <a:lnTo>
                    <a:pt x="476719" y="1220050"/>
                  </a:lnTo>
                  <a:lnTo>
                    <a:pt x="478586" y="1221917"/>
                  </a:lnTo>
                  <a:lnTo>
                    <a:pt x="479704" y="1222375"/>
                  </a:lnTo>
                  <a:lnTo>
                    <a:pt x="482333" y="1222375"/>
                  </a:lnTo>
                  <a:lnTo>
                    <a:pt x="483450" y="1221917"/>
                  </a:lnTo>
                  <a:lnTo>
                    <a:pt x="485317" y="1220050"/>
                  </a:lnTo>
                  <a:lnTo>
                    <a:pt x="485775" y="1218933"/>
                  </a:lnTo>
                  <a:lnTo>
                    <a:pt x="485775" y="1216304"/>
                  </a:lnTo>
                  <a:close/>
                </a:path>
                <a:path w="3343275" h="1828800">
                  <a:moveTo>
                    <a:pt x="485775" y="609879"/>
                  </a:moveTo>
                  <a:lnTo>
                    <a:pt x="485317" y="608761"/>
                  </a:lnTo>
                  <a:lnTo>
                    <a:pt x="483450" y="606894"/>
                  </a:lnTo>
                  <a:lnTo>
                    <a:pt x="482333" y="606425"/>
                  </a:lnTo>
                  <a:lnTo>
                    <a:pt x="479704" y="606425"/>
                  </a:lnTo>
                  <a:lnTo>
                    <a:pt x="478586" y="606894"/>
                  </a:lnTo>
                  <a:lnTo>
                    <a:pt x="476719" y="608761"/>
                  </a:lnTo>
                  <a:lnTo>
                    <a:pt x="476250" y="609879"/>
                  </a:lnTo>
                  <a:lnTo>
                    <a:pt x="476250" y="612508"/>
                  </a:lnTo>
                  <a:lnTo>
                    <a:pt x="476719" y="613625"/>
                  </a:lnTo>
                  <a:lnTo>
                    <a:pt x="478586" y="615492"/>
                  </a:lnTo>
                  <a:lnTo>
                    <a:pt x="479704" y="615950"/>
                  </a:lnTo>
                  <a:lnTo>
                    <a:pt x="482333" y="615950"/>
                  </a:lnTo>
                  <a:lnTo>
                    <a:pt x="483450" y="615492"/>
                  </a:lnTo>
                  <a:lnTo>
                    <a:pt x="485317" y="613625"/>
                  </a:lnTo>
                  <a:lnTo>
                    <a:pt x="485775" y="612508"/>
                  </a:lnTo>
                  <a:lnTo>
                    <a:pt x="485775" y="609879"/>
                  </a:lnTo>
                  <a:close/>
                </a:path>
                <a:path w="3343275" h="1828800">
                  <a:moveTo>
                    <a:pt x="485775" y="3454"/>
                  </a:moveTo>
                  <a:lnTo>
                    <a:pt x="485317" y="2336"/>
                  </a:lnTo>
                  <a:lnTo>
                    <a:pt x="483450" y="469"/>
                  </a:lnTo>
                  <a:lnTo>
                    <a:pt x="482333" y="0"/>
                  </a:lnTo>
                  <a:lnTo>
                    <a:pt x="479704" y="0"/>
                  </a:lnTo>
                  <a:lnTo>
                    <a:pt x="478586" y="469"/>
                  </a:lnTo>
                  <a:lnTo>
                    <a:pt x="476719" y="2336"/>
                  </a:lnTo>
                  <a:lnTo>
                    <a:pt x="476250" y="3454"/>
                  </a:lnTo>
                  <a:lnTo>
                    <a:pt x="476250" y="6083"/>
                  </a:lnTo>
                  <a:lnTo>
                    <a:pt x="476719" y="7200"/>
                  </a:lnTo>
                  <a:lnTo>
                    <a:pt x="478586" y="9067"/>
                  </a:lnTo>
                  <a:lnTo>
                    <a:pt x="479704" y="9525"/>
                  </a:lnTo>
                  <a:lnTo>
                    <a:pt x="482333" y="9525"/>
                  </a:lnTo>
                  <a:lnTo>
                    <a:pt x="483450" y="9067"/>
                  </a:lnTo>
                  <a:lnTo>
                    <a:pt x="485317" y="7200"/>
                  </a:lnTo>
                  <a:lnTo>
                    <a:pt x="485775" y="6083"/>
                  </a:lnTo>
                  <a:lnTo>
                    <a:pt x="485775" y="3454"/>
                  </a:lnTo>
                  <a:close/>
                </a:path>
                <a:path w="3343275" h="1828800">
                  <a:moveTo>
                    <a:pt x="533400" y="1822729"/>
                  </a:moveTo>
                  <a:lnTo>
                    <a:pt x="532942" y="1821611"/>
                  </a:lnTo>
                  <a:lnTo>
                    <a:pt x="531075" y="1819744"/>
                  </a:lnTo>
                  <a:lnTo>
                    <a:pt x="529958" y="1819275"/>
                  </a:lnTo>
                  <a:lnTo>
                    <a:pt x="527329" y="1819275"/>
                  </a:lnTo>
                  <a:lnTo>
                    <a:pt x="526211" y="1819744"/>
                  </a:lnTo>
                  <a:lnTo>
                    <a:pt x="524344" y="1821611"/>
                  </a:lnTo>
                  <a:lnTo>
                    <a:pt x="523875" y="1822729"/>
                  </a:lnTo>
                  <a:lnTo>
                    <a:pt x="523875" y="1825358"/>
                  </a:lnTo>
                  <a:lnTo>
                    <a:pt x="524344" y="1826475"/>
                  </a:lnTo>
                  <a:lnTo>
                    <a:pt x="526211" y="1828342"/>
                  </a:lnTo>
                  <a:lnTo>
                    <a:pt x="527329" y="1828800"/>
                  </a:lnTo>
                  <a:lnTo>
                    <a:pt x="529958" y="1828800"/>
                  </a:lnTo>
                  <a:lnTo>
                    <a:pt x="531075" y="1828342"/>
                  </a:lnTo>
                  <a:lnTo>
                    <a:pt x="532942" y="1826475"/>
                  </a:lnTo>
                  <a:lnTo>
                    <a:pt x="533400" y="1825358"/>
                  </a:lnTo>
                  <a:lnTo>
                    <a:pt x="533400" y="1822729"/>
                  </a:lnTo>
                  <a:close/>
                </a:path>
                <a:path w="3343275" h="1828800">
                  <a:moveTo>
                    <a:pt x="533400" y="1216304"/>
                  </a:moveTo>
                  <a:lnTo>
                    <a:pt x="532942" y="1215186"/>
                  </a:lnTo>
                  <a:lnTo>
                    <a:pt x="531075" y="1213319"/>
                  </a:lnTo>
                  <a:lnTo>
                    <a:pt x="529958" y="1212850"/>
                  </a:lnTo>
                  <a:lnTo>
                    <a:pt x="527329" y="1212850"/>
                  </a:lnTo>
                  <a:lnTo>
                    <a:pt x="526211" y="1213319"/>
                  </a:lnTo>
                  <a:lnTo>
                    <a:pt x="524344" y="1215186"/>
                  </a:lnTo>
                  <a:lnTo>
                    <a:pt x="523875" y="1216304"/>
                  </a:lnTo>
                  <a:lnTo>
                    <a:pt x="523875" y="1218933"/>
                  </a:lnTo>
                  <a:lnTo>
                    <a:pt x="524344" y="1220050"/>
                  </a:lnTo>
                  <a:lnTo>
                    <a:pt x="526211" y="1221917"/>
                  </a:lnTo>
                  <a:lnTo>
                    <a:pt x="527329" y="1222375"/>
                  </a:lnTo>
                  <a:lnTo>
                    <a:pt x="529958" y="1222375"/>
                  </a:lnTo>
                  <a:lnTo>
                    <a:pt x="531075" y="1221917"/>
                  </a:lnTo>
                  <a:lnTo>
                    <a:pt x="532942" y="1220050"/>
                  </a:lnTo>
                  <a:lnTo>
                    <a:pt x="533400" y="1218933"/>
                  </a:lnTo>
                  <a:lnTo>
                    <a:pt x="533400" y="1216304"/>
                  </a:lnTo>
                  <a:close/>
                </a:path>
                <a:path w="3343275" h="1828800">
                  <a:moveTo>
                    <a:pt x="533400" y="609879"/>
                  </a:moveTo>
                  <a:lnTo>
                    <a:pt x="532942" y="608761"/>
                  </a:lnTo>
                  <a:lnTo>
                    <a:pt x="531075" y="606894"/>
                  </a:lnTo>
                  <a:lnTo>
                    <a:pt x="529958" y="606425"/>
                  </a:lnTo>
                  <a:lnTo>
                    <a:pt x="527329" y="606425"/>
                  </a:lnTo>
                  <a:lnTo>
                    <a:pt x="526211" y="606894"/>
                  </a:lnTo>
                  <a:lnTo>
                    <a:pt x="524344" y="608761"/>
                  </a:lnTo>
                  <a:lnTo>
                    <a:pt x="523875" y="609879"/>
                  </a:lnTo>
                  <a:lnTo>
                    <a:pt x="523875" y="612508"/>
                  </a:lnTo>
                  <a:lnTo>
                    <a:pt x="524344" y="613625"/>
                  </a:lnTo>
                  <a:lnTo>
                    <a:pt x="526211" y="615492"/>
                  </a:lnTo>
                  <a:lnTo>
                    <a:pt x="527329" y="615950"/>
                  </a:lnTo>
                  <a:lnTo>
                    <a:pt x="529958" y="615950"/>
                  </a:lnTo>
                  <a:lnTo>
                    <a:pt x="531075" y="615492"/>
                  </a:lnTo>
                  <a:lnTo>
                    <a:pt x="532942" y="613625"/>
                  </a:lnTo>
                  <a:lnTo>
                    <a:pt x="533400" y="612508"/>
                  </a:lnTo>
                  <a:lnTo>
                    <a:pt x="533400" y="609879"/>
                  </a:lnTo>
                  <a:close/>
                </a:path>
                <a:path w="3343275" h="1828800">
                  <a:moveTo>
                    <a:pt x="533400" y="3454"/>
                  </a:moveTo>
                  <a:lnTo>
                    <a:pt x="532942" y="2336"/>
                  </a:lnTo>
                  <a:lnTo>
                    <a:pt x="531075" y="469"/>
                  </a:lnTo>
                  <a:lnTo>
                    <a:pt x="529958" y="0"/>
                  </a:lnTo>
                  <a:lnTo>
                    <a:pt x="527329" y="0"/>
                  </a:lnTo>
                  <a:lnTo>
                    <a:pt x="526211" y="469"/>
                  </a:lnTo>
                  <a:lnTo>
                    <a:pt x="524344" y="2336"/>
                  </a:lnTo>
                  <a:lnTo>
                    <a:pt x="523875" y="3454"/>
                  </a:lnTo>
                  <a:lnTo>
                    <a:pt x="523875" y="6083"/>
                  </a:lnTo>
                  <a:lnTo>
                    <a:pt x="524344" y="7200"/>
                  </a:lnTo>
                  <a:lnTo>
                    <a:pt x="526211" y="9067"/>
                  </a:lnTo>
                  <a:lnTo>
                    <a:pt x="527329" y="9525"/>
                  </a:lnTo>
                  <a:lnTo>
                    <a:pt x="529958" y="9525"/>
                  </a:lnTo>
                  <a:lnTo>
                    <a:pt x="531075" y="9067"/>
                  </a:lnTo>
                  <a:lnTo>
                    <a:pt x="532942" y="7200"/>
                  </a:lnTo>
                  <a:lnTo>
                    <a:pt x="533400" y="6083"/>
                  </a:lnTo>
                  <a:lnTo>
                    <a:pt x="533400" y="3454"/>
                  </a:lnTo>
                  <a:close/>
                </a:path>
                <a:path w="3343275" h="1828800">
                  <a:moveTo>
                    <a:pt x="581025" y="1822729"/>
                  </a:moveTo>
                  <a:lnTo>
                    <a:pt x="580567" y="1821611"/>
                  </a:lnTo>
                  <a:lnTo>
                    <a:pt x="578700" y="1819744"/>
                  </a:lnTo>
                  <a:lnTo>
                    <a:pt x="577583" y="1819275"/>
                  </a:lnTo>
                  <a:lnTo>
                    <a:pt x="574954" y="1819275"/>
                  </a:lnTo>
                  <a:lnTo>
                    <a:pt x="573836" y="1819744"/>
                  </a:lnTo>
                  <a:lnTo>
                    <a:pt x="571969" y="1821611"/>
                  </a:lnTo>
                  <a:lnTo>
                    <a:pt x="571500" y="1822729"/>
                  </a:lnTo>
                  <a:lnTo>
                    <a:pt x="571500" y="1825358"/>
                  </a:lnTo>
                  <a:lnTo>
                    <a:pt x="571969" y="1826475"/>
                  </a:lnTo>
                  <a:lnTo>
                    <a:pt x="573836" y="1828342"/>
                  </a:lnTo>
                  <a:lnTo>
                    <a:pt x="574954" y="1828800"/>
                  </a:lnTo>
                  <a:lnTo>
                    <a:pt x="577583" y="1828800"/>
                  </a:lnTo>
                  <a:lnTo>
                    <a:pt x="578700" y="1828342"/>
                  </a:lnTo>
                  <a:lnTo>
                    <a:pt x="580567" y="1826475"/>
                  </a:lnTo>
                  <a:lnTo>
                    <a:pt x="581025" y="1825358"/>
                  </a:lnTo>
                  <a:lnTo>
                    <a:pt x="581025" y="1822729"/>
                  </a:lnTo>
                  <a:close/>
                </a:path>
                <a:path w="3343275" h="1828800">
                  <a:moveTo>
                    <a:pt x="581025" y="1216304"/>
                  </a:moveTo>
                  <a:lnTo>
                    <a:pt x="580567" y="1215186"/>
                  </a:lnTo>
                  <a:lnTo>
                    <a:pt x="578700" y="1213319"/>
                  </a:lnTo>
                  <a:lnTo>
                    <a:pt x="577583" y="1212850"/>
                  </a:lnTo>
                  <a:lnTo>
                    <a:pt x="574954" y="1212850"/>
                  </a:lnTo>
                  <a:lnTo>
                    <a:pt x="573836" y="1213319"/>
                  </a:lnTo>
                  <a:lnTo>
                    <a:pt x="571969" y="1215186"/>
                  </a:lnTo>
                  <a:lnTo>
                    <a:pt x="571500" y="1216304"/>
                  </a:lnTo>
                  <a:lnTo>
                    <a:pt x="571500" y="1218933"/>
                  </a:lnTo>
                  <a:lnTo>
                    <a:pt x="571969" y="1220050"/>
                  </a:lnTo>
                  <a:lnTo>
                    <a:pt x="573836" y="1221917"/>
                  </a:lnTo>
                  <a:lnTo>
                    <a:pt x="574954" y="1222375"/>
                  </a:lnTo>
                  <a:lnTo>
                    <a:pt x="577583" y="1222375"/>
                  </a:lnTo>
                  <a:lnTo>
                    <a:pt x="578700" y="1221917"/>
                  </a:lnTo>
                  <a:lnTo>
                    <a:pt x="580567" y="1220050"/>
                  </a:lnTo>
                  <a:lnTo>
                    <a:pt x="581025" y="1218933"/>
                  </a:lnTo>
                  <a:lnTo>
                    <a:pt x="581025" y="1216304"/>
                  </a:lnTo>
                  <a:close/>
                </a:path>
                <a:path w="3343275" h="1828800">
                  <a:moveTo>
                    <a:pt x="581025" y="609879"/>
                  </a:moveTo>
                  <a:lnTo>
                    <a:pt x="580567" y="608761"/>
                  </a:lnTo>
                  <a:lnTo>
                    <a:pt x="578700" y="606894"/>
                  </a:lnTo>
                  <a:lnTo>
                    <a:pt x="577583" y="606425"/>
                  </a:lnTo>
                  <a:lnTo>
                    <a:pt x="574954" y="606425"/>
                  </a:lnTo>
                  <a:lnTo>
                    <a:pt x="573836" y="606894"/>
                  </a:lnTo>
                  <a:lnTo>
                    <a:pt x="571969" y="608761"/>
                  </a:lnTo>
                  <a:lnTo>
                    <a:pt x="571500" y="609879"/>
                  </a:lnTo>
                  <a:lnTo>
                    <a:pt x="571500" y="612508"/>
                  </a:lnTo>
                  <a:lnTo>
                    <a:pt x="571969" y="613625"/>
                  </a:lnTo>
                  <a:lnTo>
                    <a:pt x="573836" y="615492"/>
                  </a:lnTo>
                  <a:lnTo>
                    <a:pt x="574954" y="615950"/>
                  </a:lnTo>
                  <a:lnTo>
                    <a:pt x="577583" y="615950"/>
                  </a:lnTo>
                  <a:lnTo>
                    <a:pt x="578700" y="615492"/>
                  </a:lnTo>
                  <a:lnTo>
                    <a:pt x="580567" y="613625"/>
                  </a:lnTo>
                  <a:lnTo>
                    <a:pt x="581025" y="612508"/>
                  </a:lnTo>
                  <a:lnTo>
                    <a:pt x="581025" y="609879"/>
                  </a:lnTo>
                  <a:close/>
                </a:path>
                <a:path w="3343275" h="1828800">
                  <a:moveTo>
                    <a:pt x="581025" y="3454"/>
                  </a:moveTo>
                  <a:lnTo>
                    <a:pt x="580567" y="2336"/>
                  </a:lnTo>
                  <a:lnTo>
                    <a:pt x="578700" y="469"/>
                  </a:lnTo>
                  <a:lnTo>
                    <a:pt x="577583" y="0"/>
                  </a:lnTo>
                  <a:lnTo>
                    <a:pt x="574954" y="0"/>
                  </a:lnTo>
                  <a:lnTo>
                    <a:pt x="573836" y="469"/>
                  </a:lnTo>
                  <a:lnTo>
                    <a:pt x="571969" y="2336"/>
                  </a:lnTo>
                  <a:lnTo>
                    <a:pt x="571500" y="3454"/>
                  </a:lnTo>
                  <a:lnTo>
                    <a:pt x="571500" y="6083"/>
                  </a:lnTo>
                  <a:lnTo>
                    <a:pt x="571969" y="7200"/>
                  </a:lnTo>
                  <a:lnTo>
                    <a:pt x="573836" y="9067"/>
                  </a:lnTo>
                  <a:lnTo>
                    <a:pt x="574954" y="9525"/>
                  </a:lnTo>
                  <a:lnTo>
                    <a:pt x="577583" y="9525"/>
                  </a:lnTo>
                  <a:lnTo>
                    <a:pt x="578700" y="9067"/>
                  </a:lnTo>
                  <a:lnTo>
                    <a:pt x="580567" y="7200"/>
                  </a:lnTo>
                  <a:lnTo>
                    <a:pt x="581025" y="6083"/>
                  </a:lnTo>
                  <a:lnTo>
                    <a:pt x="581025" y="3454"/>
                  </a:lnTo>
                  <a:close/>
                </a:path>
                <a:path w="3343275" h="1828800">
                  <a:moveTo>
                    <a:pt x="628650" y="1822729"/>
                  </a:moveTo>
                  <a:lnTo>
                    <a:pt x="628192" y="1821611"/>
                  </a:lnTo>
                  <a:lnTo>
                    <a:pt x="626325" y="1819744"/>
                  </a:lnTo>
                  <a:lnTo>
                    <a:pt x="625208" y="1819275"/>
                  </a:lnTo>
                  <a:lnTo>
                    <a:pt x="622579" y="1819275"/>
                  </a:lnTo>
                  <a:lnTo>
                    <a:pt x="621461" y="1819744"/>
                  </a:lnTo>
                  <a:lnTo>
                    <a:pt x="619594" y="1821611"/>
                  </a:lnTo>
                  <a:lnTo>
                    <a:pt x="619125" y="1822729"/>
                  </a:lnTo>
                  <a:lnTo>
                    <a:pt x="619125" y="1825358"/>
                  </a:lnTo>
                  <a:lnTo>
                    <a:pt x="619594" y="1826475"/>
                  </a:lnTo>
                  <a:lnTo>
                    <a:pt x="621461" y="1828342"/>
                  </a:lnTo>
                  <a:lnTo>
                    <a:pt x="622579" y="1828800"/>
                  </a:lnTo>
                  <a:lnTo>
                    <a:pt x="625208" y="1828800"/>
                  </a:lnTo>
                  <a:lnTo>
                    <a:pt x="626325" y="1828342"/>
                  </a:lnTo>
                  <a:lnTo>
                    <a:pt x="628192" y="1826475"/>
                  </a:lnTo>
                  <a:lnTo>
                    <a:pt x="628650" y="1825358"/>
                  </a:lnTo>
                  <a:lnTo>
                    <a:pt x="628650" y="1822729"/>
                  </a:lnTo>
                  <a:close/>
                </a:path>
                <a:path w="3343275" h="1828800">
                  <a:moveTo>
                    <a:pt x="628650" y="1216304"/>
                  </a:moveTo>
                  <a:lnTo>
                    <a:pt x="628192" y="1215186"/>
                  </a:lnTo>
                  <a:lnTo>
                    <a:pt x="626325" y="1213319"/>
                  </a:lnTo>
                  <a:lnTo>
                    <a:pt x="625208" y="1212850"/>
                  </a:lnTo>
                  <a:lnTo>
                    <a:pt x="622579" y="1212850"/>
                  </a:lnTo>
                  <a:lnTo>
                    <a:pt x="621461" y="1213319"/>
                  </a:lnTo>
                  <a:lnTo>
                    <a:pt x="619594" y="1215186"/>
                  </a:lnTo>
                  <a:lnTo>
                    <a:pt x="619125" y="1216304"/>
                  </a:lnTo>
                  <a:lnTo>
                    <a:pt x="619125" y="1218933"/>
                  </a:lnTo>
                  <a:lnTo>
                    <a:pt x="619594" y="1220050"/>
                  </a:lnTo>
                  <a:lnTo>
                    <a:pt x="621461" y="1221917"/>
                  </a:lnTo>
                  <a:lnTo>
                    <a:pt x="622579" y="1222375"/>
                  </a:lnTo>
                  <a:lnTo>
                    <a:pt x="625208" y="1222375"/>
                  </a:lnTo>
                  <a:lnTo>
                    <a:pt x="626325" y="1221917"/>
                  </a:lnTo>
                  <a:lnTo>
                    <a:pt x="628192" y="1220050"/>
                  </a:lnTo>
                  <a:lnTo>
                    <a:pt x="628650" y="1218933"/>
                  </a:lnTo>
                  <a:lnTo>
                    <a:pt x="628650" y="1216304"/>
                  </a:lnTo>
                  <a:close/>
                </a:path>
                <a:path w="3343275" h="1828800">
                  <a:moveTo>
                    <a:pt x="628650" y="609879"/>
                  </a:moveTo>
                  <a:lnTo>
                    <a:pt x="628192" y="608761"/>
                  </a:lnTo>
                  <a:lnTo>
                    <a:pt x="626325" y="606894"/>
                  </a:lnTo>
                  <a:lnTo>
                    <a:pt x="625208" y="606425"/>
                  </a:lnTo>
                  <a:lnTo>
                    <a:pt x="622579" y="606425"/>
                  </a:lnTo>
                  <a:lnTo>
                    <a:pt x="621461" y="606894"/>
                  </a:lnTo>
                  <a:lnTo>
                    <a:pt x="619594" y="608761"/>
                  </a:lnTo>
                  <a:lnTo>
                    <a:pt x="619125" y="609879"/>
                  </a:lnTo>
                  <a:lnTo>
                    <a:pt x="619125" y="612508"/>
                  </a:lnTo>
                  <a:lnTo>
                    <a:pt x="619594" y="613625"/>
                  </a:lnTo>
                  <a:lnTo>
                    <a:pt x="621461" y="615492"/>
                  </a:lnTo>
                  <a:lnTo>
                    <a:pt x="622579" y="615950"/>
                  </a:lnTo>
                  <a:lnTo>
                    <a:pt x="625208" y="615950"/>
                  </a:lnTo>
                  <a:lnTo>
                    <a:pt x="626325" y="615492"/>
                  </a:lnTo>
                  <a:lnTo>
                    <a:pt x="628192" y="613625"/>
                  </a:lnTo>
                  <a:lnTo>
                    <a:pt x="628650" y="612508"/>
                  </a:lnTo>
                  <a:lnTo>
                    <a:pt x="628650" y="609879"/>
                  </a:lnTo>
                  <a:close/>
                </a:path>
                <a:path w="3343275" h="1828800">
                  <a:moveTo>
                    <a:pt x="628650" y="3454"/>
                  </a:moveTo>
                  <a:lnTo>
                    <a:pt x="628192" y="2336"/>
                  </a:lnTo>
                  <a:lnTo>
                    <a:pt x="626325" y="469"/>
                  </a:lnTo>
                  <a:lnTo>
                    <a:pt x="625208" y="0"/>
                  </a:lnTo>
                  <a:lnTo>
                    <a:pt x="622579" y="0"/>
                  </a:lnTo>
                  <a:lnTo>
                    <a:pt x="621461" y="469"/>
                  </a:lnTo>
                  <a:lnTo>
                    <a:pt x="619594" y="2336"/>
                  </a:lnTo>
                  <a:lnTo>
                    <a:pt x="619125" y="3454"/>
                  </a:lnTo>
                  <a:lnTo>
                    <a:pt x="619125" y="6083"/>
                  </a:lnTo>
                  <a:lnTo>
                    <a:pt x="619594" y="7200"/>
                  </a:lnTo>
                  <a:lnTo>
                    <a:pt x="621461" y="9067"/>
                  </a:lnTo>
                  <a:lnTo>
                    <a:pt x="622579" y="9525"/>
                  </a:lnTo>
                  <a:lnTo>
                    <a:pt x="625208" y="9525"/>
                  </a:lnTo>
                  <a:lnTo>
                    <a:pt x="626325" y="9067"/>
                  </a:lnTo>
                  <a:lnTo>
                    <a:pt x="628192" y="7200"/>
                  </a:lnTo>
                  <a:lnTo>
                    <a:pt x="628650" y="6083"/>
                  </a:lnTo>
                  <a:lnTo>
                    <a:pt x="628650" y="3454"/>
                  </a:lnTo>
                  <a:close/>
                </a:path>
                <a:path w="3343275" h="1828800">
                  <a:moveTo>
                    <a:pt x="676275" y="1822729"/>
                  </a:moveTo>
                  <a:lnTo>
                    <a:pt x="675817" y="1821611"/>
                  </a:lnTo>
                  <a:lnTo>
                    <a:pt x="673950" y="1819744"/>
                  </a:lnTo>
                  <a:lnTo>
                    <a:pt x="672833" y="1819275"/>
                  </a:lnTo>
                  <a:lnTo>
                    <a:pt x="670204" y="1819275"/>
                  </a:lnTo>
                  <a:lnTo>
                    <a:pt x="669086" y="1819744"/>
                  </a:lnTo>
                  <a:lnTo>
                    <a:pt x="667219" y="1821611"/>
                  </a:lnTo>
                  <a:lnTo>
                    <a:pt x="666750" y="1822729"/>
                  </a:lnTo>
                  <a:lnTo>
                    <a:pt x="666750" y="1825358"/>
                  </a:lnTo>
                  <a:lnTo>
                    <a:pt x="667219" y="1826475"/>
                  </a:lnTo>
                  <a:lnTo>
                    <a:pt x="669086" y="1828342"/>
                  </a:lnTo>
                  <a:lnTo>
                    <a:pt x="670204" y="1828800"/>
                  </a:lnTo>
                  <a:lnTo>
                    <a:pt x="672833" y="1828800"/>
                  </a:lnTo>
                  <a:lnTo>
                    <a:pt x="673950" y="1828342"/>
                  </a:lnTo>
                  <a:lnTo>
                    <a:pt x="675817" y="1826475"/>
                  </a:lnTo>
                  <a:lnTo>
                    <a:pt x="676275" y="1825358"/>
                  </a:lnTo>
                  <a:lnTo>
                    <a:pt x="676275" y="1822729"/>
                  </a:lnTo>
                  <a:close/>
                </a:path>
                <a:path w="3343275" h="1828800">
                  <a:moveTo>
                    <a:pt x="676275" y="1216304"/>
                  </a:moveTo>
                  <a:lnTo>
                    <a:pt x="675817" y="1215186"/>
                  </a:lnTo>
                  <a:lnTo>
                    <a:pt x="673950" y="1213319"/>
                  </a:lnTo>
                  <a:lnTo>
                    <a:pt x="672833" y="1212850"/>
                  </a:lnTo>
                  <a:lnTo>
                    <a:pt x="670204" y="1212850"/>
                  </a:lnTo>
                  <a:lnTo>
                    <a:pt x="669086" y="1213319"/>
                  </a:lnTo>
                  <a:lnTo>
                    <a:pt x="667219" y="1215186"/>
                  </a:lnTo>
                  <a:lnTo>
                    <a:pt x="666750" y="1216304"/>
                  </a:lnTo>
                  <a:lnTo>
                    <a:pt x="666750" y="1218933"/>
                  </a:lnTo>
                  <a:lnTo>
                    <a:pt x="667219" y="1220050"/>
                  </a:lnTo>
                  <a:lnTo>
                    <a:pt x="669086" y="1221917"/>
                  </a:lnTo>
                  <a:lnTo>
                    <a:pt x="670204" y="1222375"/>
                  </a:lnTo>
                  <a:lnTo>
                    <a:pt x="672833" y="1222375"/>
                  </a:lnTo>
                  <a:lnTo>
                    <a:pt x="673950" y="1221917"/>
                  </a:lnTo>
                  <a:lnTo>
                    <a:pt x="675817" y="1220050"/>
                  </a:lnTo>
                  <a:lnTo>
                    <a:pt x="676275" y="1218933"/>
                  </a:lnTo>
                  <a:lnTo>
                    <a:pt x="676275" y="1216304"/>
                  </a:lnTo>
                  <a:close/>
                </a:path>
                <a:path w="3343275" h="1828800">
                  <a:moveTo>
                    <a:pt x="676275" y="609879"/>
                  </a:moveTo>
                  <a:lnTo>
                    <a:pt x="675817" y="608761"/>
                  </a:lnTo>
                  <a:lnTo>
                    <a:pt x="673950" y="606894"/>
                  </a:lnTo>
                  <a:lnTo>
                    <a:pt x="672833" y="606425"/>
                  </a:lnTo>
                  <a:lnTo>
                    <a:pt x="670204" y="606425"/>
                  </a:lnTo>
                  <a:lnTo>
                    <a:pt x="669086" y="606894"/>
                  </a:lnTo>
                  <a:lnTo>
                    <a:pt x="667219" y="608761"/>
                  </a:lnTo>
                  <a:lnTo>
                    <a:pt x="666750" y="609879"/>
                  </a:lnTo>
                  <a:lnTo>
                    <a:pt x="666750" y="612508"/>
                  </a:lnTo>
                  <a:lnTo>
                    <a:pt x="667219" y="613625"/>
                  </a:lnTo>
                  <a:lnTo>
                    <a:pt x="669086" y="615492"/>
                  </a:lnTo>
                  <a:lnTo>
                    <a:pt x="670204" y="615950"/>
                  </a:lnTo>
                  <a:lnTo>
                    <a:pt x="672833" y="615950"/>
                  </a:lnTo>
                  <a:lnTo>
                    <a:pt x="673950" y="615492"/>
                  </a:lnTo>
                  <a:lnTo>
                    <a:pt x="675817" y="613625"/>
                  </a:lnTo>
                  <a:lnTo>
                    <a:pt x="676275" y="612508"/>
                  </a:lnTo>
                  <a:lnTo>
                    <a:pt x="676275" y="609879"/>
                  </a:lnTo>
                  <a:close/>
                </a:path>
                <a:path w="3343275" h="1828800">
                  <a:moveTo>
                    <a:pt x="676275" y="3454"/>
                  </a:moveTo>
                  <a:lnTo>
                    <a:pt x="675817" y="2336"/>
                  </a:lnTo>
                  <a:lnTo>
                    <a:pt x="673950" y="469"/>
                  </a:lnTo>
                  <a:lnTo>
                    <a:pt x="672833" y="0"/>
                  </a:lnTo>
                  <a:lnTo>
                    <a:pt x="670204" y="0"/>
                  </a:lnTo>
                  <a:lnTo>
                    <a:pt x="669086" y="469"/>
                  </a:lnTo>
                  <a:lnTo>
                    <a:pt x="667219" y="2336"/>
                  </a:lnTo>
                  <a:lnTo>
                    <a:pt x="666750" y="3454"/>
                  </a:lnTo>
                  <a:lnTo>
                    <a:pt x="666750" y="6083"/>
                  </a:lnTo>
                  <a:lnTo>
                    <a:pt x="667219" y="7200"/>
                  </a:lnTo>
                  <a:lnTo>
                    <a:pt x="669086" y="9067"/>
                  </a:lnTo>
                  <a:lnTo>
                    <a:pt x="670204" y="9525"/>
                  </a:lnTo>
                  <a:lnTo>
                    <a:pt x="672833" y="9525"/>
                  </a:lnTo>
                  <a:lnTo>
                    <a:pt x="673950" y="9067"/>
                  </a:lnTo>
                  <a:lnTo>
                    <a:pt x="675817" y="7200"/>
                  </a:lnTo>
                  <a:lnTo>
                    <a:pt x="676275" y="6083"/>
                  </a:lnTo>
                  <a:lnTo>
                    <a:pt x="676275" y="3454"/>
                  </a:lnTo>
                  <a:close/>
                </a:path>
                <a:path w="3343275" h="1828800">
                  <a:moveTo>
                    <a:pt x="723900" y="1822729"/>
                  </a:moveTo>
                  <a:lnTo>
                    <a:pt x="723442" y="1821611"/>
                  </a:lnTo>
                  <a:lnTo>
                    <a:pt x="721575" y="1819744"/>
                  </a:lnTo>
                  <a:lnTo>
                    <a:pt x="720458" y="1819275"/>
                  </a:lnTo>
                  <a:lnTo>
                    <a:pt x="717829" y="1819275"/>
                  </a:lnTo>
                  <a:lnTo>
                    <a:pt x="716711" y="1819744"/>
                  </a:lnTo>
                  <a:lnTo>
                    <a:pt x="714844" y="1821611"/>
                  </a:lnTo>
                  <a:lnTo>
                    <a:pt x="714375" y="1822729"/>
                  </a:lnTo>
                  <a:lnTo>
                    <a:pt x="714375" y="1825358"/>
                  </a:lnTo>
                  <a:lnTo>
                    <a:pt x="714844" y="1826475"/>
                  </a:lnTo>
                  <a:lnTo>
                    <a:pt x="716711" y="1828342"/>
                  </a:lnTo>
                  <a:lnTo>
                    <a:pt x="717829" y="1828800"/>
                  </a:lnTo>
                  <a:lnTo>
                    <a:pt x="720458" y="1828800"/>
                  </a:lnTo>
                  <a:lnTo>
                    <a:pt x="721575" y="1828342"/>
                  </a:lnTo>
                  <a:lnTo>
                    <a:pt x="723442" y="1826475"/>
                  </a:lnTo>
                  <a:lnTo>
                    <a:pt x="723900" y="1825358"/>
                  </a:lnTo>
                  <a:lnTo>
                    <a:pt x="723900" y="1822729"/>
                  </a:lnTo>
                  <a:close/>
                </a:path>
                <a:path w="3343275" h="1828800">
                  <a:moveTo>
                    <a:pt x="723900" y="1216304"/>
                  </a:moveTo>
                  <a:lnTo>
                    <a:pt x="723442" y="1215186"/>
                  </a:lnTo>
                  <a:lnTo>
                    <a:pt x="721575" y="1213319"/>
                  </a:lnTo>
                  <a:lnTo>
                    <a:pt x="720458" y="1212850"/>
                  </a:lnTo>
                  <a:lnTo>
                    <a:pt x="717829" y="1212850"/>
                  </a:lnTo>
                  <a:lnTo>
                    <a:pt x="716711" y="1213319"/>
                  </a:lnTo>
                  <a:lnTo>
                    <a:pt x="714844" y="1215186"/>
                  </a:lnTo>
                  <a:lnTo>
                    <a:pt x="714375" y="1216304"/>
                  </a:lnTo>
                  <a:lnTo>
                    <a:pt x="714375" y="1218933"/>
                  </a:lnTo>
                  <a:lnTo>
                    <a:pt x="714844" y="1220050"/>
                  </a:lnTo>
                  <a:lnTo>
                    <a:pt x="716711" y="1221917"/>
                  </a:lnTo>
                  <a:lnTo>
                    <a:pt x="717829" y="1222375"/>
                  </a:lnTo>
                  <a:lnTo>
                    <a:pt x="720458" y="1222375"/>
                  </a:lnTo>
                  <a:lnTo>
                    <a:pt x="721575" y="1221917"/>
                  </a:lnTo>
                  <a:lnTo>
                    <a:pt x="723442" y="1220050"/>
                  </a:lnTo>
                  <a:lnTo>
                    <a:pt x="723900" y="1218933"/>
                  </a:lnTo>
                  <a:lnTo>
                    <a:pt x="723900" y="1216304"/>
                  </a:lnTo>
                  <a:close/>
                </a:path>
                <a:path w="3343275" h="1828800">
                  <a:moveTo>
                    <a:pt x="723900" y="609879"/>
                  </a:moveTo>
                  <a:lnTo>
                    <a:pt x="723442" y="608761"/>
                  </a:lnTo>
                  <a:lnTo>
                    <a:pt x="721575" y="606894"/>
                  </a:lnTo>
                  <a:lnTo>
                    <a:pt x="720458" y="606425"/>
                  </a:lnTo>
                  <a:lnTo>
                    <a:pt x="717829" y="606425"/>
                  </a:lnTo>
                  <a:lnTo>
                    <a:pt x="716711" y="606894"/>
                  </a:lnTo>
                  <a:lnTo>
                    <a:pt x="714844" y="608761"/>
                  </a:lnTo>
                  <a:lnTo>
                    <a:pt x="714375" y="609879"/>
                  </a:lnTo>
                  <a:lnTo>
                    <a:pt x="714375" y="612508"/>
                  </a:lnTo>
                  <a:lnTo>
                    <a:pt x="714844" y="613625"/>
                  </a:lnTo>
                  <a:lnTo>
                    <a:pt x="716711" y="615492"/>
                  </a:lnTo>
                  <a:lnTo>
                    <a:pt x="717829" y="615950"/>
                  </a:lnTo>
                  <a:lnTo>
                    <a:pt x="720458" y="615950"/>
                  </a:lnTo>
                  <a:lnTo>
                    <a:pt x="721575" y="615492"/>
                  </a:lnTo>
                  <a:lnTo>
                    <a:pt x="723442" y="613625"/>
                  </a:lnTo>
                  <a:lnTo>
                    <a:pt x="723900" y="612508"/>
                  </a:lnTo>
                  <a:lnTo>
                    <a:pt x="723900" y="609879"/>
                  </a:lnTo>
                  <a:close/>
                </a:path>
                <a:path w="3343275" h="1828800">
                  <a:moveTo>
                    <a:pt x="723900" y="3454"/>
                  </a:moveTo>
                  <a:lnTo>
                    <a:pt x="723442" y="2336"/>
                  </a:lnTo>
                  <a:lnTo>
                    <a:pt x="721575" y="469"/>
                  </a:lnTo>
                  <a:lnTo>
                    <a:pt x="720458" y="0"/>
                  </a:lnTo>
                  <a:lnTo>
                    <a:pt x="717829" y="0"/>
                  </a:lnTo>
                  <a:lnTo>
                    <a:pt x="716711" y="469"/>
                  </a:lnTo>
                  <a:lnTo>
                    <a:pt x="714844" y="2336"/>
                  </a:lnTo>
                  <a:lnTo>
                    <a:pt x="714375" y="3454"/>
                  </a:lnTo>
                  <a:lnTo>
                    <a:pt x="714375" y="6083"/>
                  </a:lnTo>
                  <a:lnTo>
                    <a:pt x="714844" y="7200"/>
                  </a:lnTo>
                  <a:lnTo>
                    <a:pt x="716711" y="9067"/>
                  </a:lnTo>
                  <a:lnTo>
                    <a:pt x="717829" y="9525"/>
                  </a:lnTo>
                  <a:lnTo>
                    <a:pt x="720458" y="9525"/>
                  </a:lnTo>
                  <a:lnTo>
                    <a:pt x="721575" y="9067"/>
                  </a:lnTo>
                  <a:lnTo>
                    <a:pt x="723442" y="7200"/>
                  </a:lnTo>
                  <a:lnTo>
                    <a:pt x="723900" y="6083"/>
                  </a:lnTo>
                  <a:lnTo>
                    <a:pt x="723900" y="3454"/>
                  </a:lnTo>
                  <a:close/>
                </a:path>
                <a:path w="3343275" h="1828800">
                  <a:moveTo>
                    <a:pt x="771525" y="1822729"/>
                  </a:moveTo>
                  <a:lnTo>
                    <a:pt x="771067" y="1821611"/>
                  </a:lnTo>
                  <a:lnTo>
                    <a:pt x="769200" y="1819744"/>
                  </a:lnTo>
                  <a:lnTo>
                    <a:pt x="768083" y="1819275"/>
                  </a:lnTo>
                  <a:lnTo>
                    <a:pt x="765454" y="1819275"/>
                  </a:lnTo>
                  <a:lnTo>
                    <a:pt x="764336" y="1819744"/>
                  </a:lnTo>
                  <a:lnTo>
                    <a:pt x="762469" y="1821611"/>
                  </a:lnTo>
                  <a:lnTo>
                    <a:pt x="762000" y="1822729"/>
                  </a:lnTo>
                  <a:lnTo>
                    <a:pt x="762000" y="1825358"/>
                  </a:lnTo>
                  <a:lnTo>
                    <a:pt x="762469" y="1826475"/>
                  </a:lnTo>
                  <a:lnTo>
                    <a:pt x="764336" y="1828342"/>
                  </a:lnTo>
                  <a:lnTo>
                    <a:pt x="765454" y="1828800"/>
                  </a:lnTo>
                  <a:lnTo>
                    <a:pt x="768083" y="1828800"/>
                  </a:lnTo>
                  <a:lnTo>
                    <a:pt x="769200" y="1828342"/>
                  </a:lnTo>
                  <a:lnTo>
                    <a:pt x="771067" y="1826475"/>
                  </a:lnTo>
                  <a:lnTo>
                    <a:pt x="771525" y="1825358"/>
                  </a:lnTo>
                  <a:lnTo>
                    <a:pt x="771525" y="1822729"/>
                  </a:lnTo>
                  <a:close/>
                </a:path>
                <a:path w="3343275" h="1828800">
                  <a:moveTo>
                    <a:pt x="771525" y="1216304"/>
                  </a:moveTo>
                  <a:lnTo>
                    <a:pt x="771067" y="1215186"/>
                  </a:lnTo>
                  <a:lnTo>
                    <a:pt x="769200" y="1213319"/>
                  </a:lnTo>
                  <a:lnTo>
                    <a:pt x="768083" y="1212850"/>
                  </a:lnTo>
                  <a:lnTo>
                    <a:pt x="765454" y="1212850"/>
                  </a:lnTo>
                  <a:lnTo>
                    <a:pt x="764336" y="1213319"/>
                  </a:lnTo>
                  <a:lnTo>
                    <a:pt x="762469" y="1215186"/>
                  </a:lnTo>
                  <a:lnTo>
                    <a:pt x="762000" y="1216304"/>
                  </a:lnTo>
                  <a:lnTo>
                    <a:pt x="762000" y="1218933"/>
                  </a:lnTo>
                  <a:lnTo>
                    <a:pt x="762469" y="1220050"/>
                  </a:lnTo>
                  <a:lnTo>
                    <a:pt x="764336" y="1221917"/>
                  </a:lnTo>
                  <a:lnTo>
                    <a:pt x="765454" y="1222375"/>
                  </a:lnTo>
                  <a:lnTo>
                    <a:pt x="768083" y="1222375"/>
                  </a:lnTo>
                  <a:lnTo>
                    <a:pt x="769200" y="1221917"/>
                  </a:lnTo>
                  <a:lnTo>
                    <a:pt x="771067" y="1220050"/>
                  </a:lnTo>
                  <a:lnTo>
                    <a:pt x="771525" y="1218933"/>
                  </a:lnTo>
                  <a:lnTo>
                    <a:pt x="771525" y="1216304"/>
                  </a:lnTo>
                  <a:close/>
                </a:path>
                <a:path w="3343275" h="1828800">
                  <a:moveTo>
                    <a:pt x="771525" y="609879"/>
                  </a:moveTo>
                  <a:lnTo>
                    <a:pt x="771067" y="608761"/>
                  </a:lnTo>
                  <a:lnTo>
                    <a:pt x="769200" y="606894"/>
                  </a:lnTo>
                  <a:lnTo>
                    <a:pt x="768083" y="606425"/>
                  </a:lnTo>
                  <a:lnTo>
                    <a:pt x="765454" y="606425"/>
                  </a:lnTo>
                  <a:lnTo>
                    <a:pt x="764336" y="606894"/>
                  </a:lnTo>
                  <a:lnTo>
                    <a:pt x="762469" y="608761"/>
                  </a:lnTo>
                  <a:lnTo>
                    <a:pt x="762000" y="609879"/>
                  </a:lnTo>
                  <a:lnTo>
                    <a:pt x="762000" y="612508"/>
                  </a:lnTo>
                  <a:lnTo>
                    <a:pt x="762469" y="613625"/>
                  </a:lnTo>
                  <a:lnTo>
                    <a:pt x="764336" y="615492"/>
                  </a:lnTo>
                  <a:lnTo>
                    <a:pt x="765454" y="615950"/>
                  </a:lnTo>
                  <a:lnTo>
                    <a:pt x="768083" y="615950"/>
                  </a:lnTo>
                  <a:lnTo>
                    <a:pt x="769200" y="615492"/>
                  </a:lnTo>
                  <a:lnTo>
                    <a:pt x="771067" y="613625"/>
                  </a:lnTo>
                  <a:lnTo>
                    <a:pt x="771525" y="612508"/>
                  </a:lnTo>
                  <a:lnTo>
                    <a:pt x="771525" y="609879"/>
                  </a:lnTo>
                  <a:close/>
                </a:path>
                <a:path w="3343275" h="1828800">
                  <a:moveTo>
                    <a:pt x="771525" y="3454"/>
                  </a:moveTo>
                  <a:lnTo>
                    <a:pt x="771067" y="2336"/>
                  </a:lnTo>
                  <a:lnTo>
                    <a:pt x="769200" y="469"/>
                  </a:lnTo>
                  <a:lnTo>
                    <a:pt x="768083" y="0"/>
                  </a:lnTo>
                  <a:lnTo>
                    <a:pt x="765454" y="0"/>
                  </a:lnTo>
                  <a:lnTo>
                    <a:pt x="764336" y="469"/>
                  </a:lnTo>
                  <a:lnTo>
                    <a:pt x="762469" y="2336"/>
                  </a:lnTo>
                  <a:lnTo>
                    <a:pt x="762000" y="3454"/>
                  </a:lnTo>
                  <a:lnTo>
                    <a:pt x="762000" y="6083"/>
                  </a:lnTo>
                  <a:lnTo>
                    <a:pt x="762469" y="7200"/>
                  </a:lnTo>
                  <a:lnTo>
                    <a:pt x="764336" y="9067"/>
                  </a:lnTo>
                  <a:lnTo>
                    <a:pt x="765454" y="9525"/>
                  </a:lnTo>
                  <a:lnTo>
                    <a:pt x="768083" y="9525"/>
                  </a:lnTo>
                  <a:lnTo>
                    <a:pt x="769200" y="9067"/>
                  </a:lnTo>
                  <a:lnTo>
                    <a:pt x="771067" y="7200"/>
                  </a:lnTo>
                  <a:lnTo>
                    <a:pt x="771525" y="6083"/>
                  </a:lnTo>
                  <a:lnTo>
                    <a:pt x="771525" y="3454"/>
                  </a:lnTo>
                  <a:close/>
                </a:path>
                <a:path w="3343275" h="1828800">
                  <a:moveTo>
                    <a:pt x="819150" y="1822729"/>
                  </a:moveTo>
                  <a:lnTo>
                    <a:pt x="818692" y="1821611"/>
                  </a:lnTo>
                  <a:lnTo>
                    <a:pt x="816825" y="1819744"/>
                  </a:lnTo>
                  <a:lnTo>
                    <a:pt x="815708" y="1819275"/>
                  </a:lnTo>
                  <a:lnTo>
                    <a:pt x="813079" y="1819275"/>
                  </a:lnTo>
                  <a:lnTo>
                    <a:pt x="811961" y="1819744"/>
                  </a:lnTo>
                  <a:lnTo>
                    <a:pt x="810094" y="1821611"/>
                  </a:lnTo>
                  <a:lnTo>
                    <a:pt x="809625" y="1822729"/>
                  </a:lnTo>
                  <a:lnTo>
                    <a:pt x="809625" y="1825358"/>
                  </a:lnTo>
                  <a:lnTo>
                    <a:pt x="810094" y="1826475"/>
                  </a:lnTo>
                  <a:lnTo>
                    <a:pt x="811961" y="1828342"/>
                  </a:lnTo>
                  <a:lnTo>
                    <a:pt x="813079" y="1828800"/>
                  </a:lnTo>
                  <a:lnTo>
                    <a:pt x="815708" y="1828800"/>
                  </a:lnTo>
                  <a:lnTo>
                    <a:pt x="816825" y="1828342"/>
                  </a:lnTo>
                  <a:lnTo>
                    <a:pt x="818692" y="1826475"/>
                  </a:lnTo>
                  <a:lnTo>
                    <a:pt x="819150" y="1825358"/>
                  </a:lnTo>
                  <a:lnTo>
                    <a:pt x="819150" y="1822729"/>
                  </a:lnTo>
                  <a:close/>
                </a:path>
                <a:path w="3343275" h="1828800">
                  <a:moveTo>
                    <a:pt x="819150" y="1216304"/>
                  </a:moveTo>
                  <a:lnTo>
                    <a:pt x="818692" y="1215186"/>
                  </a:lnTo>
                  <a:lnTo>
                    <a:pt x="816825" y="1213319"/>
                  </a:lnTo>
                  <a:lnTo>
                    <a:pt x="815708" y="1212850"/>
                  </a:lnTo>
                  <a:lnTo>
                    <a:pt x="813079" y="1212850"/>
                  </a:lnTo>
                  <a:lnTo>
                    <a:pt x="811961" y="1213319"/>
                  </a:lnTo>
                  <a:lnTo>
                    <a:pt x="810094" y="1215186"/>
                  </a:lnTo>
                  <a:lnTo>
                    <a:pt x="809625" y="1216304"/>
                  </a:lnTo>
                  <a:lnTo>
                    <a:pt x="809625" y="1218933"/>
                  </a:lnTo>
                  <a:lnTo>
                    <a:pt x="810094" y="1220050"/>
                  </a:lnTo>
                  <a:lnTo>
                    <a:pt x="811961" y="1221917"/>
                  </a:lnTo>
                  <a:lnTo>
                    <a:pt x="813079" y="1222375"/>
                  </a:lnTo>
                  <a:lnTo>
                    <a:pt x="815708" y="1222375"/>
                  </a:lnTo>
                  <a:lnTo>
                    <a:pt x="816825" y="1221917"/>
                  </a:lnTo>
                  <a:lnTo>
                    <a:pt x="818692" y="1220050"/>
                  </a:lnTo>
                  <a:lnTo>
                    <a:pt x="819150" y="1218933"/>
                  </a:lnTo>
                  <a:lnTo>
                    <a:pt x="819150" y="1216304"/>
                  </a:lnTo>
                  <a:close/>
                </a:path>
                <a:path w="3343275" h="1828800">
                  <a:moveTo>
                    <a:pt x="819150" y="609879"/>
                  </a:moveTo>
                  <a:lnTo>
                    <a:pt x="818692" y="608761"/>
                  </a:lnTo>
                  <a:lnTo>
                    <a:pt x="816825" y="606894"/>
                  </a:lnTo>
                  <a:lnTo>
                    <a:pt x="815708" y="606425"/>
                  </a:lnTo>
                  <a:lnTo>
                    <a:pt x="813079" y="606425"/>
                  </a:lnTo>
                  <a:lnTo>
                    <a:pt x="811961" y="606894"/>
                  </a:lnTo>
                  <a:lnTo>
                    <a:pt x="810094" y="608761"/>
                  </a:lnTo>
                  <a:lnTo>
                    <a:pt x="809625" y="609879"/>
                  </a:lnTo>
                  <a:lnTo>
                    <a:pt x="809625" y="612508"/>
                  </a:lnTo>
                  <a:lnTo>
                    <a:pt x="810094" y="613625"/>
                  </a:lnTo>
                  <a:lnTo>
                    <a:pt x="811961" y="615492"/>
                  </a:lnTo>
                  <a:lnTo>
                    <a:pt x="813079" y="615950"/>
                  </a:lnTo>
                  <a:lnTo>
                    <a:pt x="815708" y="615950"/>
                  </a:lnTo>
                  <a:lnTo>
                    <a:pt x="816825" y="615492"/>
                  </a:lnTo>
                  <a:lnTo>
                    <a:pt x="818692" y="613625"/>
                  </a:lnTo>
                  <a:lnTo>
                    <a:pt x="819150" y="612508"/>
                  </a:lnTo>
                  <a:lnTo>
                    <a:pt x="819150" y="609879"/>
                  </a:lnTo>
                  <a:close/>
                </a:path>
                <a:path w="3343275" h="1828800">
                  <a:moveTo>
                    <a:pt x="819150" y="3454"/>
                  </a:moveTo>
                  <a:lnTo>
                    <a:pt x="818692" y="2336"/>
                  </a:lnTo>
                  <a:lnTo>
                    <a:pt x="816825" y="469"/>
                  </a:lnTo>
                  <a:lnTo>
                    <a:pt x="815708" y="0"/>
                  </a:lnTo>
                  <a:lnTo>
                    <a:pt x="813079" y="0"/>
                  </a:lnTo>
                  <a:lnTo>
                    <a:pt x="811961" y="469"/>
                  </a:lnTo>
                  <a:lnTo>
                    <a:pt x="810094" y="2336"/>
                  </a:lnTo>
                  <a:lnTo>
                    <a:pt x="809625" y="3454"/>
                  </a:lnTo>
                  <a:lnTo>
                    <a:pt x="809625" y="6083"/>
                  </a:lnTo>
                  <a:lnTo>
                    <a:pt x="810094" y="7200"/>
                  </a:lnTo>
                  <a:lnTo>
                    <a:pt x="811961" y="9067"/>
                  </a:lnTo>
                  <a:lnTo>
                    <a:pt x="813079" y="9525"/>
                  </a:lnTo>
                  <a:lnTo>
                    <a:pt x="815708" y="9525"/>
                  </a:lnTo>
                  <a:lnTo>
                    <a:pt x="816825" y="9067"/>
                  </a:lnTo>
                  <a:lnTo>
                    <a:pt x="818692" y="7200"/>
                  </a:lnTo>
                  <a:lnTo>
                    <a:pt x="819150" y="6083"/>
                  </a:lnTo>
                  <a:lnTo>
                    <a:pt x="819150" y="3454"/>
                  </a:lnTo>
                  <a:close/>
                </a:path>
                <a:path w="3343275" h="1828800">
                  <a:moveTo>
                    <a:pt x="866775" y="1822729"/>
                  </a:moveTo>
                  <a:lnTo>
                    <a:pt x="866317" y="1821611"/>
                  </a:lnTo>
                  <a:lnTo>
                    <a:pt x="864450" y="1819744"/>
                  </a:lnTo>
                  <a:lnTo>
                    <a:pt x="863333" y="1819275"/>
                  </a:lnTo>
                  <a:lnTo>
                    <a:pt x="860704" y="1819275"/>
                  </a:lnTo>
                  <a:lnTo>
                    <a:pt x="859586" y="1819744"/>
                  </a:lnTo>
                  <a:lnTo>
                    <a:pt x="857719" y="1821611"/>
                  </a:lnTo>
                  <a:lnTo>
                    <a:pt x="857250" y="1822729"/>
                  </a:lnTo>
                  <a:lnTo>
                    <a:pt x="857250" y="1825358"/>
                  </a:lnTo>
                  <a:lnTo>
                    <a:pt x="857719" y="1826475"/>
                  </a:lnTo>
                  <a:lnTo>
                    <a:pt x="859586" y="1828342"/>
                  </a:lnTo>
                  <a:lnTo>
                    <a:pt x="860704" y="1828800"/>
                  </a:lnTo>
                  <a:lnTo>
                    <a:pt x="863333" y="1828800"/>
                  </a:lnTo>
                  <a:lnTo>
                    <a:pt x="864450" y="1828342"/>
                  </a:lnTo>
                  <a:lnTo>
                    <a:pt x="866317" y="1826475"/>
                  </a:lnTo>
                  <a:lnTo>
                    <a:pt x="866775" y="1825358"/>
                  </a:lnTo>
                  <a:lnTo>
                    <a:pt x="866775" y="1822729"/>
                  </a:lnTo>
                  <a:close/>
                </a:path>
                <a:path w="3343275" h="1828800">
                  <a:moveTo>
                    <a:pt x="866775" y="1216304"/>
                  </a:moveTo>
                  <a:lnTo>
                    <a:pt x="866317" y="1215186"/>
                  </a:lnTo>
                  <a:lnTo>
                    <a:pt x="864450" y="1213319"/>
                  </a:lnTo>
                  <a:lnTo>
                    <a:pt x="863333" y="1212850"/>
                  </a:lnTo>
                  <a:lnTo>
                    <a:pt x="860704" y="1212850"/>
                  </a:lnTo>
                  <a:lnTo>
                    <a:pt x="859586" y="1213319"/>
                  </a:lnTo>
                  <a:lnTo>
                    <a:pt x="857719" y="1215186"/>
                  </a:lnTo>
                  <a:lnTo>
                    <a:pt x="857250" y="1216304"/>
                  </a:lnTo>
                  <a:lnTo>
                    <a:pt x="857250" y="1218933"/>
                  </a:lnTo>
                  <a:lnTo>
                    <a:pt x="857719" y="1220050"/>
                  </a:lnTo>
                  <a:lnTo>
                    <a:pt x="859586" y="1221917"/>
                  </a:lnTo>
                  <a:lnTo>
                    <a:pt x="860704" y="1222375"/>
                  </a:lnTo>
                  <a:lnTo>
                    <a:pt x="863333" y="1222375"/>
                  </a:lnTo>
                  <a:lnTo>
                    <a:pt x="864450" y="1221917"/>
                  </a:lnTo>
                  <a:lnTo>
                    <a:pt x="866317" y="1220050"/>
                  </a:lnTo>
                  <a:lnTo>
                    <a:pt x="866775" y="1218933"/>
                  </a:lnTo>
                  <a:lnTo>
                    <a:pt x="866775" y="1216304"/>
                  </a:lnTo>
                  <a:close/>
                </a:path>
                <a:path w="3343275" h="1828800">
                  <a:moveTo>
                    <a:pt x="866775" y="609879"/>
                  </a:moveTo>
                  <a:lnTo>
                    <a:pt x="866317" y="608761"/>
                  </a:lnTo>
                  <a:lnTo>
                    <a:pt x="864450" y="606894"/>
                  </a:lnTo>
                  <a:lnTo>
                    <a:pt x="863333" y="606425"/>
                  </a:lnTo>
                  <a:lnTo>
                    <a:pt x="860704" y="606425"/>
                  </a:lnTo>
                  <a:lnTo>
                    <a:pt x="859586" y="606894"/>
                  </a:lnTo>
                  <a:lnTo>
                    <a:pt x="857719" y="608761"/>
                  </a:lnTo>
                  <a:lnTo>
                    <a:pt x="857250" y="609879"/>
                  </a:lnTo>
                  <a:lnTo>
                    <a:pt x="857250" y="612508"/>
                  </a:lnTo>
                  <a:lnTo>
                    <a:pt x="857719" y="613625"/>
                  </a:lnTo>
                  <a:lnTo>
                    <a:pt x="859586" y="615492"/>
                  </a:lnTo>
                  <a:lnTo>
                    <a:pt x="860704" y="615950"/>
                  </a:lnTo>
                  <a:lnTo>
                    <a:pt x="863333" y="615950"/>
                  </a:lnTo>
                  <a:lnTo>
                    <a:pt x="864450" y="615492"/>
                  </a:lnTo>
                  <a:lnTo>
                    <a:pt x="866317" y="613625"/>
                  </a:lnTo>
                  <a:lnTo>
                    <a:pt x="866775" y="612508"/>
                  </a:lnTo>
                  <a:lnTo>
                    <a:pt x="866775" y="609879"/>
                  </a:lnTo>
                  <a:close/>
                </a:path>
                <a:path w="3343275" h="1828800">
                  <a:moveTo>
                    <a:pt x="866775" y="3454"/>
                  </a:moveTo>
                  <a:lnTo>
                    <a:pt x="866317" y="2336"/>
                  </a:lnTo>
                  <a:lnTo>
                    <a:pt x="864450" y="469"/>
                  </a:lnTo>
                  <a:lnTo>
                    <a:pt x="863333" y="0"/>
                  </a:lnTo>
                  <a:lnTo>
                    <a:pt x="860704" y="0"/>
                  </a:lnTo>
                  <a:lnTo>
                    <a:pt x="859586" y="469"/>
                  </a:lnTo>
                  <a:lnTo>
                    <a:pt x="857719" y="2336"/>
                  </a:lnTo>
                  <a:lnTo>
                    <a:pt x="857250" y="3454"/>
                  </a:lnTo>
                  <a:lnTo>
                    <a:pt x="857250" y="6083"/>
                  </a:lnTo>
                  <a:lnTo>
                    <a:pt x="857719" y="7200"/>
                  </a:lnTo>
                  <a:lnTo>
                    <a:pt x="859586" y="9067"/>
                  </a:lnTo>
                  <a:lnTo>
                    <a:pt x="860704" y="9525"/>
                  </a:lnTo>
                  <a:lnTo>
                    <a:pt x="863333" y="9525"/>
                  </a:lnTo>
                  <a:lnTo>
                    <a:pt x="864450" y="9067"/>
                  </a:lnTo>
                  <a:lnTo>
                    <a:pt x="866317" y="7200"/>
                  </a:lnTo>
                  <a:lnTo>
                    <a:pt x="866775" y="6083"/>
                  </a:lnTo>
                  <a:lnTo>
                    <a:pt x="866775" y="3454"/>
                  </a:lnTo>
                  <a:close/>
                </a:path>
                <a:path w="3343275" h="1828800">
                  <a:moveTo>
                    <a:pt x="914400" y="1822729"/>
                  </a:moveTo>
                  <a:lnTo>
                    <a:pt x="913942" y="1821611"/>
                  </a:lnTo>
                  <a:lnTo>
                    <a:pt x="912075" y="1819744"/>
                  </a:lnTo>
                  <a:lnTo>
                    <a:pt x="910958" y="1819275"/>
                  </a:lnTo>
                  <a:lnTo>
                    <a:pt x="908329" y="1819275"/>
                  </a:lnTo>
                  <a:lnTo>
                    <a:pt x="907211" y="1819744"/>
                  </a:lnTo>
                  <a:lnTo>
                    <a:pt x="905344" y="1821611"/>
                  </a:lnTo>
                  <a:lnTo>
                    <a:pt x="904875" y="1822729"/>
                  </a:lnTo>
                  <a:lnTo>
                    <a:pt x="904875" y="1825358"/>
                  </a:lnTo>
                  <a:lnTo>
                    <a:pt x="905344" y="1826475"/>
                  </a:lnTo>
                  <a:lnTo>
                    <a:pt x="907211" y="1828342"/>
                  </a:lnTo>
                  <a:lnTo>
                    <a:pt x="908329" y="1828800"/>
                  </a:lnTo>
                  <a:lnTo>
                    <a:pt x="910958" y="1828800"/>
                  </a:lnTo>
                  <a:lnTo>
                    <a:pt x="912075" y="1828342"/>
                  </a:lnTo>
                  <a:lnTo>
                    <a:pt x="913942" y="1826475"/>
                  </a:lnTo>
                  <a:lnTo>
                    <a:pt x="914400" y="1825358"/>
                  </a:lnTo>
                  <a:lnTo>
                    <a:pt x="914400" y="1822729"/>
                  </a:lnTo>
                  <a:close/>
                </a:path>
                <a:path w="3343275" h="1828800">
                  <a:moveTo>
                    <a:pt x="914400" y="1216304"/>
                  </a:moveTo>
                  <a:lnTo>
                    <a:pt x="913942" y="1215186"/>
                  </a:lnTo>
                  <a:lnTo>
                    <a:pt x="912075" y="1213319"/>
                  </a:lnTo>
                  <a:lnTo>
                    <a:pt x="910958" y="1212850"/>
                  </a:lnTo>
                  <a:lnTo>
                    <a:pt x="908329" y="1212850"/>
                  </a:lnTo>
                  <a:lnTo>
                    <a:pt x="907211" y="1213319"/>
                  </a:lnTo>
                  <a:lnTo>
                    <a:pt x="905344" y="1215186"/>
                  </a:lnTo>
                  <a:lnTo>
                    <a:pt x="904875" y="1216304"/>
                  </a:lnTo>
                  <a:lnTo>
                    <a:pt x="904875" y="1218933"/>
                  </a:lnTo>
                  <a:lnTo>
                    <a:pt x="905344" y="1220050"/>
                  </a:lnTo>
                  <a:lnTo>
                    <a:pt x="907211" y="1221917"/>
                  </a:lnTo>
                  <a:lnTo>
                    <a:pt x="908329" y="1222375"/>
                  </a:lnTo>
                  <a:lnTo>
                    <a:pt x="910958" y="1222375"/>
                  </a:lnTo>
                  <a:lnTo>
                    <a:pt x="912075" y="1221917"/>
                  </a:lnTo>
                  <a:lnTo>
                    <a:pt x="913942" y="1220050"/>
                  </a:lnTo>
                  <a:lnTo>
                    <a:pt x="914400" y="1218933"/>
                  </a:lnTo>
                  <a:lnTo>
                    <a:pt x="914400" y="1216304"/>
                  </a:lnTo>
                  <a:close/>
                </a:path>
                <a:path w="3343275" h="1828800">
                  <a:moveTo>
                    <a:pt x="914400" y="609879"/>
                  </a:moveTo>
                  <a:lnTo>
                    <a:pt x="913942" y="608761"/>
                  </a:lnTo>
                  <a:lnTo>
                    <a:pt x="912075" y="606894"/>
                  </a:lnTo>
                  <a:lnTo>
                    <a:pt x="910958" y="606425"/>
                  </a:lnTo>
                  <a:lnTo>
                    <a:pt x="908329" y="606425"/>
                  </a:lnTo>
                  <a:lnTo>
                    <a:pt x="907211" y="606894"/>
                  </a:lnTo>
                  <a:lnTo>
                    <a:pt x="905344" y="608761"/>
                  </a:lnTo>
                  <a:lnTo>
                    <a:pt x="904875" y="609879"/>
                  </a:lnTo>
                  <a:lnTo>
                    <a:pt x="904875" y="612508"/>
                  </a:lnTo>
                  <a:lnTo>
                    <a:pt x="905344" y="613625"/>
                  </a:lnTo>
                  <a:lnTo>
                    <a:pt x="907211" y="615492"/>
                  </a:lnTo>
                  <a:lnTo>
                    <a:pt x="908329" y="615950"/>
                  </a:lnTo>
                  <a:lnTo>
                    <a:pt x="910958" y="615950"/>
                  </a:lnTo>
                  <a:lnTo>
                    <a:pt x="912075" y="615492"/>
                  </a:lnTo>
                  <a:lnTo>
                    <a:pt x="913942" y="613625"/>
                  </a:lnTo>
                  <a:lnTo>
                    <a:pt x="914400" y="612508"/>
                  </a:lnTo>
                  <a:lnTo>
                    <a:pt x="914400" y="609879"/>
                  </a:lnTo>
                  <a:close/>
                </a:path>
                <a:path w="3343275" h="1828800">
                  <a:moveTo>
                    <a:pt x="914400" y="3454"/>
                  </a:moveTo>
                  <a:lnTo>
                    <a:pt x="913942" y="2336"/>
                  </a:lnTo>
                  <a:lnTo>
                    <a:pt x="912075" y="469"/>
                  </a:lnTo>
                  <a:lnTo>
                    <a:pt x="910958" y="0"/>
                  </a:lnTo>
                  <a:lnTo>
                    <a:pt x="908329" y="0"/>
                  </a:lnTo>
                  <a:lnTo>
                    <a:pt x="907211" y="469"/>
                  </a:lnTo>
                  <a:lnTo>
                    <a:pt x="905344" y="2336"/>
                  </a:lnTo>
                  <a:lnTo>
                    <a:pt x="904875" y="3454"/>
                  </a:lnTo>
                  <a:lnTo>
                    <a:pt x="904875" y="6083"/>
                  </a:lnTo>
                  <a:lnTo>
                    <a:pt x="905344" y="7200"/>
                  </a:lnTo>
                  <a:lnTo>
                    <a:pt x="907211" y="9067"/>
                  </a:lnTo>
                  <a:lnTo>
                    <a:pt x="908329" y="9525"/>
                  </a:lnTo>
                  <a:lnTo>
                    <a:pt x="910958" y="9525"/>
                  </a:lnTo>
                  <a:lnTo>
                    <a:pt x="912075" y="9067"/>
                  </a:lnTo>
                  <a:lnTo>
                    <a:pt x="913942" y="7200"/>
                  </a:lnTo>
                  <a:lnTo>
                    <a:pt x="914400" y="6083"/>
                  </a:lnTo>
                  <a:lnTo>
                    <a:pt x="914400" y="3454"/>
                  </a:lnTo>
                  <a:close/>
                </a:path>
                <a:path w="3343275" h="1828800">
                  <a:moveTo>
                    <a:pt x="962025" y="1822729"/>
                  </a:moveTo>
                  <a:lnTo>
                    <a:pt x="961567" y="1821611"/>
                  </a:lnTo>
                  <a:lnTo>
                    <a:pt x="959700" y="1819744"/>
                  </a:lnTo>
                  <a:lnTo>
                    <a:pt x="958583" y="1819275"/>
                  </a:lnTo>
                  <a:lnTo>
                    <a:pt x="955954" y="1819275"/>
                  </a:lnTo>
                  <a:lnTo>
                    <a:pt x="954836" y="1819744"/>
                  </a:lnTo>
                  <a:lnTo>
                    <a:pt x="952969" y="1821611"/>
                  </a:lnTo>
                  <a:lnTo>
                    <a:pt x="952500" y="1822729"/>
                  </a:lnTo>
                  <a:lnTo>
                    <a:pt x="952500" y="1825358"/>
                  </a:lnTo>
                  <a:lnTo>
                    <a:pt x="952969" y="1826475"/>
                  </a:lnTo>
                  <a:lnTo>
                    <a:pt x="954836" y="1828342"/>
                  </a:lnTo>
                  <a:lnTo>
                    <a:pt x="955954" y="1828800"/>
                  </a:lnTo>
                  <a:lnTo>
                    <a:pt x="958583" y="1828800"/>
                  </a:lnTo>
                  <a:lnTo>
                    <a:pt x="959700" y="1828342"/>
                  </a:lnTo>
                  <a:lnTo>
                    <a:pt x="961567" y="1826475"/>
                  </a:lnTo>
                  <a:lnTo>
                    <a:pt x="962025" y="1825358"/>
                  </a:lnTo>
                  <a:lnTo>
                    <a:pt x="962025" y="1822729"/>
                  </a:lnTo>
                  <a:close/>
                </a:path>
                <a:path w="3343275" h="1828800">
                  <a:moveTo>
                    <a:pt x="962025" y="1216304"/>
                  </a:moveTo>
                  <a:lnTo>
                    <a:pt x="961567" y="1215186"/>
                  </a:lnTo>
                  <a:lnTo>
                    <a:pt x="959700" y="1213319"/>
                  </a:lnTo>
                  <a:lnTo>
                    <a:pt x="958583" y="1212850"/>
                  </a:lnTo>
                  <a:lnTo>
                    <a:pt x="955954" y="1212850"/>
                  </a:lnTo>
                  <a:lnTo>
                    <a:pt x="954836" y="1213319"/>
                  </a:lnTo>
                  <a:lnTo>
                    <a:pt x="952969" y="1215186"/>
                  </a:lnTo>
                  <a:lnTo>
                    <a:pt x="952500" y="1216304"/>
                  </a:lnTo>
                  <a:lnTo>
                    <a:pt x="952500" y="1218933"/>
                  </a:lnTo>
                  <a:lnTo>
                    <a:pt x="952969" y="1220050"/>
                  </a:lnTo>
                  <a:lnTo>
                    <a:pt x="954836" y="1221917"/>
                  </a:lnTo>
                  <a:lnTo>
                    <a:pt x="955954" y="1222375"/>
                  </a:lnTo>
                  <a:lnTo>
                    <a:pt x="958583" y="1222375"/>
                  </a:lnTo>
                  <a:lnTo>
                    <a:pt x="959700" y="1221917"/>
                  </a:lnTo>
                  <a:lnTo>
                    <a:pt x="961567" y="1220050"/>
                  </a:lnTo>
                  <a:lnTo>
                    <a:pt x="962025" y="1218933"/>
                  </a:lnTo>
                  <a:lnTo>
                    <a:pt x="962025" y="1216304"/>
                  </a:lnTo>
                  <a:close/>
                </a:path>
                <a:path w="3343275" h="1828800">
                  <a:moveTo>
                    <a:pt x="962025" y="609879"/>
                  </a:moveTo>
                  <a:lnTo>
                    <a:pt x="961567" y="608761"/>
                  </a:lnTo>
                  <a:lnTo>
                    <a:pt x="959700" y="606894"/>
                  </a:lnTo>
                  <a:lnTo>
                    <a:pt x="958583" y="606425"/>
                  </a:lnTo>
                  <a:lnTo>
                    <a:pt x="955954" y="606425"/>
                  </a:lnTo>
                  <a:lnTo>
                    <a:pt x="954836" y="606894"/>
                  </a:lnTo>
                  <a:lnTo>
                    <a:pt x="952969" y="608761"/>
                  </a:lnTo>
                  <a:lnTo>
                    <a:pt x="952500" y="609879"/>
                  </a:lnTo>
                  <a:lnTo>
                    <a:pt x="952500" y="612508"/>
                  </a:lnTo>
                  <a:lnTo>
                    <a:pt x="952969" y="613625"/>
                  </a:lnTo>
                  <a:lnTo>
                    <a:pt x="954836" y="615492"/>
                  </a:lnTo>
                  <a:lnTo>
                    <a:pt x="955954" y="615950"/>
                  </a:lnTo>
                  <a:lnTo>
                    <a:pt x="958583" y="615950"/>
                  </a:lnTo>
                  <a:lnTo>
                    <a:pt x="959700" y="615492"/>
                  </a:lnTo>
                  <a:lnTo>
                    <a:pt x="961567" y="613625"/>
                  </a:lnTo>
                  <a:lnTo>
                    <a:pt x="962025" y="612508"/>
                  </a:lnTo>
                  <a:lnTo>
                    <a:pt x="962025" y="609879"/>
                  </a:lnTo>
                  <a:close/>
                </a:path>
                <a:path w="3343275" h="1828800">
                  <a:moveTo>
                    <a:pt x="962025" y="3454"/>
                  </a:moveTo>
                  <a:lnTo>
                    <a:pt x="961567" y="2336"/>
                  </a:lnTo>
                  <a:lnTo>
                    <a:pt x="959700" y="469"/>
                  </a:lnTo>
                  <a:lnTo>
                    <a:pt x="958583" y="0"/>
                  </a:lnTo>
                  <a:lnTo>
                    <a:pt x="955954" y="0"/>
                  </a:lnTo>
                  <a:lnTo>
                    <a:pt x="954836" y="469"/>
                  </a:lnTo>
                  <a:lnTo>
                    <a:pt x="952969" y="2336"/>
                  </a:lnTo>
                  <a:lnTo>
                    <a:pt x="952500" y="3454"/>
                  </a:lnTo>
                  <a:lnTo>
                    <a:pt x="952500" y="6083"/>
                  </a:lnTo>
                  <a:lnTo>
                    <a:pt x="952969" y="7200"/>
                  </a:lnTo>
                  <a:lnTo>
                    <a:pt x="954836" y="9067"/>
                  </a:lnTo>
                  <a:lnTo>
                    <a:pt x="955954" y="9525"/>
                  </a:lnTo>
                  <a:lnTo>
                    <a:pt x="958583" y="9525"/>
                  </a:lnTo>
                  <a:lnTo>
                    <a:pt x="959700" y="9067"/>
                  </a:lnTo>
                  <a:lnTo>
                    <a:pt x="961567" y="7200"/>
                  </a:lnTo>
                  <a:lnTo>
                    <a:pt x="962025" y="6083"/>
                  </a:lnTo>
                  <a:lnTo>
                    <a:pt x="962025" y="3454"/>
                  </a:lnTo>
                  <a:close/>
                </a:path>
                <a:path w="3343275" h="1828800">
                  <a:moveTo>
                    <a:pt x="1009650" y="1822729"/>
                  </a:moveTo>
                  <a:lnTo>
                    <a:pt x="1009192" y="1821611"/>
                  </a:lnTo>
                  <a:lnTo>
                    <a:pt x="1007325" y="1819744"/>
                  </a:lnTo>
                  <a:lnTo>
                    <a:pt x="1006208" y="1819275"/>
                  </a:lnTo>
                  <a:lnTo>
                    <a:pt x="1003579" y="1819275"/>
                  </a:lnTo>
                  <a:lnTo>
                    <a:pt x="1002461" y="1819744"/>
                  </a:lnTo>
                  <a:lnTo>
                    <a:pt x="1000594" y="1821611"/>
                  </a:lnTo>
                  <a:lnTo>
                    <a:pt x="1000125" y="1822729"/>
                  </a:lnTo>
                  <a:lnTo>
                    <a:pt x="1000125" y="1825358"/>
                  </a:lnTo>
                  <a:lnTo>
                    <a:pt x="1000594" y="1826475"/>
                  </a:lnTo>
                  <a:lnTo>
                    <a:pt x="1002461" y="1828342"/>
                  </a:lnTo>
                  <a:lnTo>
                    <a:pt x="1003579" y="1828800"/>
                  </a:lnTo>
                  <a:lnTo>
                    <a:pt x="1006208" y="1828800"/>
                  </a:lnTo>
                  <a:lnTo>
                    <a:pt x="1007325" y="1828342"/>
                  </a:lnTo>
                  <a:lnTo>
                    <a:pt x="1009192" y="1826475"/>
                  </a:lnTo>
                  <a:lnTo>
                    <a:pt x="1009650" y="1825358"/>
                  </a:lnTo>
                  <a:lnTo>
                    <a:pt x="1009650" y="1822729"/>
                  </a:lnTo>
                  <a:close/>
                </a:path>
                <a:path w="3343275" h="1828800">
                  <a:moveTo>
                    <a:pt x="1009650" y="1216304"/>
                  </a:moveTo>
                  <a:lnTo>
                    <a:pt x="1009192" y="1215186"/>
                  </a:lnTo>
                  <a:lnTo>
                    <a:pt x="1007325" y="1213319"/>
                  </a:lnTo>
                  <a:lnTo>
                    <a:pt x="1006208" y="1212850"/>
                  </a:lnTo>
                  <a:lnTo>
                    <a:pt x="1003579" y="1212850"/>
                  </a:lnTo>
                  <a:lnTo>
                    <a:pt x="1002461" y="1213319"/>
                  </a:lnTo>
                  <a:lnTo>
                    <a:pt x="1000594" y="1215186"/>
                  </a:lnTo>
                  <a:lnTo>
                    <a:pt x="1000125" y="1216304"/>
                  </a:lnTo>
                  <a:lnTo>
                    <a:pt x="1000125" y="1218933"/>
                  </a:lnTo>
                  <a:lnTo>
                    <a:pt x="1000594" y="1220050"/>
                  </a:lnTo>
                  <a:lnTo>
                    <a:pt x="1002461" y="1221917"/>
                  </a:lnTo>
                  <a:lnTo>
                    <a:pt x="1003579" y="1222375"/>
                  </a:lnTo>
                  <a:lnTo>
                    <a:pt x="1006208" y="1222375"/>
                  </a:lnTo>
                  <a:lnTo>
                    <a:pt x="1007325" y="1221917"/>
                  </a:lnTo>
                  <a:lnTo>
                    <a:pt x="1009192" y="1220050"/>
                  </a:lnTo>
                  <a:lnTo>
                    <a:pt x="1009650" y="1218933"/>
                  </a:lnTo>
                  <a:lnTo>
                    <a:pt x="1009650" y="1216304"/>
                  </a:lnTo>
                  <a:close/>
                </a:path>
                <a:path w="3343275" h="1828800">
                  <a:moveTo>
                    <a:pt x="1009650" y="609879"/>
                  </a:moveTo>
                  <a:lnTo>
                    <a:pt x="1009192" y="608761"/>
                  </a:lnTo>
                  <a:lnTo>
                    <a:pt x="1007325" y="606894"/>
                  </a:lnTo>
                  <a:lnTo>
                    <a:pt x="1006208" y="606425"/>
                  </a:lnTo>
                  <a:lnTo>
                    <a:pt x="1003579" y="606425"/>
                  </a:lnTo>
                  <a:lnTo>
                    <a:pt x="1002461" y="606894"/>
                  </a:lnTo>
                  <a:lnTo>
                    <a:pt x="1000594" y="608761"/>
                  </a:lnTo>
                  <a:lnTo>
                    <a:pt x="1000125" y="609879"/>
                  </a:lnTo>
                  <a:lnTo>
                    <a:pt x="1000125" y="612508"/>
                  </a:lnTo>
                  <a:lnTo>
                    <a:pt x="1000594" y="613625"/>
                  </a:lnTo>
                  <a:lnTo>
                    <a:pt x="1002461" y="615492"/>
                  </a:lnTo>
                  <a:lnTo>
                    <a:pt x="1003579" y="615950"/>
                  </a:lnTo>
                  <a:lnTo>
                    <a:pt x="1006208" y="615950"/>
                  </a:lnTo>
                  <a:lnTo>
                    <a:pt x="1007325" y="615492"/>
                  </a:lnTo>
                  <a:lnTo>
                    <a:pt x="1009192" y="613625"/>
                  </a:lnTo>
                  <a:lnTo>
                    <a:pt x="1009650" y="612508"/>
                  </a:lnTo>
                  <a:lnTo>
                    <a:pt x="1009650" y="609879"/>
                  </a:lnTo>
                  <a:close/>
                </a:path>
                <a:path w="3343275" h="1828800">
                  <a:moveTo>
                    <a:pt x="1009650" y="3454"/>
                  </a:moveTo>
                  <a:lnTo>
                    <a:pt x="1009192" y="2336"/>
                  </a:lnTo>
                  <a:lnTo>
                    <a:pt x="1007325" y="469"/>
                  </a:lnTo>
                  <a:lnTo>
                    <a:pt x="1006208" y="0"/>
                  </a:lnTo>
                  <a:lnTo>
                    <a:pt x="1003579" y="0"/>
                  </a:lnTo>
                  <a:lnTo>
                    <a:pt x="1002461" y="469"/>
                  </a:lnTo>
                  <a:lnTo>
                    <a:pt x="1000594" y="2336"/>
                  </a:lnTo>
                  <a:lnTo>
                    <a:pt x="1000125" y="3454"/>
                  </a:lnTo>
                  <a:lnTo>
                    <a:pt x="1000125" y="6083"/>
                  </a:lnTo>
                  <a:lnTo>
                    <a:pt x="1000594" y="7200"/>
                  </a:lnTo>
                  <a:lnTo>
                    <a:pt x="1002461" y="9067"/>
                  </a:lnTo>
                  <a:lnTo>
                    <a:pt x="1003579" y="9525"/>
                  </a:lnTo>
                  <a:lnTo>
                    <a:pt x="1006208" y="9525"/>
                  </a:lnTo>
                  <a:lnTo>
                    <a:pt x="1007325" y="9067"/>
                  </a:lnTo>
                  <a:lnTo>
                    <a:pt x="1009192" y="7200"/>
                  </a:lnTo>
                  <a:lnTo>
                    <a:pt x="1009650" y="6083"/>
                  </a:lnTo>
                  <a:lnTo>
                    <a:pt x="1009650" y="3454"/>
                  </a:lnTo>
                  <a:close/>
                </a:path>
                <a:path w="3343275" h="1828800">
                  <a:moveTo>
                    <a:pt x="1057275" y="1822729"/>
                  </a:moveTo>
                  <a:lnTo>
                    <a:pt x="1056817" y="1821611"/>
                  </a:lnTo>
                  <a:lnTo>
                    <a:pt x="1054950" y="1819744"/>
                  </a:lnTo>
                  <a:lnTo>
                    <a:pt x="1053833" y="1819275"/>
                  </a:lnTo>
                  <a:lnTo>
                    <a:pt x="1051204" y="1819275"/>
                  </a:lnTo>
                  <a:lnTo>
                    <a:pt x="1050086" y="1819744"/>
                  </a:lnTo>
                  <a:lnTo>
                    <a:pt x="1048219" y="1821611"/>
                  </a:lnTo>
                  <a:lnTo>
                    <a:pt x="1047750" y="1822729"/>
                  </a:lnTo>
                  <a:lnTo>
                    <a:pt x="1047750" y="1825358"/>
                  </a:lnTo>
                  <a:lnTo>
                    <a:pt x="1048219" y="1826475"/>
                  </a:lnTo>
                  <a:lnTo>
                    <a:pt x="1050086" y="1828342"/>
                  </a:lnTo>
                  <a:lnTo>
                    <a:pt x="1051204" y="1828800"/>
                  </a:lnTo>
                  <a:lnTo>
                    <a:pt x="1053833" y="1828800"/>
                  </a:lnTo>
                  <a:lnTo>
                    <a:pt x="1054950" y="1828342"/>
                  </a:lnTo>
                  <a:lnTo>
                    <a:pt x="1056817" y="1826475"/>
                  </a:lnTo>
                  <a:lnTo>
                    <a:pt x="1057275" y="1825358"/>
                  </a:lnTo>
                  <a:lnTo>
                    <a:pt x="1057275" y="1822729"/>
                  </a:lnTo>
                  <a:close/>
                </a:path>
                <a:path w="3343275" h="1828800">
                  <a:moveTo>
                    <a:pt x="1057275" y="1216304"/>
                  </a:moveTo>
                  <a:lnTo>
                    <a:pt x="1056817" y="1215186"/>
                  </a:lnTo>
                  <a:lnTo>
                    <a:pt x="1054950" y="1213319"/>
                  </a:lnTo>
                  <a:lnTo>
                    <a:pt x="1053833" y="1212850"/>
                  </a:lnTo>
                  <a:lnTo>
                    <a:pt x="1051204" y="1212850"/>
                  </a:lnTo>
                  <a:lnTo>
                    <a:pt x="1050086" y="1213319"/>
                  </a:lnTo>
                  <a:lnTo>
                    <a:pt x="1048219" y="1215186"/>
                  </a:lnTo>
                  <a:lnTo>
                    <a:pt x="1047750" y="1216304"/>
                  </a:lnTo>
                  <a:lnTo>
                    <a:pt x="1047750" y="1218933"/>
                  </a:lnTo>
                  <a:lnTo>
                    <a:pt x="1048219" y="1220050"/>
                  </a:lnTo>
                  <a:lnTo>
                    <a:pt x="1050086" y="1221917"/>
                  </a:lnTo>
                  <a:lnTo>
                    <a:pt x="1051204" y="1222375"/>
                  </a:lnTo>
                  <a:lnTo>
                    <a:pt x="1053833" y="1222375"/>
                  </a:lnTo>
                  <a:lnTo>
                    <a:pt x="1054950" y="1221917"/>
                  </a:lnTo>
                  <a:lnTo>
                    <a:pt x="1056817" y="1220050"/>
                  </a:lnTo>
                  <a:lnTo>
                    <a:pt x="1057275" y="1218933"/>
                  </a:lnTo>
                  <a:lnTo>
                    <a:pt x="1057275" y="1216304"/>
                  </a:lnTo>
                  <a:close/>
                </a:path>
                <a:path w="3343275" h="1828800">
                  <a:moveTo>
                    <a:pt x="1057275" y="609879"/>
                  </a:moveTo>
                  <a:lnTo>
                    <a:pt x="1056817" y="608761"/>
                  </a:lnTo>
                  <a:lnTo>
                    <a:pt x="1054950" y="606894"/>
                  </a:lnTo>
                  <a:lnTo>
                    <a:pt x="1053833" y="606425"/>
                  </a:lnTo>
                  <a:lnTo>
                    <a:pt x="1051204" y="606425"/>
                  </a:lnTo>
                  <a:lnTo>
                    <a:pt x="1050086" y="606894"/>
                  </a:lnTo>
                  <a:lnTo>
                    <a:pt x="1048219" y="608761"/>
                  </a:lnTo>
                  <a:lnTo>
                    <a:pt x="1047750" y="609879"/>
                  </a:lnTo>
                  <a:lnTo>
                    <a:pt x="1047750" y="612508"/>
                  </a:lnTo>
                  <a:lnTo>
                    <a:pt x="1048219" y="613625"/>
                  </a:lnTo>
                  <a:lnTo>
                    <a:pt x="1050086" y="615492"/>
                  </a:lnTo>
                  <a:lnTo>
                    <a:pt x="1051204" y="615950"/>
                  </a:lnTo>
                  <a:lnTo>
                    <a:pt x="1053833" y="615950"/>
                  </a:lnTo>
                  <a:lnTo>
                    <a:pt x="1054950" y="615492"/>
                  </a:lnTo>
                  <a:lnTo>
                    <a:pt x="1056817" y="613625"/>
                  </a:lnTo>
                  <a:lnTo>
                    <a:pt x="1057275" y="612508"/>
                  </a:lnTo>
                  <a:lnTo>
                    <a:pt x="1057275" y="609879"/>
                  </a:lnTo>
                  <a:close/>
                </a:path>
                <a:path w="3343275" h="1828800">
                  <a:moveTo>
                    <a:pt x="1057275" y="3454"/>
                  </a:moveTo>
                  <a:lnTo>
                    <a:pt x="1056817" y="2336"/>
                  </a:lnTo>
                  <a:lnTo>
                    <a:pt x="1054950" y="469"/>
                  </a:lnTo>
                  <a:lnTo>
                    <a:pt x="1053833" y="0"/>
                  </a:lnTo>
                  <a:lnTo>
                    <a:pt x="1051204" y="0"/>
                  </a:lnTo>
                  <a:lnTo>
                    <a:pt x="1050086" y="469"/>
                  </a:lnTo>
                  <a:lnTo>
                    <a:pt x="1048219" y="2336"/>
                  </a:lnTo>
                  <a:lnTo>
                    <a:pt x="1047750" y="3454"/>
                  </a:lnTo>
                  <a:lnTo>
                    <a:pt x="1047750" y="6083"/>
                  </a:lnTo>
                  <a:lnTo>
                    <a:pt x="1048219" y="7200"/>
                  </a:lnTo>
                  <a:lnTo>
                    <a:pt x="1050086" y="9067"/>
                  </a:lnTo>
                  <a:lnTo>
                    <a:pt x="1051204" y="9525"/>
                  </a:lnTo>
                  <a:lnTo>
                    <a:pt x="1053833" y="9525"/>
                  </a:lnTo>
                  <a:lnTo>
                    <a:pt x="1054950" y="9067"/>
                  </a:lnTo>
                  <a:lnTo>
                    <a:pt x="1056817" y="7200"/>
                  </a:lnTo>
                  <a:lnTo>
                    <a:pt x="1057275" y="6083"/>
                  </a:lnTo>
                  <a:lnTo>
                    <a:pt x="1057275" y="3454"/>
                  </a:lnTo>
                  <a:close/>
                </a:path>
                <a:path w="3343275" h="1828800">
                  <a:moveTo>
                    <a:pt x="1104900" y="1822729"/>
                  </a:moveTo>
                  <a:lnTo>
                    <a:pt x="1104442" y="1821611"/>
                  </a:lnTo>
                  <a:lnTo>
                    <a:pt x="1102575" y="1819744"/>
                  </a:lnTo>
                  <a:lnTo>
                    <a:pt x="1101458" y="1819275"/>
                  </a:lnTo>
                  <a:lnTo>
                    <a:pt x="1098829" y="1819275"/>
                  </a:lnTo>
                  <a:lnTo>
                    <a:pt x="1097711" y="1819744"/>
                  </a:lnTo>
                  <a:lnTo>
                    <a:pt x="1095844" y="1821611"/>
                  </a:lnTo>
                  <a:lnTo>
                    <a:pt x="1095375" y="1822729"/>
                  </a:lnTo>
                  <a:lnTo>
                    <a:pt x="1095375" y="1825358"/>
                  </a:lnTo>
                  <a:lnTo>
                    <a:pt x="1095844" y="1826475"/>
                  </a:lnTo>
                  <a:lnTo>
                    <a:pt x="1097711" y="1828342"/>
                  </a:lnTo>
                  <a:lnTo>
                    <a:pt x="1098829" y="1828800"/>
                  </a:lnTo>
                  <a:lnTo>
                    <a:pt x="1101458" y="1828800"/>
                  </a:lnTo>
                  <a:lnTo>
                    <a:pt x="1102575" y="1828342"/>
                  </a:lnTo>
                  <a:lnTo>
                    <a:pt x="1104442" y="1826475"/>
                  </a:lnTo>
                  <a:lnTo>
                    <a:pt x="1104900" y="1825358"/>
                  </a:lnTo>
                  <a:lnTo>
                    <a:pt x="1104900" y="1822729"/>
                  </a:lnTo>
                  <a:close/>
                </a:path>
                <a:path w="3343275" h="1828800">
                  <a:moveTo>
                    <a:pt x="1104900" y="1216304"/>
                  </a:moveTo>
                  <a:lnTo>
                    <a:pt x="1104442" y="1215186"/>
                  </a:lnTo>
                  <a:lnTo>
                    <a:pt x="1102575" y="1213319"/>
                  </a:lnTo>
                  <a:lnTo>
                    <a:pt x="1101458" y="1212850"/>
                  </a:lnTo>
                  <a:lnTo>
                    <a:pt x="1098829" y="1212850"/>
                  </a:lnTo>
                  <a:lnTo>
                    <a:pt x="1097711" y="1213319"/>
                  </a:lnTo>
                  <a:lnTo>
                    <a:pt x="1095844" y="1215186"/>
                  </a:lnTo>
                  <a:lnTo>
                    <a:pt x="1095375" y="1216304"/>
                  </a:lnTo>
                  <a:lnTo>
                    <a:pt x="1095375" y="1218933"/>
                  </a:lnTo>
                  <a:lnTo>
                    <a:pt x="1095844" y="1220050"/>
                  </a:lnTo>
                  <a:lnTo>
                    <a:pt x="1097711" y="1221917"/>
                  </a:lnTo>
                  <a:lnTo>
                    <a:pt x="1098829" y="1222375"/>
                  </a:lnTo>
                  <a:lnTo>
                    <a:pt x="1101458" y="1222375"/>
                  </a:lnTo>
                  <a:lnTo>
                    <a:pt x="1102575" y="1221917"/>
                  </a:lnTo>
                  <a:lnTo>
                    <a:pt x="1104442" y="1220050"/>
                  </a:lnTo>
                  <a:lnTo>
                    <a:pt x="1104900" y="1218933"/>
                  </a:lnTo>
                  <a:lnTo>
                    <a:pt x="1104900" y="1216304"/>
                  </a:lnTo>
                  <a:close/>
                </a:path>
                <a:path w="3343275" h="1828800">
                  <a:moveTo>
                    <a:pt x="1104900" y="609879"/>
                  </a:moveTo>
                  <a:lnTo>
                    <a:pt x="1104442" y="608761"/>
                  </a:lnTo>
                  <a:lnTo>
                    <a:pt x="1102575" y="606894"/>
                  </a:lnTo>
                  <a:lnTo>
                    <a:pt x="1101458" y="606425"/>
                  </a:lnTo>
                  <a:lnTo>
                    <a:pt x="1098829" y="606425"/>
                  </a:lnTo>
                  <a:lnTo>
                    <a:pt x="1097711" y="606894"/>
                  </a:lnTo>
                  <a:lnTo>
                    <a:pt x="1095844" y="608761"/>
                  </a:lnTo>
                  <a:lnTo>
                    <a:pt x="1095375" y="609879"/>
                  </a:lnTo>
                  <a:lnTo>
                    <a:pt x="1095375" y="612508"/>
                  </a:lnTo>
                  <a:lnTo>
                    <a:pt x="1095844" y="613625"/>
                  </a:lnTo>
                  <a:lnTo>
                    <a:pt x="1097711" y="615492"/>
                  </a:lnTo>
                  <a:lnTo>
                    <a:pt x="1098829" y="615950"/>
                  </a:lnTo>
                  <a:lnTo>
                    <a:pt x="1101458" y="615950"/>
                  </a:lnTo>
                  <a:lnTo>
                    <a:pt x="1102575" y="615492"/>
                  </a:lnTo>
                  <a:lnTo>
                    <a:pt x="1104442" y="613625"/>
                  </a:lnTo>
                  <a:lnTo>
                    <a:pt x="1104900" y="612508"/>
                  </a:lnTo>
                  <a:lnTo>
                    <a:pt x="1104900" y="609879"/>
                  </a:lnTo>
                  <a:close/>
                </a:path>
                <a:path w="3343275" h="1828800">
                  <a:moveTo>
                    <a:pt x="1104900" y="3454"/>
                  </a:moveTo>
                  <a:lnTo>
                    <a:pt x="1104442" y="2336"/>
                  </a:lnTo>
                  <a:lnTo>
                    <a:pt x="1102575" y="469"/>
                  </a:lnTo>
                  <a:lnTo>
                    <a:pt x="1101458" y="0"/>
                  </a:lnTo>
                  <a:lnTo>
                    <a:pt x="1098829" y="0"/>
                  </a:lnTo>
                  <a:lnTo>
                    <a:pt x="1097711" y="469"/>
                  </a:lnTo>
                  <a:lnTo>
                    <a:pt x="1095844" y="2336"/>
                  </a:lnTo>
                  <a:lnTo>
                    <a:pt x="1095375" y="3454"/>
                  </a:lnTo>
                  <a:lnTo>
                    <a:pt x="1095375" y="6083"/>
                  </a:lnTo>
                  <a:lnTo>
                    <a:pt x="1095844" y="7200"/>
                  </a:lnTo>
                  <a:lnTo>
                    <a:pt x="1097711" y="9067"/>
                  </a:lnTo>
                  <a:lnTo>
                    <a:pt x="1098829" y="9525"/>
                  </a:lnTo>
                  <a:lnTo>
                    <a:pt x="1101458" y="9525"/>
                  </a:lnTo>
                  <a:lnTo>
                    <a:pt x="1102575" y="9067"/>
                  </a:lnTo>
                  <a:lnTo>
                    <a:pt x="1104442" y="7200"/>
                  </a:lnTo>
                  <a:lnTo>
                    <a:pt x="1104900" y="6083"/>
                  </a:lnTo>
                  <a:lnTo>
                    <a:pt x="1104900" y="3454"/>
                  </a:lnTo>
                  <a:close/>
                </a:path>
                <a:path w="3343275" h="1828800">
                  <a:moveTo>
                    <a:pt x="1152525" y="1822729"/>
                  </a:moveTo>
                  <a:lnTo>
                    <a:pt x="1152067" y="1821611"/>
                  </a:lnTo>
                  <a:lnTo>
                    <a:pt x="1150200" y="1819744"/>
                  </a:lnTo>
                  <a:lnTo>
                    <a:pt x="1149083" y="1819275"/>
                  </a:lnTo>
                  <a:lnTo>
                    <a:pt x="1146454" y="1819275"/>
                  </a:lnTo>
                  <a:lnTo>
                    <a:pt x="1145336" y="1819744"/>
                  </a:lnTo>
                  <a:lnTo>
                    <a:pt x="1143469" y="1821611"/>
                  </a:lnTo>
                  <a:lnTo>
                    <a:pt x="1143000" y="1822729"/>
                  </a:lnTo>
                  <a:lnTo>
                    <a:pt x="1143000" y="1825358"/>
                  </a:lnTo>
                  <a:lnTo>
                    <a:pt x="1143469" y="1826475"/>
                  </a:lnTo>
                  <a:lnTo>
                    <a:pt x="1145336" y="1828342"/>
                  </a:lnTo>
                  <a:lnTo>
                    <a:pt x="1146454" y="1828800"/>
                  </a:lnTo>
                  <a:lnTo>
                    <a:pt x="1149083" y="1828800"/>
                  </a:lnTo>
                  <a:lnTo>
                    <a:pt x="1150200" y="1828342"/>
                  </a:lnTo>
                  <a:lnTo>
                    <a:pt x="1152067" y="1826475"/>
                  </a:lnTo>
                  <a:lnTo>
                    <a:pt x="1152525" y="1825358"/>
                  </a:lnTo>
                  <a:lnTo>
                    <a:pt x="1152525" y="1822729"/>
                  </a:lnTo>
                  <a:close/>
                </a:path>
                <a:path w="3343275" h="1828800">
                  <a:moveTo>
                    <a:pt x="1152525" y="1216304"/>
                  </a:moveTo>
                  <a:lnTo>
                    <a:pt x="1152067" y="1215186"/>
                  </a:lnTo>
                  <a:lnTo>
                    <a:pt x="1150200" y="1213319"/>
                  </a:lnTo>
                  <a:lnTo>
                    <a:pt x="1149083" y="1212850"/>
                  </a:lnTo>
                  <a:lnTo>
                    <a:pt x="1146454" y="1212850"/>
                  </a:lnTo>
                  <a:lnTo>
                    <a:pt x="1145336" y="1213319"/>
                  </a:lnTo>
                  <a:lnTo>
                    <a:pt x="1143469" y="1215186"/>
                  </a:lnTo>
                  <a:lnTo>
                    <a:pt x="1143000" y="1216304"/>
                  </a:lnTo>
                  <a:lnTo>
                    <a:pt x="1143000" y="1218933"/>
                  </a:lnTo>
                  <a:lnTo>
                    <a:pt x="1143469" y="1220050"/>
                  </a:lnTo>
                  <a:lnTo>
                    <a:pt x="1145336" y="1221917"/>
                  </a:lnTo>
                  <a:lnTo>
                    <a:pt x="1146454" y="1222375"/>
                  </a:lnTo>
                  <a:lnTo>
                    <a:pt x="1149083" y="1222375"/>
                  </a:lnTo>
                  <a:lnTo>
                    <a:pt x="1150200" y="1221917"/>
                  </a:lnTo>
                  <a:lnTo>
                    <a:pt x="1152067" y="1220050"/>
                  </a:lnTo>
                  <a:lnTo>
                    <a:pt x="1152525" y="1218933"/>
                  </a:lnTo>
                  <a:lnTo>
                    <a:pt x="1152525" y="1216304"/>
                  </a:lnTo>
                  <a:close/>
                </a:path>
                <a:path w="3343275" h="1828800">
                  <a:moveTo>
                    <a:pt x="1152525" y="609879"/>
                  </a:moveTo>
                  <a:lnTo>
                    <a:pt x="1152067" y="608761"/>
                  </a:lnTo>
                  <a:lnTo>
                    <a:pt x="1150200" y="606894"/>
                  </a:lnTo>
                  <a:lnTo>
                    <a:pt x="1149083" y="606425"/>
                  </a:lnTo>
                  <a:lnTo>
                    <a:pt x="1146454" y="606425"/>
                  </a:lnTo>
                  <a:lnTo>
                    <a:pt x="1145336" y="606894"/>
                  </a:lnTo>
                  <a:lnTo>
                    <a:pt x="1143469" y="608761"/>
                  </a:lnTo>
                  <a:lnTo>
                    <a:pt x="1143000" y="609879"/>
                  </a:lnTo>
                  <a:lnTo>
                    <a:pt x="1143000" y="612508"/>
                  </a:lnTo>
                  <a:lnTo>
                    <a:pt x="1143469" y="613625"/>
                  </a:lnTo>
                  <a:lnTo>
                    <a:pt x="1145336" y="615492"/>
                  </a:lnTo>
                  <a:lnTo>
                    <a:pt x="1146454" y="615950"/>
                  </a:lnTo>
                  <a:lnTo>
                    <a:pt x="1149083" y="615950"/>
                  </a:lnTo>
                  <a:lnTo>
                    <a:pt x="1150200" y="615492"/>
                  </a:lnTo>
                  <a:lnTo>
                    <a:pt x="1152067" y="613625"/>
                  </a:lnTo>
                  <a:lnTo>
                    <a:pt x="1152525" y="612508"/>
                  </a:lnTo>
                  <a:lnTo>
                    <a:pt x="1152525" y="609879"/>
                  </a:lnTo>
                  <a:close/>
                </a:path>
                <a:path w="3343275" h="1828800">
                  <a:moveTo>
                    <a:pt x="1152525" y="3454"/>
                  </a:moveTo>
                  <a:lnTo>
                    <a:pt x="1152067" y="2336"/>
                  </a:lnTo>
                  <a:lnTo>
                    <a:pt x="1150200" y="469"/>
                  </a:lnTo>
                  <a:lnTo>
                    <a:pt x="1149083" y="0"/>
                  </a:lnTo>
                  <a:lnTo>
                    <a:pt x="1146454" y="0"/>
                  </a:lnTo>
                  <a:lnTo>
                    <a:pt x="1145336" y="469"/>
                  </a:lnTo>
                  <a:lnTo>
                    <a:pt x="1143469" y="2336"/>
                  </a:lnTo>
                  <a:lnTo>
                    <a:pt x="1143000" y="3454"/>
                  </a:lnTo>
                  <a:lnTo>
                    <a:pt x="1143000" y="6083"/>
                  </a:lnTo>
                  <a:lnTo>
                    <a:pt x="1143469" y="7200"/>
                  </a:lnTo>
                  <a:lnTo>
                    <a:pt x="1145336" y="9067"/>
                  </a:lnTo>
                  <a:lnTo>
                    <a:pt x="1146454" y="9525"/>
                  </a:lnTo>
                  <a:lnTo>
                    <a:pt x="1149083" y="9525"/>
                  </a:lnTo>
                  <a:lnTo>
                    <a:pt x="1150200" y="9067"/>
                  </a:lnTo>
                  <a:lnTo>
                    <a:pt x="1152067" y="7200"/>
                  </a:lnTo>
                  <a:lnTo>
                    <a:pt x="1152525" y="6083"/>
                  </a:lnTo>
                  <a:lnTo>
                    <a:pt x="1152525" y="3454"/>
                  </a:lnTo>
                  <a:close/>
                </a:path>
                <a:path w="3343275" h="1828800">
                  <a:moveTo>
                    <a:pt x="1200150" y="1822729"/>
                  </a:moveTo>
                  <a:lnTo>
                    <a:pt x="1199692" y="1821611"/>
                  </a:lnTo>
                  <a:lnTo>
                    <a:pt x="1197825" y="1819744"/>
                  </a:lnTo>
                  <a:lnTo>
                    <a:pt x="1196708" y="1819275"/>
                  </a:lnTo>
                  <a:lnTo>
                    <a:pt x="1194079" y="1819275"/>
                  </a:lnTo>
                  <a:lnTo>
                    <a:pt x="1192961" y="1819744"/>
                  </a:lnTo>
                  <a:lnTo>
                    <a:pt x="1191094" y="1821611"/>
                  </a:lnTo>
                  <a:lnTo>
                    <a:pt x="1190625" y="1822729"/>
                  </a:lnTo>
                  <a:lnTo>
                    <a:pt x="1190625" y="1825358"/>
                  </a:lnTo>
                  <a:lnTo>
                    <a:pt x="1191094" y="1826475"/>
                  </a:lnTo>
                  <a:lnTo>
                    <a:pt x="1192961" y="1828342"/>
                  </a:lnTo>
                  <a:lnTo>
                    <a:pt x="1194079" y="1828800"/>
                  </a:lnTo>
                  <a:lnTo>
                    <a:pt x="1196708" y="1828800"/>
                  </a:lnTo>
                  <a:lnTo>
                    <a:pt x="1197825" y="1828342"/>
                  </a:lnTo>
                  <a:lnTo>
                    <a:pt x="1199692" y="1826475"/>
                  </a:lnTo>
                  <a:lnTo>
                    <a:pt x="1200150" y="1825358"/>
                  </a:lnTo>
                  <a:lnTo>
                    <a:pt x="1200150" y="1822729"/>
                  </a:lnTo>
                  <a:close/>
                </a:path>
                <a:path w="3343275" h="1828800">
                  <a:moveTo>
                    <a:pt x="1200150" y="1216304"/>
                  </a:moveTo>
                  <a:lnTo>
                    <a:pt x="1199692" y="1215186"/>
                  </a:lnTo>
                  <a:lnTo>
                    <a:pt x="1197825" y="1213319"/>
                  </a:lnTo>
                  <a:lnTo>
                    <a:pt x="1196708" y="1212850"/>
                  </a:lnTo>
                  <a:lnTo>
                    <a:pt x="1194079" y="1212850"/>
                  </a:lnTo>
                  <a:lnTo>
                    <a:pt x="1192961" y="1213319"/>
                  </a:lnTo>
                  <a:lnTo>
                    <a:pt x="1191094" y="1215186"/>
                  </a:lnTo>
                  <a:lnTo>
                    <a:pt x="1190625" y="1216304"/>
                  </a:lnTo>
                  <a:lnTo>
                    <a:pt x="1190625" y="1218933"/>
                  </a:lnTo>
                  <a:lnTo>
                    <a:pt x="1191094" y="1220050"/>
                  </a:lnTo>
                  <a:lnTo>
                    <a:pt x="1192961" y="1221917"/>
                  </a:lnTo>
                  <a:lnTo>
                    <a:pt x="1194079" y="1222375"/>
                  </a:lnTo>
                  <a:lnTo>
                    <a:pt x="1196708" y="1222375"/>
                  </a:lnTo>
                  <a:lnTo>
                    <a:pt x="1197825" y="1221917"/>
                  </a:lnTo>
                  <a:lnTo>
                    <a:pt x="1199692" y="1220050"/>
                  </a:lnTo>
                  <a:lnTo>
                    <a:pt x="1200150" y="1218933"/>
                  </a:lnTo>
                  <a:lnTo>
                    <a:pt x="1200150" y="1216304"/>
                  </a:lnTo>
                  <a:close/>
                </a:path>
                <a:path w="3343275" h="1828800">
                  <a:moveTo>
                    <a:pt x="1200150" y="609879"/>
                  </a:moveTo>
                  <a:lnTo>
                    <a:pt x="1199692" y="608761"/>
                  </a:lnTo>
                  <a:lnTo>
                    <a:pt x="1197825" y="606894"/>
                  </a:lnTo>
                  <a:lnTo>
                    <a:pt x="1196708" y="606425"/>
                  </a:lnTo>
                  <a:lnTo>
                    <a:pt x="1194079" y="606425"/>
                  </a:lnTo>
                  <a:lnTo>
                    <a:pt x="1192961" y="606894"/>
                  </a:lnTo>
                  <a:lnTo>
                    <a:pt x="1191094" y="608761"/>
                  </a:lnTo>
                  <a:lnTo>
                    <a:pt x="1190625" y="609879"/>
                  </a:lnTo>
                  <a:lnTo>
                    <a:pt x="1190625" y="612508"/>
                  </a:lnTo>
                  <a:lnTo>
                    <a:pt x="1191094" y="613625"/>
                  </a:lnTo>
                  <a:lnTo>
                    <a:pt x="1192961" y="615492"/>
                  </a:lnTo>
                  <a:lnTo>
                    <a:pt x="1194079" y="615950"/>
                  </a:lnTo>
                  <a:lnTo>
                    <a:pt x="1196708" y="615950"/>
                  </a:lnTo>
                  <a:lnTo>
                    <a:pt x="1197825" y="615492"/>
                  </a:lnTo>
                  <a:lnTo>
                    <a:pt x="1199692" y="613625"/>
                  </a:lnTo>
                  <a:lnTo>
                    <a:pt x="1200150" y="612508"/>
                  </a:lnTo>
                  <a:lnTo>
                    <a:pt x="1200150" y="609879"/>
                  </a:lnTo>
                  <a:close/>
                </a:path>
                <a:path w="3343275" h="1828800">
                  <a:moveTo>
                    <a:pt x="1200150" y="3454"/>
                  </a:moveTo>
                  <a:lnTo>
                    <a:pt x="1199692" y="2336"/>
                  </a:lnTo>
                  <a:lnTo>
                    <a:pt x="1197825" y="469"/>
                  </a:lnTo>
                  <a:lnTo>
                    <a:pt x="1196708" y="0"/>
                  </a:lnTo>
                  <a:lnTo>
                    <a:pt x="1194079" y="0"/>
                  </a:lnTo>
                  <a:lnTo>
                    <a:pt x="1192961" y="469"/>
                  </a:lnTo>
                  <a:lnTo>
                    <a:pt x="1191094" y="2336"/>
                  </a:lnTo>
                  <a:lnTo>
                    <a:pt x="1190625" y="3454"/>
                  </a:lnTo>
                  <a:lnTo>
                    <a:pt x="1190625" y="6083"/>
                  </a:lnTo>
                  <a:lnTo>
                    <a:pt x="1191094" y="7200"/>
                  </a:lnTo>
                  <a:lnTo>
                    <a:pt x="1192961" y="9067"/>
                  </a:lnTo>
                  <a:lnTo>
                    <a:pt x="1194079" y="9525"/>
                  </a:lnTo>
                  <a:lnTo>
                    <a:pt x="1196708" y="9525"/>
                  </a:lnTo>
                  <a:lnTo>
                    <a:pt x="1197825" y="9067"/>
                  </a:lnTo>
                  <a:lnTo>
                    <a:pt x="1199692" y="7200"/>
                  </a:lnTo>
                  <a:lnTo>
                    <a:pt x="1200150" y="6083"/>
                  </a:lnTo>
                  <a:lnTo>
                    <a:pt x="1200150" y="3454"/>
                  </a:lnTo>
                  <a:close/>
                </a:path>
                <a:path w="3343275" h="1828800">
                  <a:moveTo>
                    <a:pt x="1247775" y="1822729"/>
                  </a:moveTo>
                  <a:lnTo>
                    <a:pt x="1247317" y="1821611"/>
                  </a:lnTo>
                  <a:lnTo>
                    <a:pt x="1245450" y="1819744"/>
                  </a:lnTo>
                  <a:lnTo>
                    <a:pt x="1244333" y="1819275"/>
                  </a:lnTo>
                  <a:lnTo>
                    <a:pt x="1241704" y="1819275"/>
                  </a:lnTo>
                  <a:lnTo>
                    <a:pt x="1240586" y="1819744"/>
                  </a:lnTo>
                  <a:lnTo>
                    <a:pt x="1238719" y="1821611"/>
                  </a:lnTo>
                  <a:lnTo>
                    <a:pt x="1238250" y="1822729"/>
                  </a:lnTo>
                  <a:lnTo>
                    <a:pt x="1238250" y="1825358"/>
                  </a:lnTo>
                  <a:lnTo>
                    <a:pt x="1238719" y="1826475"/>
                  </a:lnTo>
                  <a:lnTo>
                    <a:pt x="1240586" y="1828342"/>
                  </a:lnTo>
                  <a:lnTo>
                    <a:pt x="1241704" y="1828800"/>
                  </a:lnTo>
                  <a:lnTo>
                    <a:pt x="1244333" y="1828800"/>
                  </a:lnTo>
                  <a:lnTo>
                    <a:pt x="1245450" y="1828342"/>
                  </a:lnTo>
                  <a:lnTo>
                    <a:pt x="1247317" y="1826475"/>
                  </a:lnTo>
                  <a:lnTo>
                    <a:pt x="1247775" y="1825358"/>
                  </a:lnTo>
                  <a:lnTo>
                    <a:pt x="1247775" y="1822729"/>
                  </a:lnTo>
                  <a:close/>
                </a:path>
                <a:path w="3343275" h="1828800">
                  <a:moveTo>
                    <a:pt x="1247775" y="1216304"/>
                  </a:moveTo>
                  <a:lnTo>
                    <a:pt x="1247317" y="1215186"/>
                  </a:lnTo>
                  <a:lnTo>
                    <a:pt x="1245450" y="1213319"/>
                  </a:lnTo>
                  <a:lnTo>
                    <a:pt x="1244333" y="1212850"/>
                  </a:lnTo>
                  <a:lnTo>
                    <a:pt x="1241704" y="1212850"/>
                  </a:lnTo>
                  <a:lnTo>
                    <a:pt x="1240586" y="1213319"/>
                  </a:lnTo>
                  <a:lnTo>
                    <a:pt x="1238719" y="1215186"/>
                  </a:lnTo>
                  <a:lnTo>
                    <a:pt x="1238250" y="1216304"/>
                  </a:lnTo>
                  <a:lnTo>
                    <a:pt x="1238250" y="1218933"/>
                  </a:lnTo>
                  <a:lnTo>
                    <a:pt x="1238719" y="1220050"/>
                  </a:lnTo>
                  <a:lnTo>
                    <a:pt x="1240586" y="1221917"/>
                  </a:lnTo>
                  <a:lnTo>
                    <a:pt x="1241704" y="1222375"/>
                  </a:lnTo>
                  <a:lnTo>
                    <a:pt x="1244333" y="1222375"/>
                  </a:lnTo>
                  <a:lnTo>
                    <a:pt x="1245450" y="1221917"/>
                  </a:lnTo>
                  <a:lnTo>
                    <a:pt x="1247317" y="1220050"/>
                  </a:lnTo>
                  <a:lnTo>
                    <a:pt x="1247775" y="1218933"/>
                  </a:lnTo>
                  <a:lnTo>
                    <a:pt x="1247775" y="1216304"/>
                  </a:lnTo>
                  <a:close/>
                </a:path>
                <a:path w="3343275" h="1828800">
                  <a:moveTo>
                    <a:pt x="1247775" y="609879"/>
                  </a:moveTo>
                  <a:lnTo>
                    <a:pt x="1247317" y="608761"/>
                  </a:lnTo>
                  <a:lnTo>
                    <a:pt x="1245450" y="606894"/>
                  </a:lnTo>
                  <a:lnTo>
                    <a:pt x="1244333" y="606425"/>
                  </a:lnTo>
                  <a:lnTo>
                    <a:pt x="1241704" y="606425"/>
                  </a:lnTo>
                  <a:lnTo>
                    <a:pt x="1240586" y="606894"/>
                  </a:lnTo>
                  <a:lnTo>
                    <a:pt x="1238719" y="608761"/>
                  </a:lnTo>
                  <a:lnTo>
                    <a:pt x="1238250" y="609879"/>
                  </a:lnTo>
                  <a:lnTo>
                    <a:pt x="1238250" y="612508"/>
                  </a:lnTo>
                  <a:lnTo>
                    <a:pt x="1238719" y="613625"/>
                  </a:lnTo>
                  <a:lnTo>
                    <a:pt x="1240586" y="615492"/>
                  </a:lnTo>
                  <a:lnTo>
                    <a:pt x="1241704" y="615950"/>
                  </a:lnTo>
                  <a:lnTo>
                    <a:pt x="1244333" y="615950"/>
                  </a:lnTo>
                  <a:lnTo>
                    <a:pt x="1245450" y="615492"/>
                  </a:lnTo>
                  <a:lnTo>
                    <a:pt x="1247317" y="613625"/>
                  </a:lnTo>
                  <a:lnTo>
                    <a:pt x="1247775" y="612508"/>
                  </a:lnTo>
                  <a:lnTo>
                    <a:pt x="1247775" y="609879"/>
                  </a:lnTo>
                  <a:close/>
                </a:path>
                <a:path w="3343275" h="1828800">
                  <a:moveTo>
                    <a:pt x="1247775" y="3454"/>
                  </a:moveTo>
                  <a:lnTo>
                    <a:pt x="1247317" y="2336"/>
                  </a:lnTo>
                  <a:lnTo>
                    <a:pt x="1245450" y="469"/>
                  </a:lnTo>
                  <a:lnTo>
                    <a:pt x="1244333" y="0"/>
                  </a:lnTo>
                  <a:lnTo>
                    <a:pt x="1241704" y="0"/>
                  </a:lnTo>
                  <a:lnTo>
                    <a:pt x="1240586" y="469"/>
                  </a:lnTo>
                  <a:lnTo>
                    <a:pt x="1238719" y="2336"/>
                  </a:lnTo>
                  <a:lnTo>
                    <a:pt x="1238250" y="3454"/>
                  </a:lnTo>
                  <a:lnTo>
                    <a:pt x="1238250" y="6083"/>
                  </a:lnTo>
                  <a:lnTo>
                    <a:pt x="1238719" y="7200"/>
                  </a:lnTo>
                  <a:lnTo>
                    <a:pt x="1240586" y="9067"/>
                  </a:lnTo>
                  <a:lnTo>
                    <a:pt x="1241704" y="9525"/>
                  </a:lnTo>
                  <a:lnTo>
                    <a:pt x="1244333" y="9525"/>
                  </a:lnTo>
                  <a:lnTo>
                    <a:pt x="1245450" y="9067"/>
                  </a:lnTo>
                  <a:lnTo>
                    <a:pt x="1247317" y="7200"/>
                  </a:lnTo>
                  <a:lnTo>
                    <a:pt x="1247775" y="6083"/>
                  </a:lnTo>
                  <a:lnTo>
                    <a:pt x="1247775" y="3454"/>
                  </a:lnTo>
                  <a:close/>
                </a:path>
                <a:path w="3343275" h="1828800">
                  <a:moveTo>
                    <a:pt x="1295400" y="1822729"/>
                  </a:moveTo>
                  <a:lnTo>
                    <a:pt x="1294942" y="1821611"/>
                  </a:lnTo>
                  <a:lnTo>
                    <a:pt x="1293075" y="1819744"/>
                  </a:lnTo>
                  <a:lnTo>
                    <a:pt x="1291958" y="1819275"/>
                  </a:lnTo>
                  <a:lnTo>
                    <a:pt x="1289329" y="1819275"/>
                  </a:lnTo>
                  <a:lnTo>
                    <a:pt x="1288211" y="1819744"/>
                  </a:lnTo>
                  <a:lnTo>
                    <a:pt x="1286344" y="1821611"/>
                  </a:lnTo>
                  <a:lnTo>
                    <a:pt x="1285875" y="1822729"/>
                  </a:lnTo>
                  <a:lnTo>
                    <a:pt x="1285875" y="1825358"/>
                  </a:lnTo>
                  <a:lnTo>
                    <a:pt x="1286344" y="1826475"/>
                  </a:lnTo>
                  <a:lnTo>
                    <a:pt x="1288211" y="1828342"/>
                  </a:lnTo>
                  <a:lnTo>
                    <a:pt x="1289329" y="1828800"/>
                  </a:lnTo>
                  <a:lnTo>
                    <a:pt x="1291958" y="1828800"/>
                  </a:lnTo>
                  <a:lnTo>
                    <a:pt x="1293075" y="1828342"/>
                  </a:lnTo>
                  <a:lnTo>
                    <a:pt x="1294942" y="1826475"/>
                  </a:lnTo>
                  <a:lnTo>
                    <a:pt x="1295400" y="1825358"/>
                  </a:lnTo>
                  <a:lnTo>
                    <a:pt x="1295400" y="1822729"/>
                  </a:lnTo>
                  <a:close/>
                </a:path>
                <a:path w="3343275" h="1828800">
                  <a:moveTo>
                    <a:pt x="1295400" y="1216304"/>
                  </a:moveTo>
                  <a:lnTo>
                    <a:pt x="1294942" y="1215186"/>
                  </a:lnTo>
                  <a:lnTo>
                    <a:pt x="1293075" y="1213319"/>
                  </a:lnTo>
                  <a:lnTo>
                    <a:pt x="1291958" y="1212850"/>
                  </a:lnTo>
                  <a:lnTo>
                    <a:pt x="1289329" y="1212850"/>
                  </a:lnTo>
                  <a:lnTo>
                    <a:pt x="1288211" y="1213319"/>
                  </a:lnTo>
                  <a:lnTo>
                    <a:pt x="1286344" y="1215186"/>
                  </a:lnTo>
                  <a:lnTo>
                    <a:pt x="1285875" y="1216304"/>
                  </a:lnTo>
                  <a:lnTo>
                    <a:pt x="1285875" y="1218933"/>
                  </a:lnTo>
                  <a:lnTo>
                    <a:pt x="1286344" y="1220050"/>
                  </a:lnTo>
                  <a:lnTo>
                    <a:pt x="1288211" y="1221917"/>
                  </a:lnTo>
                  <a:lnTo>
                    <a:pt x="1289329" y="1222375"/>
                  </a:lnTo>
                  <a:lnTo>
                    <a:pt x="1291958" y="1222375"/>
                  </a:lnTo>
                  <a:lnTo>
                    <a:pt x="1293075" y="1221917"/>
                  </a:lnTo>
                  <a:lnTo>
                    <a:pt x="1294942" y="1220050"/>
                  </a:lnTo>
                  <a:lnTo>
                    <a:pt x="1295400" y="1218933"/>
                  </a:lnTo>
                  <a:lnTo>
                    <a:pt x="1295400" y="1216304"/>
                  </a:lnTo>
                  <a:close/>
                </a:path>
                <a:path w="3343275" h="1828800">
                  <a:moveTo>
                    <a:pt x="1295400" y="609879"/>
                  </a:moveTo>
                  <a:lnTo>
                    <a:pt x="1294942" y="608761"/>
                  </a:lnTo>
                  <a:lnTo>
                    <a:pt x="1293075" y="606894"/>
                  </a:lnTo>
                  <a:lnTo>
                    <a:pt x="1291958" y="606425"/>
                  </a:lnTo>
                  <a:lnTo>
                    <a:pt x="1289329" y="606425"/>
                  </a:lnTo>
                  <a:lnTo>
                    <a:pt x="1288211" y="606894"/>
                  </a:lnTo>
                  <a:lnTo>
                    <a:pt x="1286344" y="608761"/>
                  </a:lnTo>
                  <a:lnTo>
                    <a:pt x="1285875" y="609879"/>
                  </a:lnTo>
                  <a:lnTo>
                    <a:pt x="1285875" y="612508"/>
                  </a:lnTo>
                  <a:lnTo>
                    <a:pt x="1286344" y="613625"/>
                  </a:lnTo>
                  <a:lnTo>
                    <a:pt x="1288211" y="615492"/>
                  </a:lnTo>
                  <a:lnTo>
                    <a:pt x="1289329" y="615950"/>
                  </a:lnTo>
                  <a:lnTo>
                    <a:pt x="1291958" y="615950"/>
                  </a:lnTo>
                  <a:lnTo>
                    <a:pt x="1293075" y="615492"/>
                  </a:lnTo>
                  <a:lnTo>
                    <a:pt x="1294942" y="613625"/>
                  </a:lnTo>
                  <a:lnTo>
                    <a:pt x="1295400" y="612508"/>
                  </a:lnTo>
                  <a:lnTo>
                    <a:pt x="1295400" y="609879"/>
                  </a:lnTo>
                  <a:close/>
                </a:path>
                <a:path w="3343275" h="1828800">
                  <a:moveTo>
                    <a:pt x="1295400" y="3454"/>
                  </a:moveTo>
                  <a:lnTo>
                    <a:pt x="1294942" y="2336"/>
                  </a:lnTo>
                  <a:lnTo>
                    <a:pt x="1293075" y="469"/>
                  </a:lnTo>
                  <a:lnTo>
                    <a:pt x="1291958" y="0"/>
                  </a:lnTo>
                  <a:lnTo>
                    <a:pt x="1289329" y="0"/>
                  </a:lnTo>
                  <a:lnTo>
                    <a:pt x="1288211" y="469"/>
                  </a:lnTo>
                  <a:lnTo>
                    <a:pt x="1286344" y="2336"/>
                  </a:lnTo>
                  <a:lnTo>
                    <a:pt x="1285875" y="3454"/>
                  </a:lnTo>
                  <a:lnTo>
                    <a:pt x="1285875" y="6083"/>
                  </a:lnTo>
                  <a:lnTo>
                    <a:pt x="1286344" y="7200"/>
                  </a:lnTo>
                  <a:lnTo>
                    <a:pt x="1288211" y="9067"/>
                  </a:lnTo>
                  <a:lnTo>
                    <a:pt x="1289329" y="9525"/>
                  </a:lnTo>
                  <a:lnTo>
                    <a:pt x="1291958" y="9525"/>
                  </a:lnTo>
                  <a:lnTo>
                    <a:pt x="1293075" y="9067"/>
                  </a:lnTo>
                  <a:lnTo>
                    <a:pt x="1294942" y="7200"/>
                  </a:lnTo>
                  <a:lnTo>
                    <a:pt x="1295400" y="6083"/>
                  </a:lnTo>
                  <a:lnTo>
                    <a:pt x="1295400" y="3454"/>
                  </a:lnTo>
                  <a:close/>
                </a:path>
                <a:path w="3343275" h="1828800">
                  <a:moveTo>
                    <a:pt x="1343025" y="1822729"/>
                  </a:moveTo>
                  <a:lnTo>
                    <a:pt x="1342567" y="1821611"/>
                  </a:lnTo>
                  <a:lnTo>
                    <a:pt x="1340700" y="1819744"/>
                  </a:lnTo>
                  <a:lnTo>
                    <a:pt x="1339583" y="1819275"/>
                  </a:lnTo>
                  <a:lnTo>
                    <a:pt x="1336954" y="1819275"/>
                  </a:lnTo>
                  <a:lnTo>
                    <a:pt x="1335836" y="1819744"/>
                  </a:lnTo>
                  <a:lnTo>
                    <a:pt x="1333969" y="1821611"/>
                  </a:lnTo>
                  <a:lnTo>
                    <a:pt x="1333500" y="1822729"/>
                  </a:lnTo>
                  <a:lnTo>
                    <a:pt x="1333500" y="1825358"/>
                  </a:lnTo>
                  <a:lnTo>
                    <a:pt x="1333969" y="1826475"/>
                  </a:lnTo>
                  <a:lnTo>
                    <a:pt x="1335836" y="1828342"/>
                  </a:lnTo>
                  <a:lnTo>
                    <a:pt x="1336954" y="1828800"/>
                  </a:lnTo>
                  <a:lnTo>
                    <a:pt x="1339583" y="1828800"/>
                  </a:lnTo>
                  <a:lnTo>
                    <a:pt x="1340700" y="1828342"/>
                  </a:lnTo>
                  <a:lnTo>
                    <a:pt x="1342567" y="1826475"/>
                  </a:lnTo>
                  <a:lnTo>
                    <a:pt x="1343025" y="1825358"/>
                  </a:lnTo>
                  <a:lnTo>
                    <a:pt x="1343025" y="1822729"/>
                  </a:lnTo>
                  <a:close/>
                </a:path>
                <a:path w="3343275" h="1828800">
                  <a:moveTo>
                    <a:pt x="1343025" y="1216304"/>
                  </a:moveTo>
                  <a:lnTo>
                    <a:pt x="1342567" y="1215186"/>
                  </a:lnTo>
                  <a:lnTo>
                    <a:pt x="1340700" y="1213319"/>
                  </a:lnTo>
                  <a:lnTo>
                    <a:pt x="1339583" y="1212850"/>
                  </a:lnTo>
                  <a:lnTo>
                    <a:pt x="1336954" y="1212850"/>
                  </a:lnTo>
                  <a:lnTo>
                    <a:pt x="1335836" y="1213319"/>
                  </a:lnTo>
                  <a:lnTo>
                    <a:pt x="1333969" y="1215186"/>
                  </a:lnTo>
                  <a:lnTo>
                    <a:pt x="1333500" y="1216304"/>
                  </a:lnTo>
                  <a:lnTo>
                    <a:pt x="1333500" y="1218933"/>
                  </a:lnTo>
                  <a:lnTo>
                    <a:pt x="1333969" y="1220050"/>
                  </a:lnTo>
                  <a:lnTo>
                    <a:pt x="1335836" y="1221917"/>
                  </a:lnTo>
                  <a:lnTo>
                    <a:pt x="1336954" y="1222375"/>
                  </a:lnTo>
                  <a:lnTo>
                    <a:pt x="1339583" y="1222375"/>
                  </a:lnTo>
                  <a:lnTo>
                    <a:pt x="1340700" y="1221917"/>
                  </a:lnTo>
                  <a:lnTo>
                    <a:pt x="1342567" y="1220050"/>
                  </a:lnTo>
                  <a:lnTo>
                    <a:pt x="1343025" y="1218933"/>
                  </a:lnTo>
                  <a:lnTo>
                    <a:pt x="1343025" y="1216304"/>
                  </a:lnTo>
                  <a:close/>
                </a:path>
                <a:path w="3343275" h="1828800">
                  <a:moveTo>
                    <a:pt x="1343025" y="609879"/>
                  </a:moveTo>
                  <a:lnTo>
                    <a:pt x="1342567" y="608761"/>
                  </a:lnTo>
                  <a:lnTo>
                    <a:pt x="1340700" y="606894"/>
                  </a:lnTo>
                  <a:lnTo>
                    <a:pt x="1339583" y="606425"/>
                  </a:lnTo>
                  <a:lnTo>
                    <a:pt x="1336954" y="606425"/>
                  </a:lnTo>
                  <a:lnTo>
                    <a:pt x="1335836" y="606894"/>
                  </a:lnTo>
                  <a:lnTo>
                    <a:pt x="1333969" y="608761"/>
                  </a:lnTo>
                  <a:lnTo>
                    <a:pt x="1333500" y="609879"/>
                  </a:lnTo>
                  <a:lnTo>
                    <a:pt x="1333500" y="612508"/>
                  </a:lnTo>
                  <a:lnTo>
                    <a:pt x="1333969" y="613625"/>
                  </a:lnTo>
                  <a:lnTo>
                    <a:pt x="1335836" y="615492"/>
                  </a:lnTo>
                  <a:lnTo>
                    <a:pt x="1336954" y="615950"/>
                  </a:lnTo>
                  <a:lnTo>
                    <a:pt x="1339583" y="615950"/>
                  </a:lnTo>
                  <a:lnTo>
                    <a:pt x="1340700" y="615492"/>
                  </a:lnTo>
                  <a:lnTo>
                    <a:pt x="1342567" y="613625"/>
                  </a:lnTo>
                  <a:lnTo>
                    <a:pt x="1343025" y="612508"/>
                  </a:lnTo>
                  <a:lnTo>
                    <a:pt x="1343025" y="609879"/>
                  </a:lnTo>
                  <a:close/>
                </a:path>
                <a:path w="3343275" h="1828800">
                  <a:moveTo>
                    <a:pt x="1343025" y="3454"/>
                  </a:moveTo>
                  <a:lnTo>
                    <a:pt x="1342567" y="2336"/>
                  </a:lnTo>
                  <a:lnTo>
                    <a:pt x="1340700" y="469"/>
                  </a:lnTo>
                  <a:lnTo>
                    <a:pt x="1339583" y="0"/>
                  </a:lnTo>
                  <a:lnTo>
                    <a:pt x="1336954" y="0"/>
                  </a:lnTo>
                  <a:lnTo>
                    <a:pt x="1335836" y="469"/>
                  </a:lnTo>
                  <a:lnTo>
                    <a:pt x="1333969" y="2336"/>
                  </a:lnTo>
                  <a:lnTo>
                    <a:pt x="1333500" y="3454"/>
                  </a:lnTo>
                  <a:lnTo>
                    <a:pt x="1333500" y="6083"/>
                  </a:lnTo>
                  <a:lnTo>
                    <a:pt x="1333969" y="7200"/>
                  </a:lnTo>
                  <a:lnTo>
                    <a:pt x="1335836" y="9067"/>
                  </a:lnTo>
                  <a:lnTo>
                    <a:pt x="1336954" y="9525"/>
                  </a:lnTo>
                  <a:lnTo>
                    <a:pt x="1339583" y="9525"/>
                  </a:lnTo>
                  <a:lnTo>
                    <a:pt x="1340700" y="9067"/>
                  </a:lnTo>
                  <a:lnTo>
                    <a:pt x="1342567" y="7200"/>
                  </a:lnTo>
                  <a:lnTo>
                    <a:pt x="1343025" y="6083"/>
                  </a:lnTo>
                  <a:lnTo>
                    <a:pt x="1343025" y="3454"/>
                  </a:lnTo>
                  <a:close/>
                </a:path>
                <a:path w="3343275" h="1828800">
                  <a:moveTo>
                    <a:pt x="1390650" y="1822729"/>
                  </a:moveTo>
                  <a:lnTo>
                    <a:pt x="1390192" y="1821611"/>
                  </a:lnTo>
                  <a:lnTo>
                    <a:pt x="1388325" y="1819744"/>
                  </a:lnTo>
                  <a:lnTo>
                    <a:pt x="1387208" y="1819275"/>
                  </a:lnTo>
                  <a:lnTo>
                    <a:pt x="1384579" y="1819275"/>
                  </a:lnTo>
                  <a:lnTo>
                    <a:pt x="1383461" y="1819744"/>
                  </a:lnTo>
                  <a:lnTo>
                    <a:pt x="1381594" y="1821611"/>
                  </a:lnTo>
                  <a:lnTo>
                    <a:pt x="1381125" y="1822729"/>
                  </a:lnTo>
                  <a:lnTo>
                    <a:pt x="1381125" y="1825358"/>
                  </a:lnTo>
                  <a:lnTo>
                    <a:pt x="1381594" y="1826475"/>
                  </a:lnTo>
                  <a:lnTo>
                    <a:pt x="1383461" y="1828342"/>
                  </a:lnTo>
                  <a:lnTo>
                    <a:pt x="1384579" y="1828800"/>
                  </a:lnTo>
                  <a:lnTo>
                    <a:pt x="1387208" y="1828800"/>
                  </a:lnTo>
                  <a:lnTo>
                    <a:pt x="1388325" y="1828342"/>
                  </a:lnTo>
                  <a:lnTo>
                    <a:pt x="1390192" y="1826475"/>
                  </a:lnTo>
                  <a:lnTo>
                    <a:pt x="1390650" y="1825358"/>
                  </a:lnTo>
                  <a:lnTo>
                    <a:pt x="1390650" y="1822729"/>
                  </a:lnTo>
                  <a:close/>
                </a:path>
                <a:path w="3343275" h="1828800">
                  <a:moveTo>
                    <a:pt x="1390650" y="1216304"/>
                  </a:moveTo>
                  <a:lnTo>
                    <a:pt x="1390192" y="1215186"/>
                  </a:lnTo>
                  <a:lnTo>
                    <a:pt x="1388325" y="1213319"/>
                  </a:lnTo>
                  <a:lnTo>
                    <a:pt x="1387208" y="1212850"/>
                  </a:lnTo>
                  <a:lnTo>
                    <a:pt x="1384579" y="1212850"/>
                  </a:lnTo>
                  <a:lnTo>
                    <a:pt x="1383461" y="1213319"/>
                  </a:lnTo>
                  <a:lnTo>
                    <a:pt x="1381594" y="1215186"/>
                  </a:lnTo>
                  <a:lnTo>
                    <a:pt x="1381125" y="1216304"/>
                  </a:lnTo>
                  <a:lnTo>
                    <a:pt x="1381125" y="1218933"/>
                  </a:lnTo>
                  <a:lnTo>
                    <a:pt x="1381594" y="1220050"/>
                  </a:lnTo>
                  <a:lnTo>
                    <a:pt x="1383461" y="1221917"/>
                  </a:lnTo>
                  <a:lnTo>
                    <a:pt x="1384579" y="1222375"/>
                  </a:lnTo>
                  <a:lnTo>
                    <a:pt x="1387208" y="1222375"/>
                  </a:lnTo>
                  <a:lnTo>
                    <a:pt x="1388325" y="1221917"/>
                  </a:lnTo>
                  <a:lnTo>
                    <a:pt x="1390192" y="1220050"/>
                  </a:lnTo>
                  <a:lnTo>
                    <a:pt x="1390650" y="1218933"/>
                  </a:lnTo>
                  <a:lnTo>
                    <a:pt x="1390650" y="1216304"/>
                  </a:lnTo>
                  <a:close/>
                </a:path>
                <a:path w="3343275" h="1828800">
                  <a:moveTo>
                    <a:pt x="1390650" y="609879"/>
                  </a:moveTo>
                  <a:lnTo>
                    <a:pt x="1390192" y="608761"/>
                  </a:lnTo>
                  <a:lnTo>
                    <a:pt x="1388325" y="606894"/>
                  </a:lnTo>
                  <a:lnTo>
                    <a:pt x="1387208" y="606425"/>
                  </a:lnTo>
                  <a:lnTo>
                    <a:pt x="1384579" y="606425"/>
                  </a:lnTo>
                  <a:lnTo>
                    <a:pt x="1383461" y="606894"/>
                  </a:lnTo>
                  <a:lnTo>
                    <a:pt x="1381594" y="608761"/>
                  </a:lnTo>
                  <a:lnTo>
                    <a:pt x="1381125" y="609879"/>
                  </a:lnTo>
                  <a:lnTo>
                    <a:pt x="1381125" y="612508"/>
                  </a:lnTo>
                  <a:lnTo>
                    <a:pt x="1381594" y="613625"/>
                  </a:lnTo>
                  <a:lnTo>
                    <a:pt x="1383461" y="615492"/>
                  </a:lnTo>
                  <a:lnTo>
                    <a:pt x="1384579" y="615950"/>
                  </a:lnTo>
                  <a:lnTo>
                    <a:pt x="1387208" y="615950"/>
                  </a:lnTo>
                  <a:lnTo>
                    <a:pt x="1388325" y="615492"/>
                  </a:lnTo>
                  <a:lnTo>
                    <a:pt x="1390192" y="613625"/>
                  </a:lnTo>
                  <a:lnTo>
                    <a:pt x="1390650" y="612508"/>
                  </a:lnTo>
                  <a:lnTo>
                    <a:pt x="1390650" y="609879"/>
                  </a:lnTo>
                  <a:close/>
                </a:path>
                <a:path w="3343275" h="1828800">
                  <a:moveTo>
                    <a:pt x="1390650" y="3454"/>
                  </a:moveTo>
                  <a:lnTo>
                    <a:pt x="1390192" y="2336"/>
                  </a:lnTo>
                  <a:lnTo>
                    <a:pt x="1388325" y="469"/>
                  </a:lnTo>
                  <a:lnTo>
                    <a:pt x="1387208" y="0"/>
                  </a:lnTo>
                  <a:lnTo>
                    <a:pt x="1384579" y="0"/>
                  </a:lnTo>
                  <a:lnTo>
                    <a:pt x="1383461" y="469"/>
                  </a:lnTo>
                  <a:lnTo>
                    <a:pt x="1381594" y="2336"/>
                  </a:lnTo>
                  <a:lnTo>
                    <a:pt x="1381125" y="3454"/>
                  </a:lnTo>
                  <a:lnTo>
                    <a:pt x="1381125" y="6083"/>
                  </a:lnTo>
                  <a:lnTo>
                    <a:pt x="1381594" y="7200"/>
                  </a:lnTo>
                  <a:lnTo>
                    <a:pt x="1383461" y="9067"/>
                  </a:lnTo>
                  <a:lnTo>
                    <a:pt x="1384579" y="9525"/>
                  </a:lnTo>
                  <a:lnTo>
                    <a:pt x="1387208" y="9525"/>
                  </a:lnTo>
                  <a:lnTo>
                    <a:pt x="1388325" y="9067"/>
                  </a:lnTo>
                  <a:lnTo>
                    <a:pt x="1390192" y="7200"/>
                  </a:lnTo>
                  <a:lnTo>
                    <a:pt x="1390650" y="6083"/>
                  </a:lnTo>
                  <a:lnTo>
                    <a:pt x="1390650" y="3454"/>
                  </a:lnTo>
                  <a:close/>
                </a:path>
                <a:path w="3343275" h="1828800">
                  <a:moveTo>
                    <a:pt x="1438275" y="1822729"/>
                  </a:moveTo>
                  <a:lnTo>
                    <a:pt x="1437817" y="1821611"/>
                  </a:lnTo>
                  <a:lnTo>
                    <a:pt x="1435950" y="1819744"/>
                  </a:lnTo>
                  <a:lnTo>
                    <a:pt x="1434833" y="1819275"/>
                  </a:lnTo>
                  <a:lnTo>
                    <a:pt x="1432204" y="1819275"/>
                  </a:lnTo>
                  <a:lnTo>
                    <a:pt x="1431086" y="1819744"/>
                  </a:lnTo>
                  <a:lnTo>
                    <a:pt x="1429219" y="1821611"/>
                  </a:lnTo>
                  <a:lnTo>
                    <a:pt x="1428750" y="1822729"/>
                  </a:lnTo>
                  <a:lnTo>
                    <a:pt x="1428750" y="1825358"/>
                  </a:lnTo>
                  <a:lnTo>
                    <a:pt x="1429219" y="1826475"/>
                  </a:lnTo>
                  <a:lnTo>
                    <a:pt x="1431086" y="1828342"/>
                  </a:lnTo>
                  <a:lnTo>
                    <a:pt x="1432204" y="1828800"/>
                  </a:lnTo>
                  <a:lnTo>
                    <a:pt x="1434833" y="1828800"/>
                  </a:lnTo>
                  <a:lnTo>
                    <a:pt x="1435950" y="1828342"/>
                  </a:lnTo>
                  <a:lnTo>
                    <a:pt x="1437817" y="1826475"/>
                  </a:lnTo>
                  <a:lnTo>
                    <a:pt x="1438275" y="1825358"/>
                  </a:lnTo>
                  <a:lnTo>
                    <a:pt x="1438275" y="1822729"/>
                  </a:lnTo>
                  <a:close/>
                </a:path>
                <a:path w="3343275" h="1828800">
                  <a:moveTo>
                    <a:pt x="1438275" y="1216304"/>
                  </a:moveTo>
                  <a:lnTo>
                    <a:pt x="1437817" y="1215186"/>
                  </a:lnTo>
                  <a:lnTo>
                    <a:pt x="1435950" y="1213319"/>
                  </a:lnTo>
                  <a:lnTo>
                    <a:pt x="1434833" y="1212850"/>
                  </a:lnTo>
                  <a:lnTo>
                    <a:pt x="1432204" y="1212850"/>
                  </a:lnTo>
                  <a:lnTo>
                    <a:pt x="1431086" y="1213319"/>
                  </a:lnTo>
                  <a:lnTo>
                    <a:pt x="1429219" y="1215186"/>
                  </a:lnTo>
                  <a:lnTo>
                    <a:pt x="1428750" y="1216304"/>
                  </a:lnTo>
                  <a:lnTo>
                    <a:pt x="1428750" y="1218933"/>
                  </a:lnTo>
                  <a:lnTo>
                    <a:pt x="1429219" y="1220050"/>
                  </a:lnTo>
                  <a:lnTo>
                    <a:pt x="1431086" y="1221917"/>
                  </a:lnTo>
                  <a:lnTo>
                    <a:pt x="1432204" y="1222375"/>
                  </a:lnTo>
                  <a:lnTo>
                    <a:pt x="1434833" y="1222375"/>
                  </a:lnTo>
                  <a:lnTo>
                    <a:pt x="1435950" y="1221917"/>
                  </a:lnTo>
                  <a:lnTo>
                    <a:pt x="1437817" y="1220050"/>
                  </a:lnTo>
                  <a:lnTo>
                    <a:pt x="1438275" y="1218933"/>
                  </a:lnTo>
                  <a:lnTo>
                    <a:pt x="1438275" y="1216304"/>
                  </a:lnTo>
                  <a:close/>
                </a:path>
                <a:path w="3343275" h="1828800">
                  <a:moveTo>
                    <a:pt x="1438275" y="609879"/>
                  </a:moveTo>
                  <a:lnTo>
                    <a:pt x="1437817" y="608761"/>
                  </a:lnTo>
                  <a:lnTo>
                    <a:pt x="1435950" y="606894"/>
                  </a:lnTo>
                  <a:lnTo>
                    <a:pt x="1434833" y="606425"/>
                  </a:lnTo>
                  <a:lnTo>
                    <a:pt x="1432204" y="606425"/>
                  </a:lnTo>
                  <a:lnTo>
                    <a:pt x="1431086" y="606894"/>
                  </a:lnTo>
                  <a:lnTo>
                    <a:pt x="1429219" y="608761"/>
                  </a:lnTo>
                  <a:lnTo>
                    <a:pt x="1428750" y="609879"/>
                  </a:lnTo>
                  <a:lnTo>
                    <a:pt x="1428750" y="612508"/>
                  </a:lnTo>
                  <a:lnTo>
                    <a:pt x="1429219" y="613625"/>
                  </a:lnTo>
                  <a:lnTo>
                    <a:pt x="1431086" y="615492"/>
                  </a:lnTo>
                  <a:lnTo>
                    <a:pt x="1432204" y="615950"/>
                  </a:lnTo>
                  <a:lnTo>
                    <a:pt x="1434833" y="615950"/>
                  </a:lnTo>
                  <a:lnTo>
                    <a:pt x="1435950" y="615492"/>
                  </a:lnTo>
                  <a:lnTo>
                    <a:pt x="1437817" y="613625"/>
                  </a:lnTo>
                  <a:lnTo>
                    <a:pt x="1438275" y="612508"/>
                  </a:lnTo>
                  <a:lnTo>
                    <a:pt x="1438275" y="609879"/>
                  </a:lnTo>
                  <a:close/>
                </a:path>
                <a:path w="3343275" h="1828800">
                  <a:moveTo>
                    <a:pt x="1438275" y="3454"/>
                  </a:moveTo>
                  <a:lnTo>
                    <a:pt x="1437817" y="2336"/>
                  </a:lnTo>
                  <a:lnTo>
                    <a:pt x="1435950" y="469"/>
                  </a:lnTo>
                  <a:lnTo>
                    <a:pt x="1434833" y="0"/>
                  </a:lnTo>
                  <a:lnTo>
                    <a:pt x="1432204" y="0"/>
                  </a:lnTo>
                  <a:lnTo>
                    <a:pt x="1431086" y="469"/>
                  </a:lnTo>
                  <a:lnTo>
                    <a:pt x="1429219" y="2336"/>
                  </a:lnTo>
                  <a:lnTo>
                    <a:pt x="1428750" y="3454"/>
                  </a:lnTo>
                  <a:lnTo>
                    <a:pt x="1428750" y="6083"/>
                  </a:lnTo>
                  <a:lnTo>
                    <a:pt x="1429219" y="7200"/>
                  </a:lnTo>
                  <a:lnTo>
                    <a:pt x="1431086" y="9067"/>
                  </a:lnTo>
                  <a:lnTo>
                    <a:pt x="1432204" y="9525"/>
                  </a:lnTo>
                  <a:lnTo>
                    <a:pt x="1434833" y="9525"/>
                  </a:lnTo>
                  <a:lnTo>
                    <a:pt x="1435950" y="9067"/>
                  </a:lnTo>
                  <a:lnTo>
                    <a:pt x="1437817" y="7200"/>
                  </a:lnTo>
                  <a:lnTo>
                    <a:pt x="1438275" y="6083"/>
                  </a:lnTo>
                  <a:lnTo>
                    <a:pt x="1438275" y="3454"/>
                  </a:lnTo>
                  <a:close/>
                </a:path>
                <a:path w="3343275" h="1828800">
                  <a:moveTo>
                    <a:pt x="1485900" y="1822729"/>
                  </a:moveTo>
                  <a:lnTo>
                    <a:pt x="1485442" y="1821611"/>
                  </a:lnTo>
                  <a:lnTo>
                    <a:pt x="1483575" y="1819744"/>
                  </a:lnTo>
                  <a:lnTo>
                    <a:pt x="1482458" y="1819275"/>
                  </a:lnTo>
                  <a:lnTo>
                    <a:pt x="1479829" y="1819275"/>
                  </a:lnTo>
                  <a:lnTo>
                    <a:pt x="1478711" y="1819744"/>
                  </a:lnTo>
                  <a:lnTo>
                    <a:pt x="1476844" y="1821611"/>
                  </a:lnTo>
                  <a:lnTo>
                    <a:pt x="1476375" y="1822729"/>
                  </a:lnTo>
                  <a:lnTo>
                    <a:pt x="1476375" y="1825358"/>
                  </a:lnTo>
                  <a:lnTo>
                    <a:pt x="1476844" y="1826475"/>
                  </a:lnTo>
                  <a:lnTo>
                    <a:pt x="1478711" y="1828342"/>
                  </a:lnTo>
                  <a:lnTo>
                    <a:pt x="1479829" y="1828800"/>
                  </a:lnTo>
                  <a:lnTo>
                    <a:pt x="1482458" y="1828800"/>
                  </a:lnTo>
                  <a:lnTo>
                    <a:pt x="1483575" y="1828342"/>
                  </a:lnTo>
                  <a:lnTo>
                    <a:pt x="1485442" y="1826475"/>
                  </a:lnTo>
                  <a:lnTo>
                    <a:pt x="1485900" y="1825358"/>
                  </a:lnTo>
                  <a:lnTo>
                    <a:pt x="1485900" y="1822729"/>
                  </a:lnTo>
                  <a:close/>
                </a:path>
                <a:path w="3343275" h="1828800">
                  <a:moveTo>
                    <a:pt x="1485900" y="1216304"/>
                  </a:moveTo>
                  <a:lnTo>
                    <a:pt x="1485442" y="1215186"/>
                  </a:lnTo>
                  <a:lnTo>
                    <a:pt x="1483575" y="1213319"/>
                  </a:lnTo>
                  <a:lnTo>
                    <a:pt x="1482458" y="1212850"/>
                  </a:lnTo>
                  <a:lnTo>
                    <a:pt x="1479829" y="1212850"/>
                  </a:lnTo>
                  <a:lnTo>
                    <a:pt x="1478711" y="1213319"/>
                  </a:lnTo>
                  <a:lnTo>
                    <a:pt x="1476844" y="1215186"/>
                  </a:lnTo>
                  <a:lnTo>
                    <a:pt x="1476375" y="1216304"/>
                  </a:lnTo>
                  <a:lnTo>
                    <a:pt x="1476375" y="1218933"/>
                  </a:lnTo>
                  <a:lnTo>
                    <a:pt x="1476844" y="1220050"/>
                  </a:lnTo>
                  <a:lnTo>
                    <a:pt x="1478711" y="1221917"/>
                  </a:lnTo>
                  <a:lnTo>
                    <a:pt x="1479829" y="1222375"/>
                  </a:lnTo>
                  <a:lnTo>
                    <a:pt x="1482458" y="1222375"/>
                  </a:lnTo>
                  <a:lnTo>
                    <a:pt x="1483575" y="1221917"/>
                  </a:lnTo>
                  <a:lnTo>
                    <a:pt x="1485442" y="1220050"/>
                  </a:lnTo>
                  <a:lnTo>
                    <a:pt x="1485900" y="1218933"/>
                  </a:lnTo>
                  <a:lnTo>
                    <a:pt x="1485900" y="1216304"/>
                  </a:lnTo>
                  <a:close/>
                </a:path>
                <a:path w="3343275" h="1828800">
                  <a:moveTo>
                    <a:pt x="1485900" y="609879"/>
                  </a:moveTo>
                  <a:lnTo>
                    <a:pt x="1485442" y="608761"/>
                  </a:lnTo>
                  <a:lnTo>
                    <a:pt x="1483575" y="606894"/>
                  </a:lnTo>
                  <a:lnTo>
                    <a:pt x="1482458" y="606425"/>
                  </a:lnTo>
                  <a:lnTo>
                    <a:pt x="1479829" y="606425"/>
                  </a:lnTo>
                  <a:lnTo>
                    <a:pt x="1478711" y="606894"/>
                  </a:lnTo>
                  <a:lnTo>
                    <a:pt x="1476844" y="608761"/>
                  </a:lnTo>
                  <a:lnTo>
                    <a:pt x="1476375" y="609879"/>
                  </a:lnTo>
                  <a:lnTo>
                    <a:pt x="1476375" y="612508"/>
                  </a:lnTo>
                  <a:lnTo>
                    <a:pt x="1476844" y="613625"/>
                  </a:lnTo>
                  <a:lnTo>
                    <a:pt x="1478711" y="615492"/>
                  </a:lnTo>
                  <a:lnTo>
                    <a:pt x="1479829" y="615950"/>
                  </a:lnTo>
                  <a:lnTo>
                    <a:pt x="1482458" y="615950"/>
                  </a:lnTo>
                  <a:lnTo>
                    <a:pt x="1483575" y="615492"/>
                  </a:lnTo>
                  <a:lnTo>
                    <a:pt x="1485442" y="613625"/>
                  </a:lnTo>
                  <a:lnTo>
                    <a:pt x="1485900" y="612508"/>
                  </a:lnTo>
                  <a:lnTo>
                    <a:pt x="1485900" y="609879"/>
                  </a:lnTo>
                  <a:close/>
                </a:path>
                <a:path w="3343275" h="1828800">
                  <a:moveTo>
                    <a:pt x="1485900" y="3454"/>
                  </a:moveTo>
                  <a:lnTo>
                    <a:pt x="1485442" y="2336"/>
                  </a:lnTo>
                  <a:lnTo>
                    <a:pt x="1483575" y="469"/>
                  </a:lnTo>
                  <a:lnTo>
                    <a:pt x="1482458" y="0"/>
                  </a:lnTo>
                  <a:lnTo>
                    <a:pt x="1479829" y="0"/>
                  </a:lnTo>
                  <a:lnTo>
                    <a:pt x="1478711" y="469"/>
                  </a:lnTo>
                  <a:lnTo>
                    <a:pt x="1476844" y="2336"/>
                  </a:lnTo>
                  <a:lnTo>
                    <a:pt x="1476375" y="3454"/>
                  </a:lnTo>
                  <a:lnTo>
                    <a:pt x="1476375" y="6083"/>
                  </a:lnTo>
                  <a:lnTo>
                    <a:pt x="1476844" y="7200"/>
                  </a:lnTo>
                  <a:lnTo>
                    <a:pt x="1478711" y="9067"/>
                  </a:lnTo>
                  <a:lnTo>
                    <a:pt x="1479829" y="9525"/>
                  </a:lnTo>
                  <a:lnTo>
                    <a:pt x="1482458" y="9525"/>
                  </a:lnTo>
                  <a:lnTo>
                    <a:pt x="1483575" y="9067"/>
                  </a:lnTo>
                  <a:lnTo>
                    <a:pt x="1485442" y="7200"/>
                  </a:lnTo>
                  <a:lnTo>
                    <a:pt x="1485900" y="6083"/>
                  </a:lnTo>
                  <a:lnTo>
                    <a:pt x="1485900" y="3454"/>
                  </a:lnTo>
                  <a:close/>
                </a:path>
                <a:path w="3343275" h="1828800">
                  <a:moveTo>
                    <a:pt x="1533525" y="1822729"/>
                  </a:moveTo>
                  <a:lnTo>
                    <a:pt x="1533067" y="1821611"/>
                  </a:lnTo>
                  <a:lnTo>
                    <a:pt x="1531200" y="1819744"/>
                  </a:lnTo>
                  <a:lnTo>
                    <a:pt x="1530083" y="1819275"/>
                  </a:lnTo>
                  <a:lnTo>
                    <a:pt x="1527454" y="1819275"/>
                  </a:lnTo>
                  <a:lnTo>
                    <a:pt x="1526336" y="1819744"/>
                  </a:lnTo>
                  <a:lnTo>
                    <a:pt x="1524469" y="1821611"/>
                  </a:lnTo>
                  <a:lnTo>
                    <a:pt x="1524000" y="1822729"/>
                  </a:lnTo>
                  <a:lnTo>
                    <a:pt x="1524000" y="1825358"/>
                  </a:lnTo>
                  <a:lnTo>
                    <a:pt x="1524469" y="1826475"/>
                  </a:lnTo>
                  <a:lnTo>
                    <a:pt x="1526336" y="1828342"/>
                  </a:lnTo>
                  <a:lnTo>
                    <a:pt x="1527454" y="1828800"/>
                  </a:lnTo>
                  <a:lnTo>
                    <a:pt x="1530083" y="1828800"/>
                  </a:lnTo>
                  <a:lnTo>
                    <a:pt x="1531200" y="1828342"/>
                  </a:lnTo>
                  <a:lnTo>
                    <a:pt x="1533067" y="1826475"/>
                  </a:lnTo>
                  <a:lnTo>
                    <a:pt x="1533525" y="1825358"/>
                  </a:lnTo>
                  <a:lnTo>
                    <a:pt x="1533525" y="1822729"/>
                  </a:lnTo>
                  <a:close/>
                </a:path>
                <a:path w="3343275" h="1828800">
                  <a:moveTo>
                    <a:pt x="1533525" y="1216304"/>
                  </a:moveTo>
                  <a:lnTo>
                    <a:pt x="1533067" y="1215186"/>
                  </a:lnTo>
                  <a:lnTo>
                    <a:pt x="1531200" y="1213319"/>
                  </a:lnTo>
                  <a:lnTo>
                    <a:pt x="1530083" y="1212850"/>
                  </a:lnTo>
                  <a:lnTo>
                    <a:pt x="1527454" y="1212850"/>
                  </a:lnTo>
                  <a:lnTo>
                    <a:pt x="1526336" y="1213319"/>
                  </a:lnTo>
                  <a:lnTo>
                    <a:pt x="1524469" y="1215186"/>
                  </a:lnTo>
                  <a:lnTo>
                    <a:pt x="1524000" y="1216304"/>
                  </a:lnTo>
                  <a:lnTo>
                    <a:pt x="1524000" y="1218933"/>
                  </a:lnTo>
                  <a:lnTo>
                    <a:pt x="1524469" y="1220050"/>
                  </a:lnTo>
                  <a:lnTo>
                    <a:pt x="1526336" y="1221917"/>
                  </a:lnTo>
                  <a:lnTo>
                    <a:pt x="1527454" y="1222375"/>
                  </a:lnTo>
                  <a:lnTo>
                    <a:pt x="1530083" y="1222375"/>
                  </a:lnTo>
                  <a:lnTo>
                    <a:pt x="1531200" y="1221917"/>
                  </a:lnTo>
                  <a:lnTo>
                    <a:pt x="1533067" y="1220050"/>
                  </a:lnTo>
                  <a:lnTo>
                    <a:pt x="1533525" y="1218933"/>
                  </a:lnTo>
                  <a:lnTo>
                    <a:pt x="1533525" y="1216304"/>
                  </a:lnTo>
                  <a:close/>
                </a:path>
                <a:path w="3343275" h="1828800">
                  <a:moveTo>
                    <a:pt x="1533525" y="609879"/>
                  </a:moveTo>
                  <a:lnTo>
                    <a:pt x="1533067" y="608761"/>
                  </a:lnTo>
                  <a:lnTo>
                    <a:pt x="1531200" y="606894"/>
                  </a:lnTo>
                  <a:lnTo>
                    <a:pt x="1530083" y="606425"/>
                  </a:lnTo>
                  <a:lnTo>
                    <a:pt x="1527454" y="606425"/>
                  </a:lnTo>
                  <a:lnTo>
                    <a:pt x="1526336" y="606894"/>
                  </a:lnTo>
                  <a:lnTo>
                    <a:pt x="1524469" y="608761"/>
                  </a:lnTo>
                  <a:lnTo>
                    <a:pt x="1524000" y="609879"/>
                  </a:lnTo>
                  <a:lnTo>
                    <a:pt x="1524000" y="612508"/>
                  </a:lnTo>
                  <a:lnTo>
                    <a:pt x="1524469" y="613625"/>
                  </a:lnTo>
                  <a:lnTo>
                    <a:pt x="1526336" y="615492"/>
                  </a:lnTo>
                  <a:lnTo>
                    <a:pt x="1527454" y="615950"/>
                  </a:lnTo>
                  <a:lnTo>
                    <a:pt x="1530083" y="615950"/>
                  </a:lnTo>
                  <a:lnTo>
                    <a:pt x="1531200" y="615492"/>
                  </a:lnTo>
                  <a:lnTo>
                    <a:pt x="1533067" y="613625"/>
                  </a:lnTo>
                  <a:lnTo>
                    <a:pt x="1533525" y="612508"/>
                  </a:lnTo>
                  <a:lnTo>
                    <a:pt x="1533525" y="609879"/>
                  </a:lnTo>
                  <a:close/>
                </a:path>
                <a:path w="3343275" h="1828800">
                  <a:moveTo>
                    <a:pt x="1533525" y="3454"/>
                  </a:moveTo>
                  <a:lnTo>
                    <a:pt x="1533067" y="2336"/>
                  </a:lnTo>
                  <a:lnTo>
                    <a:pt x="1531200" y="469"/>
                  </a:lnTo>
                  <a:lnTo>
                    <a:pt x="1530083" y="0"/>
                  </a:lnTo>
                  <a:lnTo>
                    <a:pt x="1527454" y="0"/>
                  </a:lnTo>
                  <a:lnTo>
                    <a:pt x="1526336" y="469"/>
                  </a:lnTo>
                  <a:lnTo>
                    <a:pt x="1524469" y="2336"/>
                  </a:lnTo>
                  <a:lnTo>
                    <a:pt x="1524000" y="3454"/>
                  </a:lnTo>
                  <a:lnTo>
                    <a:pt x="1524000" y="6083"/>
                  </a:lnTo>
                  <a:lnTo>
                    <a:pt x="1524469" y="7200"/>
                  </a:lnTo>
                  <a:lnTo>
                    <a:pt x="1526336" y="9067"/>
                  </a:lnTo>
                  <a:lnTo>
                    <a:pt x="1527454" y="9525"/>
                  </a:lnTo>
                  <a:lnTo>
                    <a:pt x="1530083" y="9525"/>
                  </a:lnTo>
                  <a:lnTo>
                    <a:pt x="1531200" y="9067"/>
                  </a:lnTo>
                  <a:lnTo>
                    <a:pt x="1533067" y="7200"/>
                  </a:lnTo>
                  <a:lnTo>
                    <a:pt x="1533525" y="6083"/>
                  </a:lnTo>
                  <a:lnTo>
                    <a:pt x="1533525" y="3454"/>
                  </a:lnTo>
                  <a:close/>
                </a:path>
                <a:path w="3343275" h="1828800">
                  <a:moveTo>
                    <a:pt x="1581150" y="1822729"/>
                  </a:moveTo>
                  <a:lnTo>
                    <a:pt x="1580692" y="1821611"/>
                  </a:lnTo>
                  <a:lnTo>
                    <a:pt x="1578825" y="1819744"/>
                  </a:lnTo>
                  <a:lnTo>
                    <a:pt x="1577708" y="1819275"/>
                  </a:lnTo>
                  <a:lnTo>
                    <a:pt x="1575079" y="1819275"/>
                  </a:lnTo>
                  <a:lnTo>
                    <a:pt x="1573961" y="1819744"/>
                  </a:lnTo>
                  <a:lnTo>
                    <a:pt x="1572094" y="1821611"/>
                  </a:lnTo>
                  <a:lnTo>
                    <a:pt x="1571625" y="1822729"/>
                  </a:lnTo>
                  <a:lnTo>
                    <a:pt x="1571625" y="1825358"/>
                  </a:lnTo>
                  <a:lnTo>
                    <a:pt x="1572094" y="1826475"/>
                  </a:lnTo>
                  <a:lnTo>
                    <a:pt x="1573961" y="1828342"/>
                  </a:lnTo>
                  <a:lnTo>
                    <a:pt x="1575079" y="1828800"/>
                  </a:lnTo>
                  <a:lnTo>
                    <a:pt x="1577708" y="1828800"/>
                  </a:lnTo>
                  <a:lnTo>
                    <a:pt x="1578825" y="1828342"/>
                  </a:lnTo>
                  <a:lnTo>
                    <a:pt x="1580692" y="1826475"/>
                  </a:lnTo>
                  <a:lnTo>
                    <a:pt x="1581150" y="1825358"/>
                  </a:lnTo>
                  <a:lnTo>
                    <a:pt x="1581150" y="1822729"/>
                  </a:lnTo>
                  <a:close/>
                </a:path>
                <a:path w="3343275" h="1828800">
                  <a:moveTo>
                    <a:pt x="1581150" y="1216304"/>
                  </a:moveTo>
                  <a:lnTo>
                    <a:pt x="1580692" y="1215186"/>
                  </a:lnTo>
                  <a:lnTo>
                    <a:pt x="1578825" y="1213319"/>
                  </a:lnTo>
                  <a:lnTo>
                    <a:pt x="1577708" y="1212850"/>
                  </a:lnTo>
                  <a:lnTo>
                    <a:pt x="1575079" y="1212850"/>
                  </a:lnTo>
                  <a:lnTo>
                    <a:pt x="1573961" y="1213319"/>
                  </a:lnTo>
                  <a:lnTo>
                    <a:pt x="1572094" y="1215186"/>
                  </a:lnTo>
                  <a:lnTo>
                    <a:pt x="1571625" y="1216304"/>
                  </a:lnTo>
                  <a:lnTo>
                    <a:pt x="1571625" y="1218933"/>
                  </a:lnTo>
                  <a:lnTo>
                    <a:pt x="1572094" y="1220050"/>
                  </a:lnTo>
                  <a:lnTo>
                    <a:pt x="1573961" y="1221917"/>
                  </a:lnTo>
                  <a:lnTo>
                    <a:pt x="1575079" y="1222375"/>
                  </a:lnTo>
                  <a:lnTo>
                    <a:pt x="1577708" y="1222375"/>
                  </a:lnTo>
                  <a:lnTo>
                    <a:pt x="1578825" y="1221917"/>
                  </a:lnTo>
                  <a:lnTo>
                    <a:pt x="1580692" y="1220050"/>
                  </a:lnTo>
                  <a:lnTo>
                    <a:pt x="1581150" y="1218933"/>
                  </a:lnTo>
                  <a:lnTo>
                    <a:pt x="1581150" y="1216304"/>
                  </a:lnTo>
                  <a:close/>
                </a:path>
                <a:path w="3343275" h="1828800">
                  <a:moveTo>
                    <a:pt x="1581150" y="609879"/>
                  </a:moveTo>
                  <a:lnTo>
                    <a:pt x="1580692" y="608761"/>
                  </a:lnTo>
                  <a:lnTo>
                    <a:pt x="1578825" y="606894"/>
                  </a:lnTo>
                  <a:lnTo>
                    <a:pt x="1577708" y="606425"/>
                  </a:lnTo>
                  <a:lnTo>
                    <a:pt x="1575079" y="606425"/>
                  </a:lnTo>
                  <a:lnTo>
                    <a:pt x="1573961" y="606894"/>
                  </a:lnTo>
                  <a:lnTo>
                    <a:pt x="1572094" y="608761"/>
                  </a:lnTo>
                  <a:lnTo>
                    <a:pt x="1571625" y="609879"/>
                  </a:lnTo>
                  <a:lnTo>
                    <a:pt x="1571625" y="612508"/>
                  </a:lnTo>
                  <a:lnTo>
                    <a:pt x="1572094" y="613625"/>
                  </a:lnTo>
                  <a:lnTo>
                    <a:pt x="1573961" y="615492"/>
                  </a:lnTo>
                  <a:lnTo>
                    <a:pt x="1575079" y="615950"/>
                  </a:lnTo>
                  <a:lnTo>
                    <a:pt x="1577708" y="615950"/>
                  </a:lnTo>
                  <a:lnTo>
                    <a:pt x="1578825" y="615492"/>
                  </a:lnTo>
                  <a:lnTo>
                    <a:pt x="1580692" y="613625"/>
                  </a:lnTo>
                  <a:lnTo>
                    <a:pt x="1581150" y="612508"/>
                  </a:lnTo>
                  <a:lnTo>
                    <a:pt x="1581150" y="609879"/>
                  </a:lnTo>
                  <a:close/>
                </a:path>
                <a:path w="3343275" h="1828800">
                  <a:moveTo>
                    <a:pt x="1581150" y="3454"/>
                  </a:moveTo>
                  <a:lnTo>
                    <a:pt x="1580692" y="2336"/>
                  </a:lnTo>
                  <a:lnTo>
                    <a:pt x="1578825" y="469"/>
                  </a:lnTo>
                  <a:lnTo>
                    <a:pt x="1577708" y="0"/>
                  </a:lnTo>
                  <a:lnTo>
                    <a:pt x="1575079" y="0"/>
                  </a:lnTo>
                  <a:lnTo>
                    <a:pt x="1573961" y="469"/>
                  </a:lnTo>
                  <a:lnTo>
                    <a:pt x="1572094" y="2336"/>
                  </a:lnTo>
                  <a:lnTo>
                    <a:pt x="1571625" y="3454"/>
                  </a:lnTo>
                  <a:lnTo>
                    <a:pt x="1571625" y="6083"/>
                  </a:lnTo>
                  <a:lnTo>
                    <a:pt x="1572094" y="7200"/>
                  </a:lnTo>
                  <a:lnTo>
                    <a:pt x="1573961" y="9067"/>
                  </a:lnTo>
                  <a:lnTo>
                    <a:pt x="1575079" y="9525"/>
                  </a:lnTo>
                  <a:lnTo>
                    <a:pt x="1577708" y="9525"/>
                  </a:lnTo>
                  <a:lnTo>
                    <a:pt x="1578825" y="9067"/>
                  </a:lnTo>
                  <a:lnTo>
                    <a:pt x="1580692" y="7200"/>
                  </a:lnTo>
                  <a:lnTo>
                    <a:pt x="1581150" y="6083"/>
                  </a:lnTo>
                  <a:lnTo>
                    <a:pt x="1581150" y="3454"/>
                  </a:lnTo>
                  <a:close/>
                </a:path>
                <a:path w="3343275" h="1828800">
                  <a:moveTo>
                    <a:pt x="1628775" y="1822729"/>
                  </a:moveTo>
                  <a:lnTo>
                    <a:pt x="1628317" y="1821611"/>
                  </a:lnTo>
                  <a:lnTo>
                    <a:pt x="1626450" y="1819744"/>
                  </a:lnTo>
                  <a:lnTo>
                    <a:pt x="1625333" y="1819275"/>
                  </a:lnTo>
                  <a:lnTo>
                    <a:pt x="1622704" y="1819275"/>
                  </a:lnTo>
                  <a:lnTo>
                    <a:pt x="1621586" y="1819744"/>
                  </a:lnTo>
                  <a:lnTo>
                    <a:pt x="1619719" y="1821611"/>
                  </a:lnTo>
                  <a:lnTo>
                    <a:pt x="1619250" y="1822729"/>
                  </a:lnTo>
                  <a:lnTo>
                    <a:pt x="1619250" y="1825358"/>
                  </a:lnTo>
                  <a:lnTo>
                    <a:pt x="1619719" y="1826475"/>
                  </a:lnTo>
                  <a:lnTo>
                    <a:pt x="1621586" y="1828342"/>
                  </a:lnTo>
                  <a:lnTo>
                    <a:pt x="1622704" y="1828800"/>
                  </a:lnTo>
                  <a:lnTo>
                    <a:pt x="1625333" y="1828800"/>
                  </a:lnTo>
                  <a:lnTo>
                    <a:pt x="1626450" y="1828342"/>
                  </a:lnTo>
                  <a:lnTo>
                    <a:pt x="1628317" y="1826475"/>
                  </a:lnTo>
                  <a:lnTo>
                    <a:pt x="1628775" y="1825358"/>
                  </a:lnTo>
                  <a:lnTo>
                    <a:pt x="1628775" y="1822729"/>
                  </a:lnTo>
                  <a:close/>
                </a:path>
                <a:path w="3343275" h="1828800">
                  <a:moveTo>
                    <a:pt x="1628775" y="1216304"/>
                  </a:moveTo>
                  <a:lnTo>
                    <a:pt x="1628317" y="1215186"/>
                  </a:lnTo>
                  <a:lnTo>
                    <a:pt x="1626450" y="1213319"/>
                  </a:lnTo>
                  <a:lnTo>
                    <a:pt x="1625333" y="1212850"/>
                  </a:lnTo>
                  <a:lnTo>
                    <a:pt x="1622704" y="1212850"/>
                  </a:lnTo>
                  <a:lnTo>
                    <a:pt x="1621586" y="1213319"/>
                  </a:lnTo>
                  <a:lnTo>
                    <a:pt x="1619719" y="1215186"/>
                  </a:lnTo>
                  <a:lnTo>
                    <a:pt x="1619250" y="1216304"/>
                  </a:lnTo>
                  <a:lnTo>
                    <a:pt x="1619250" y="1218933"/>
                  </a:lnTo>
                  <a:lnTo>
                    <a:pt x="1619719" y="1220050"/>
                  </a:lnTo>
                  <a:lnTo>
                    <a:pt x="1621586" y="1221917"/>
                  </a:lnTo>
                  <a:lnTo>
                    <a:pt x="1622704" y="1222375"/>
                  </a:lnTo>
                  <a:lnTo>
                    <a:pt x="1625333" y="1222375"/>
                  </a:lnTo>
                  <a:lnTo>
                    <a:pt x="1626450" y="1221917"/>
                  </a:lnTo>
                  <a:lnTo>
                    <a:pt x="1628317" y="1220050"/>
                  </a:lnTo>
                  <a:lnTo>
                    <a:pt x="1628775" y="1218933"/>
                  </a:lnTo>
                  <a:lnTo>
                    <a:pt x="1628775" y="1216304"/>
                  </a:lnTo>
                  <a:close/>
                </a:path>
                <a:path w="3343275" h="1828800">
                  <a:moveTo>
                    <a:pt x="1628775" y="609879"/>
                  </a:moveTo>
                  <a:lnTo>
                    <a:pt x="1628317" y="608761"/>
                  </a:lnTo>
                  <a:lnTo>
                    <a:pt x="1626450" y="606894"/>
                  </a:lnTo>
                  <a:lnTo>
                    <a:pt x="1625333" y="606425"/>
                  </a:lnTo>
                  <a:lnTo>
                    <a:pt x="1622704" y="606425"/>
                  </a:lnTo>
                  <a:lnTo>
                    <a:pt x="1621586" y="606894"/>
                  </a:lnTo>
                  <a:lnTo>
                    <a:pt x="1619719" y="608761"/>
                  </a:lnTo>
                  <a:lnTo>
                    <a:pt x="1619250" y="609879"/>
                  </a:lnTo>
                  <a:lnTo>
                    <a:pt x="1619250" y="612508"/>
                  </a:lnTo>
                  <a:lnTo>
                    <a:pt x="1619719" y="613625"/>
                  </a:lnTo>
                  <a:lnTo>
                    <a:pt x="1621586" y="615492"/>
                  </a:lnTo>
                  <a:lnTo>
                    <a:pt x="1622704" y="615950"/>
                  </a:lnTo>
                  <a:lnTo>
                    <a:pt x="1625333" y="615950"/>
                  </a:lnTo>
                  <a:lnTo>
                    <a:pt x="1626450" y="615492"/>
                  </a:lnTo>
                  <a:lnTo>
                    <a:pt x="1628317" y="613625"/>
                  </a:lnTo>
                  <a:lnTo>
                    <a:pt x="1628775" y="612508"/>
                  </a:lnTo>
                  <a:lnTo>
                    <a:pt x="1628775" y="609879"/>
                  </a:lnTo>
                  <a:close/>
                </a:path>
                <a:path w="3343275" h="1828800">
                  <a:moveTo>
                    <a:pt x="1628775" y="3454"/>
                  </a:moveTo>
                  <a:lnTo>
                    <a:pt x="1628317" y="2336"/>
                  </a:lnTo>
                  <a:lnTo>
                    <a:pt x="1626450" y="469"/>
                  </a:lnTo>
                  <a:lnTo>
                    <a:pt x="1625333" y="0"/>
                  </a:lnTo>
                  <a:lnTo>
                    <a:pt x="1622704" y="0"/>
                  </a:lnTo>
                  <a:lnTo>
                    <a:pt x="1621586" y="469"/>
                  </a:lnTo>
                  <a:lnTo>
                    <a:pt x="1619719" y="2336"/>
                  </a:lnTo>
                  <a:lnTo>
                    <a:pt x="1619250" y="3454"/>
                  </a:lnTo>
                  <a:lnTo>
                    <a:pt x="1619250" y="6083"/>
                  </a:lnTo>
                  <a:lnTo>
                    <a:pt x="1619719" y="7200"/>
                  </a:lnTo>
                  <a:lnTo>
                    <a:pt x="1621586" y="9067"/>
                  </a:lnTo>
                  <a:lnTo>
                    <a:pt x="1622704" y="9525"/>
                  </a:lnTo>
                  <a:lnTo>
                    <a:pt x="1625333" y="9525"/>
                  </a:lnTo>
                  <a:lnTo>
                    <a:pt x="1626450" y="9067"/>
                  </a:lnTo>
                  <a:lnTo>
                    <a:pt x="1628317" y="7200"/>
                  </a:lnTo>
                  <a:lnTo>
                    <a:pt x="1628775" y="6083"/>
                  </a:lnTo>
                  <a:lnTo>
                    <a:pt x="1628775" y="3454"/>
                  </a:lnTo>
                  <a:close/>
                </a:path>
                <a:path w="3343275" h="1828800">
                  <a:moveTo>
                    <a:pt x="1676400" y="1822729"/>
                  </a:moveTo>
                  <a:lnTo>
                    <a:pt x="1675942" y="1821611"/>
                  </a:lnTo>
                  <a:lnTo>
                    <a:pt x="1674075" y="1819744"/>
                  </a:lnTo>
                  <a:lnTo>
                    <a:pt x="1672958" y="1819275"/>
                  </a:lnTo>
                  <a:lnTo>
                    <a:pt x="1670329" y="1819275"/>
                  </a:lnTo>
                  <a:lnTo>
                    <a:pt x="1669211" y="1819744"/>
                  </a:lnTo>
                  <a:lnTo>
                    <a:pt x="1667344" y="1821611"/>
                  </a:lnTo>
                  <a:lnTo>
                    <a:pt x="1666875" y="1822729"/>
                  </a:lnTo>
                  <a:lnTo>
                    <a:pt x="1666875" y="1825358"/>
                  </a:lnTo>
                  <a:lnTo>
                    <a:pt x="1667344" y="1826475"/>
                  </a:lnTo>
                  <a:lnTo>
                    <a:pt x="1669211" y="1828342"/>
                  </a:lnTo>
                  <a:lnTo>
                    <a:pt x="1670329" y="1828800"/>
                  </a:lnTo>
                  <a:lnTo>
                    <a:pt x="1672958" y="1828800"/>
                  </a:lnTo>
                  <a:lnTo>
                    <a:pt x="1674075" y="1828342"/>
                  </a:lnTo>
                  <a:lnTo>
                    <a:pt x="1675942" y="1826475"/>
                  </a:lnTo>
                  <a:lnTo>
                    <a:pt x="1676400" y="1825358"/>
                  </a:lnTo>
                  <a:lnTo>
                    <a:pt x="1676400" y="1822729"/>
                  </a:lnTo>
                  <a:close/>
                </a:path>
                <a:path w="3343275" h="1828800">
                  <a:moveTo>
                    <a:pt x="1676400" y="1216304"/>
                  </a:moveTo>
                  <a:lnTo>
                    <a:pt x="1675942" y="1215186"/>
                  </a:lnTo>
                  <a:lnTo>
                    <a:pt x="1674075" y="1213319"/>
                  </a:lnTo>
                  <a:lnTo>
                    <a:pt x="1672958" y="1212850"/>
                  </a:lnTo>
                  <a:lnTo>
                    <a:pt x="1670329" y="1212850"/>
                  </a:lnTo>
                  <a:lnTo>
                    <a:pt x="1669211" y="1213319"/>
                  </a:lnTo>
                  <a:lnTo>
                    <a:pt x="1667344" y="1215186"/>
                  </a:lnTo>
                  <a:lnTo>
                    <a:pt x="1666875" y="1216304"/>
                  </a:lnTo>
                  <a:lnTo>
                    <a:pt x="1666875" y="1218933"/>
                  </a:lnTo>
                  <a:lnTo>
                    <a:pt x="1667344" y="1220050"/>
                  </a:lnTo>
                  <a:lnTo>
                    <a:pt x="1669211" y="1221917"/>
                  </a:lnTo>
                  <a:lnTo>
                    <a:pt x="1670329" y="1222375"/>
                  </a:lnTo>
                  <a:lnTo>
                    <a:pt x="1672958" y="1222375"/>
                  </a:lnTo>
                  <a:lnTo>
                    <a:pt x="1674075" y="1221917"/>
                  </a:lnTo>
                  <a:lnTo>
                    <a:pt x="1675942" y="1220050"/>
                  </a:lnTo>
                  <a:lnTo>
                    <a:pt x="1676400" y="1218933"/>
                  </a:lnTo>
                  <a:lnTo>
                    <a:pt x="1676400" y="1216304"/>
                  </a:lnTo>
                  <a:close/>
                </a:path>
                <a:path w="3343275" h="1828800">
                  <a:moveTo>
                    <a:pt x="1676400" y="609879"/>
                  </a:moveTo>
                  <a:lnTo>
                    <a:pt x="1675942" y="608761"/>
                  </a:lnTo>
                  <a:lnTo>
                    <a:pt x="1674075" y="606894"/>
                  </a:lnTo>
                  <a:lnTo>
                    <a:pt x="1672958" y="606425"/>
                  </a:lnTo>
                  <a:lnTo>
                    <a:pt x="1670329" y="606425"/>
                  </a:lnTo>
                  <a:lnTo>
                    <a:pt x="1669211" y="606894"/>
                  </a:lnTo>
                  <a:lnTo>
                    <a:pt x="1667344" y="608761"/>
                  </a:lnTo>
                  <a:lnTo>
                    <a:pt x="1666875" y="609879"/>
                  </a:lnTo>
                  <a:lnTo>
                    <a:pt x="1666875" y="612508"/>
                  </a:lnTo>
                  <a:lnTo>
                    <a:pt x="1667344" y="613625"/>
                  </a:lnTo>
                  <a:lnTo>
                    <a:pt x="1669211" y="615492"/>
                  </a:lnTo>
                  <a:lnTo>
                    <a:pt x="1670329" y="615950"/>
                  </a:lnTo>
                  <a:lnTo>
                    <a:pt x="1672958" y="615950"/>
                  </a:lnTo>
                  <a:lnTo>
                    <a:pt x="1674075" y="615492"/>
                  </a:lnTo>
                  <a:lnTo>
                    <a:pt x="1675942" y="613625"/>
                  </a:lnTo>
                  <a:lnTo>
                    <a:pt x="1676400" y="612508"/>
                  </a:lnTo>
                  <a:lnTo>
                    <a:pt x="1676400" y="609879"/>
                  </a:lnTo>
                  <a:close/>
                </a:path>
                <a:path w="3343275" h="1828800">
                  <a:moveTo>
                    <a:pt x="1676400" y="3454"/>
                  </a:moveTo>
                  <a:lnTo>
                    <a:pt x="1675942" y="2336"/>
                  </a:lnTo>
                  <a:lnTo>
                    <a:pt x="1674075" y="469"/>
                  </a:lnTo>
                  <a:lnTo>
                    <a:pt x="1672958" y="0"/>
                  </a:lnTo>
                  <a:lnTo>
                    <a:pt x="1670329" y="0"/>
                  </a:lnTo>
                  <a:lnTo>
                    <a:pt x="1669211" y="469"/>
                  </a:lnTo>
                  <a:lnTo>
                    <a:pt x="1667344" y="2336"/>
                  </a:lnTo>
                  <a:lnTo>
                    <a:pt x="1666875" y="3454"/>
                  </a:lnTo>
                  <a:lnTo>
                    <a:pt x="1666875" y="6083"/>
                  </a:lnTo>
                  <a:lnTo>
                    <a:pt x="1667344" y="7200"/>
                  </a:lnTo>
                  <a:lnTo>
                    <a:pt x="1669211" y="9067"/>
                  </a:lnTo>
                  <a:lnTo>
                    <a:pt x="1670329" y="9525"/>
                  </a:lnTo>
                  <a:lnTo>
                    <a:pt x="1672958" y="9525"/>
                  </a:lnTo>
                  <a:lnTo>
                    <a:pt x="1674075" y="9067"/>
                  </a:lnTo>
                  <a:lnTo>
                    <a:pt x="1675942" y="7200"/>
                  </a:lnTo>
                  <a:lnTo>
                    <a:pt x="1676400" y="6083"/>
                  </a:lnTo>
                  <a:lnTo>
                    <a:pt x="1676400" y="3454"/>
                  </a:lnTo>
                  <a:close/>
                </a:path>
                <a:path w="3343275" h="1828800">
                  <a:moveTo>
                    <a:pt x="1724025" y="1822729"/>
                  </a:moveTo>
                  <a:lnTo>
                    <a:pt x="1723567" y="1821611"/>
                  </a:lnTo>
                  <a:lnTo>
                    <a:pt x="1721700" y="1819744"/>
                  </a:lnTo>
                  <a:lnTo>
                    <a:pt x="1720583" y="1819275"/>
                  </a:lnTo>
                  <a:lnTo>
                    <a:pt x="1717954" y="1819275"/>
                  </a:lnTo>
                  <a:lnTo>
                    <a:pt x="1716836" y="1819744"/>
                  </a:lnTo>
                  <a:lnTo>
                    <a:pt x="1714969" y="1821611"/>
                  </a:lnTo>
                  <a:lnTo>
                    <a:pt x="1714500" y="1822729"/>
                  </a:lnTo>
                  <a:lnTo>
                    <a:pt x="1714500" y="1825358"/>
                  </a:lnTo>
                  <a:lnTo>
                    <a:pt x="1714969" y="1826475"/>
                  </a:lnTo>
                  <a:lnTo>
                    <a:pt x="1716836" y="1828342"/>
                  </a:lnTo>
                  <a:lnTo>
                    <a:pt x="1717954" y="1828800"/>
                  </a:lnTo>
                  <a:lnTo>
                    <a:pt x="1720583" y="1828800"/>
                  </a:lnTo>
                  <a:lnTo>
                    <a:pt x="1721700" y="1828342"/>
                  </a:lnTo>
                  <a:lnTo>
                    <a:pt x="1723567" y="1826475"/>
                  </a:lnTo>
                  <a:lnTo>
                    <a:pt x="1724025" y="1825358"/>
                  </a:lnTo>
                  <a:lnTo>
                    <a:pt x="1724025" y="1822729"/>
                  </a:lnTo>
                  <a:close/>
                </a:path>
                <a:path w="3343275" h="1828800">
                  <a:moveTo>
                    <a:pt x="1724025" y="1216304"/>
                  </a:moveTo>
                  <a:lnTo>
                    <a:pt x="1723567" y="1215186"/>
                  </a:lnTo>
                  <a:lnTo>
                    <a:pt x="1721700" y="1213319"/>
                  </a:lnTo>
                  <a:lnTo>
                    <a:pt x="1720583" y="1212850"/>
                  </a:lnTo>
                  <a:lnTo>
                    <a:pt x="1717954" y="1212850"/>
                  </a:lnTo>
                  <a:lnTo>
                    <a:pt x="1716836" y="1213319"/>
                  </a:lnTo>
                  <a:lnTo>
                    <a:pt x="1714969" y="1215186"/>
                  </a:lnTo>
                  <a:lnTo>
                    <a:pt x="1714500" y="1216304"/>
                  </a:lnTo>
                  <a:lnTo>
                    <a:pt x="1714500" y="1218933"/>
                  </a:lnTo>
                  <a:lnTo>
                    <a:pt x="1714969" y="1220050"/>
                  </a:lnTo>
                  <a:lnTo>
                    <a:pt x="1716836" y="1221917"/>
                  </a:lnTo>
                  <a:lnTo>
                    <a:pt x="1717954" y="1222375"/>
                  </a:lnTo>
                  <a:lnTo>
                    <a:pt x="1720583" y="1222375"/>
                  </a:lnTo>
                  <a:lnTo>
                    <a:pt x="1721700" y="1221917"/>
                  </a:lnTo>
                  <a:lnTo>
                    <a:pt x="1723567" y="1220050"/>
                  </a:lnTo>
                  <a:lnTo>
                    <a:pt x="1724025" y="1218933"/>
                  </a:lnTo>
                  <a:lnTo>
                    <a:pt x="1724025" y="1216304"/>
                  </a:lnTo>
                  <a:close/>
                </a:path>
                <a:path w="3343275" h="1828800">
                  <a:moveTo>
                    <a:pt x="1724025" y="609879"/>
                  </a:moveTo>
                  <a:lnTo>
                    <a:pt x="1723567" y="608761"/>
                  </a:lnTo>
                  <a:lnTo>
                    <a:pt x="1721700" y="606894"/>
                  </a:lnTo>
                  <a:lnTo>
                    <a:pt x="1720583" y="606425"/>
                  </a:lnTo>
                  <a:lnTo>
                    <a:pt x="1717954" y="606425"/>
                  </a:lnTo>
                  <a:lnTo>
                    <a:pt x="1716836" y="606894"/>
                  </a:lnTo>
                  <a:lnTo>
                    <a:pt x="1714969" y="608761"/>
                  </a:lnTo>
                  <a:lnTo>
                    <a:pt x="1714500" y="609879"/>
                  </a:lnTo>
                  <a:lnTo>
                    <a:pt x="1714500" y="612508"/>
                  </a:lnTo>
                  <a:lnTo>
                    <a:pt x="1714969" y="613625"/>
                  </a:lnTo>
                  <a:lnTo>
                    <a:pt x="1716836" y="615492"/>
                  </a:lnTo>
                  <a:lnTo>
                    <a:pt x="1717954" y="615950"/>
                  </a:lnTo>
                  <a:lnTo>
                    <a:pt x="1720583" y="615950"/>
                  </a:lnTo>
                  <a:lnTo>
                    <a:pt x="1721700" y="615492"/>
                  </a:lnTo>
                  <a:lnTo>
                    <a:pt x="1723567" y="613625"/>
                  </a:lnTo>
                  <a:lnTo>
                    <a:pt x="1724025" y="612508"/>
                  </a:lnTo>
                  <a:lnTo>
                    <a:pt x="1724025" y="609879"/>
                  </a:lnTo>
                  <a:close/>
                </a:path>
                <a:path w="3343275" h="1828800">
                  <a:moveTo>
                    <a:pt x="1724025" y="3454"/>
                  </a:moveTo>
                  <a:lnTo>
                    <a:pt x="1723567" y="2336"/>
                  </a:lnTo>
                  <a:lnTo>
                    <a:pt x="1721700" y="469"/>
                  </a:lnTo>
                  <a:lnTo>
                    <a:pt x="1720583" y="0"/>
                  </a:lnTo>
                  <a:lnTo>
                    <a:pt x="1717954" y="0"/>
                  </a:lnTo>
                  <a:lnTo>
                    <a:pt x="1716836" y="469"/>
                  </a:lnTo>
                  <a:lnTo>
                    <a:pt x="1714969" y="2336"/>
                  </a:lnTo>
                  <a:lnTo>
                    <a:pt x="1714500" y="3454"/>
                  </a:lnTo>
                  <a:lnTo>
                    <a:pt x="1714500" y="6083"/>
                  </a:lnTo>
                  <a:lnTo>
                    <a:pt x="1714969" y="7200"/>
                  </a:lnTo>
                  <a:lnTo>
                    <a:pt x="1716836" y="9067"/>
                  </a:lnTo>
                  <a:lnTo>
                    <a:pt x="1717954" y="9525"/>
                  </a:lnTo>
                  <a:lnTo>
                    <a:pt x="1720583" y="9525"/>
                  </a:lnTo>
                  <a:lnTo>
                    <a:pt x="1721700" y="9067"/>
                  </a:lnTo>
                  <a:lnTo>
                    <a:pt x="1723567" y="7200"/>
                  </a:lnTo>
                  <a:lnTo>
                    <a:pt x="1724025" y="6083"/>
                  </a:lnTo>
                  <a:lnTo>
                    <a:pt x="1724025" y="3454"/>
                  </a:lnTo>
                  <a:close/>
                </a:path>
                <a:path w="3343275" h="1828800">
                  <a:moveTo>
                    <a:pt x="1771650" y="1822729"/>
                  </a:moveTo>
                  <a:lnTo>
                    <a:pt x="1771192" y="1821611"/>
                  </a:lnTo>
                  <a:lnTo>
                    <a:pt x="1769325" y="1819744"/>
                  </a:lnTo>
                  <a:lnTo>
                    <a:pt x="1768208" y="1819275"/>
                  </a:lnTo>
                  <a:lnTo>
                    <a:pt x="1765579" y="1819275"/>
                  </a:lnTo>
                  <a:lnTo>
                    <a:pt x="1764461" y="1819744"/>
                  </a:lnTo>
                  <a:lnTo>
                    <a:pt x="1762594" y="1821611"/>
                  </a:lnTo>
                  <a:lnTo>
                    <a:pt x="1762125" y="1822729"/>
                  </a:lnTo>
                  <a:lnTo>
                    <a:pt x="1762125" y="1825358"/>
                  </a:lnTo>
                  <a:lnTo>
                    <a:pt x="1762594" y="1826475"/>
                  </a:lnTo>
                  <a:lnTo>
                    <a:pt x="1764461" y="1828342"/>
                  </a:lnTo>
                  <a:lnTo>
                    <a:pt x="1765579" y="1828800"/>
                  </a:lnTo>
                  <a:lnTo>
                    <a:pt x="1768208" y="1828800"/>
                  </a:lnTo>
                  <a:lnTo>
                    <a:pt x="1769325" y="1828342"/>
                  </a:lnTo>
                  <a:lnTo>
                    <a:pt x="1771192" y="1826475"/>
                  </a:lnTo>
                  <a:lnTo>
                    <a:pt x="1771650" y="1825358"/>
                  </a:lnTo>
                  <a:lnTo>
                    <a:pt x="1771650" y="1822729"/>
                  </a:lnTo>
                  <a:close/>
                </a:path>
                <a:path w="3343275" h="1828800">
                  <a:moveTo>
                    <a:pt x="1771650" y="1216304"/>
                  </a:moveTo>
                  <a:lnTo>
                    <a:pt x="1771192" y="1215186"/>
                  </a:lnTo>
                  <a:lnTo>
                    <a:pt x="1769325" y="1213319"/>
                  </a:lnTo>
                  <a:lnTo>
                    <a:pt x="1768208" y="1212850"/>
                  </a:lnTo>
                  <a:lnTo>
                    <a:pt x="1765579" y="1212850"/>
                  </a:lnTo>
                  <a:lnTo>
                    <a:pt x="1764461" y="1213319"/>
                  </a:lnTo>
                  <a:lnTo>
                    <a:pt x="1762594" y="1215186"/>
                  </a:lnTo>
                  <a:lnTo>
                    <a:pt x="1762125" y="1216304"/>
                  </a:lnTo>
                  <a:lnTo>
                    <a:pt x="1762125" y="1218933"/>
                  </a:lnTo>
                  <a:lnTo>
                    <a:pt x="1762594" y="1220050"/>
                  </a:lnTo>
                  <a:lnTo>
                    <a:pt x="1764461" y="1221917"/>
                  </a:lnTo>
                  <a:lnTo>
                    <a:pt x="1765579" y="1222375"/>
                  </a:lnTo>
                  <a:lnTo>
                    <a:pt x="1768208" y="1222375"/>
                  </a:lnTo>
                  <a:lnTo>
                    <a:pt x="1769325" y="1221917"/>
                  </a:lnTo>
                  <a:lnTo>
                    <a:pt x="1771192" y="1220050"/>
                  </a:lnTo>
                  <a:lnTo>
                    <a:pt x="1771650" y="1218933"/>
                  </a:lnTo>
                  <a:lnTo>
                    <a:pt x="1771650" y="1216304"/>
                  </a:lnTo>
                  <a:close/>
                </a:path>
                <a:path w="3343275" h="1828800">
                  <a:moveTo>
                    <a:pt x="1771650" y="609879"/>
                  </a:moveTo>
                  <a:lnTo>
                    <a:pt x="1771192" y="608761"/>
                  </a:lnTo>
                  <a:lnTo>
                    <a:pt x="1769325" y="606894"/>
                  </a:lnTo>
                  <a:lnTo>
                    <a:pt x="1768208" y="606425"/>
                  </a:lnTo>
                  <a:lnTo>
                    <a:pt x="1765579" y="606425"/>
                  </a:lnTo>
                  <a:lnTo>
                    <a:pt x="1764461" y="606894"/>
                  </a:lnTo>
                  <a:lnTo>
                    <a:pt x="1762594" y="608761"/>
                  </a:lnTo>
                  <a:lnTo>
                    <a:pt x="1762125" y="609879"/>
                  </a:lnTo>
                  <a:lnTo>
                    <a:pt x="1762125" y="612508"/>
                  </a:lnTo>
                  <a:lnTo>
                    <a:pt x="1762594" y="613625"/>
                  </a:lnTo>
                  <a:lnTo>
                    <a:pt x="1764461" y="615492"/>
                  </a:lnTo>
                  <a:lnTo>
                    <a:pt x="1765579" y="615950"/>
                  </a:lnTo>
                  <a:lnTo>
                    <a:pt x="1768208" y="615950"/>
                  </a:lnTo>
                  <a:lnTo>
                    <a:pt x="1769325" y="615492"/>
                  </a:lnTo>
                  <a:lnTo>
                    <a:pt x="1771192" y="613625"/>
                  </a:lnTo>
                  <a:lnTo>
                    <a:pt x="1771650" y="612508"/>
                  </a:lnTo>
                  <a:lnTo>
                    <a:pt x="1771650" y="609879"/>
                  </a:lnTo>
                  <a:close/>
                </a:path>
                <a:path w="3343275" h="1828800">
                  <a:moveTo>
                    <a:pt x="1771650" y="3454"/>
                  </a:moveTo>
                  <a:lnTo>
                    <a:pt x="1771192" y="2336"/>
                  </a:lnTo>
                  <a:lnTo>
                    <a:pt x="1769325" y="469"/>
                  </a:lnTo>
                  <a:lnTo>
                    <a:pt x="1768208" y="0"/>
                  </a:lnTo>
                  <a:lnTo>
                    <a:pt x="1765579" y="0"/>
                  </a:lnTo>
                  <a:lnTo>
                    <a:pt x="1764461" y="469"/>
                  </a:lnTo>
                  <a:lnTo>
                    <a:pt x="1762594" y="2336"/>
                  </a:lnTo>
                  <a:lnTo>
                    <a:pt x="1762125" y="3454"/>
                  </a:lnTo>
                  <a:lnTo>
                    <a:pt x="1762125" y="6083"/>
                  </a:lnTo>
                  <a:lnTo>
                    <a:pt x="1762594" y="7200"/>
                  </a:lnTo>
                  <a:lnTo>
                    <a:pt x="1764461" y="9067"/>
                  </a:lnTo>
                  <a:lnTo>
                    <a:pt x="1765579" y="9525"/>
                  </a:lnTo>
                  <a:lnTo>
                    <a:pt x="1768208" y="9525"/>
                  </a:lnTo>
                  <a:lnTo>
                    <a:pt x="1769325" y="9067"/>
                  </a:lnTo>
                  <a:lnTo>
                    <a:pt x="1771192" y="7200"/>
                  </a:lnTo>
                  <a:lnTo>
                    <a:pt x="1771650" y="6083"/>
                  </a:lnTo>
                  <a:lnTo>
                    <a:pt x="1771650" y="3454"/>
                  </a:lnTo>
                  <a:close/>
                </a:path>
                <a:path w="3343275" h="1828800">
                  <a:moveTo>
                    <a:pt x="1819275" y="1822729"/>
                  </a:moveTo>
                  <a:lnTo>
                    <a:pt x="1818817" y="1821611"/>
                  </a:lnTo>
                  <a:lnTo>
                    <a:pt x="1816950" y="1819744"/>
                  </a:lnTo>
                  <a:lnTo>
                    <a:pt x="1815833" y="1819275"/>
                  </a:lnTo>
                  <a:lnTo>
                    <a:pt x="1813204" y="1819275"/>
                  </a:lnTo>
                  <a:lnTo>
                    <a:pt x="1812086" y="1819744"/>
                  </a:lnTo>
                  <a:lnTo>
                    <a:pt x="1810219" y="1821611"/>
                  </a:lnTo>
                  <a:lnTo>
                    <a:pt x="1809750" y="1822729"/>
                  </a:lnTo>
                  <a:lnTo>
                    <a:pt x="1809750" y="1825358"/>
                  </a:lnTo>
                  <a:lnTo>
                    <a:pt x="1810219" y="1826475"/>
                  </a:lnTo>
                  <a:lnTo>
                    <a:pt x="1812086" y="1828342"/>
                  </a:lnTo>
                  <a:lnTo>
                    <a:pt x="1813204" y="1828800"/>
                  </a:lnTo>
                  <a:lnTo>
                    <a:pt x="1815833" y="1828800"/>
                  </a:lnTo>
                  <a:lnTo>
                    <a:pt x="1816950" y="1828342"/>
                  </a:lnTo>
                  <a:lnTo>
                    <a:pt x="1818817" y="1826475"/>
                  </a:lnTo>
                  <a:lnTo>
                    <a:pt x="1819275" y="1825358"/>
                  </a:lnTo>
                  <a:lnTo>
                    <a:pt x="1819275" y="1822729"/>
                  </a:lnTo>
                  <a:close/>
                </a:path>
                <a:path w="3343275" h="1828800">
                  <a:moveTo>
                    <a:pt x="1819275" y="1216304"/>
                  </a:moveTo>
                  <a:lnTo>
                    <a:pt x="1818817" y="1215186"/>
                  </a:lnTo>
                  <a:lnTo>
                    <a:pt x="1816950" y="1213319"/>
                  </a:lnTo>
                  <a:lnTo>
                    <a:pt x="1815833" y="1212850"/>
                  </a:lnTo>
                  <a:lnTo>
                    <a:pt x="1813204" y="1212850"/>
                  </a:lnTo>
                  <a:lnTo>
                    <a:pt x="1812086" y="1213319"/>
                  </a:lnTo>
                  <a:lnTo>
                    <a:pt x="1810219" y="1215186"/>
                  </a:lnTo>
                  <a:lnTo>
                    <a:pt x="1809750" y="1216304"/>
                  </a:lnTo>
                  <a:lnTo>
                    <a:pt x="1809750" y="1218933"/>
                  </a:lnTo>
                  <a:lnTo>
                    <a:pt x="1810219" y="1220050"/>
                  </a:lnTo>
                  <a:lnTo>
                    <a:pt x="1812086" y="1221917"/>
                  </a:lnTo>
                  <a:lnTo>
                    <a:pt x="1813204" y="1222375"/>
                  </a:lnTo>
                  <a:lnTo>
                    <a:pt x="1815833" y="1222375"/>
                  </a:lnTo>
                  <a:lnTo>
                    <a:pt x="1816950" y="1221917"/>
                  </a:lnTo>
                  <a:lnTo>
                    <a:pt x="1818817" y="1220050"/>
                  </a:lnTo>
                  <a:lnTo>
                    <a:pt x="1819275" y="1218933"/>
                  </a:lnTo>
                  <a:lnTo>
                    <a:pt x="1819275" y="1216304"/>
                  </a:lnTo>
                  <a:close/>
                </a:path>
                <a:path w="3343275" h="1828800">
                  <a:moveTo>
                    <a:pt x="1819275" y="609879"/>
                  </a:moveTo>
                  <a:lnTo>
                    <a:pt x="1818817" y="608761"/>
                  </a:lnTo>
                  <a:lnTo>
                    <a:pt x="1816950" y="606894"/>
                  </a:lnTo>
                  <a:lnTo>
                    <a:pt x="1815833" y="606425"/>
                  </a:lnTo>
                  <a:lnTo>
                    <a:pt x="1813204" y="606425"/>
                  </a:lnTo>
                  <a:lnTo>
                    <a:pt x="1812086" y="606894"/>
                  </a:lnTo>
                  <a:lnTo>
                    <a:pt x="1810219" y="608761"/>
                  </a:lnTo>
                  <a:lnTo>
                    <a:pt x="1809750" y="609879"/>
                  </a:lnTo>
                  <a:lnTo>
                    <a:pt x="1809750" y="612508"/>
                  </a:lnTo>
                  <a:lnTo>
                    <a:pt x="1810219" y="613625"/>
                  </a:lnTo>
                  <a:lnTo>
                    <a:pt x="1812086" y="615492"/>
                  </a:lnTo>
                  <a:lnTo>
                    <a:pt x="1813204" y="615950"/>
                  </a:lnTo>
                  <a:lnTo>
                    <a:pt x="1815833" y="615950"/>
                  </a:lnTo>
                  <a:lnTo>
                    <a:pt x="1816950" y="615492"/>
                  </a:lnTo>
                  <a:lnTo>
                    <a:pt x="1818817" y="613625"/>
                  </a:lnTo>
                  <a:lnTo>
                    <a:pt x="1819275" y="612508"/>
                  </a:lnTo>
                  <a:lnTo>
                    <a:pt x="1819275" y="609879"/>
                  </a:lnTo>
                  <a:close/>
                </a:path>
                <a:path w="3343275" h="1828800">
                  <a:moveTo>
                    <a:pt x="1819275" y="3454"/>
                  </a:moveTo>
                  <a:lnTo>
                    <a:pt x="1818817" y="2336"/>
                  </a:lnTo>
                  <a:lnTo>
                    <a:pt x="1816950" y="469"/>
                  </a:lnTo>
                  <a:lnTo>
                    <a:pt x="1815833" y="0"/>
                  </a:lnTo>
                  <a:lnTo>
                    <a:pt x="1813204" y="0"/>
                  </a:lnTo>
                  <a:lnTo>
                    <a:pt x="1812086" y="469"/>
                  </a:lnTo>
                  <a:lnTo>
                    <a:pt x="1810219" y="2336"/>
                  </a:lnTo>
                  <a:lnTo>
                    <a:pt x="1809750" y="3454"/>
                  </a:lnTo>
                  <a:lnTo>
                    <a:pt x="1809750" y="6083"/>
                  </a:lnTo>
                  <a:lnTo>
                    <a:pt x="1810219" y="7200"/>
                  </a:lnTo>
                  <a:lnTo>
                    <a:pt x="1812086" y="9067"/>
                  </a:lnTo>
                  <a:lnTo>
                    <a:pt x="1813204" y="9525"/>
                  </a:lnTo>
                  <a:lnTo>
                    <a:pt x="1815833" y="9525"/>
                  </a:lnTo>
                  <a:lnTo>
                    <a:pt x="1816950" y="9067"/>
                  </a:lnTo>
                  <a:lnTo>
                    <a:pt x="1818817" y="7200"/>
                  </a:lnTo>
                  <a:lnTo>
                    <a:pt x="1819275" y="6083"/>
                  </a:lnTo>
                  <a:lnTo>
                    <a:pt x="1819275" y="3454"/>
                  </a:lnTo>
                  <a:close/>
                </a:path>
                <a:path w="3343275" h="1828800">
                  <a:moveTo>
                    <a:pt x="1866900" y="1822729"/>
                  </a:moveTo>
                  <a:lnTo>
                    <a:pt x="1866442" y="1821611"/>
                  </a:lnTo>
                  <a:lnTo>
                    <a:pt x="1864575" y="1819744"/>
                  </a:lnTo>
                  <a:lnTo>
                    <a:pt x="1863458" y="1819275"/>
                  </a:lnTo>
                  <a:lnTo>
                    <a:pt x="1860829" y="1819275"/>
                  </a:lnTo>
                  <a:lnTo>
                    <a:pt x="1859711" y="1819744"/>
                  </a:lnTo>
                  <a:lnTo>
                    <a:pt x="1857844" y="1821611"/>
                  </a:lnTo>
                  <a:lnTo>
                    <a:pt x="1857375" y="1822729"/>
                  </a:lnTo>
                  <a:lnTo>
                    <a:pt x="1857375" y="1825358"/>
                  </a:lnTo>
                  <a:lnTo>
                    <a:pt x="1857844" y="1826475"/>
                  </a:lnTo>
                  <a:lnTo>
                    <a:pt x="1859711" y="1828342"/>
                  </a:lnTo>
                  <a:lnTo>
                    <a:pt x="1860829" y="1828800"/>
                  </a:lnTo>
                  <a:lnTo>
                    <a:pt x="1863458" y="1828800"/>
                  </a:lnTo>
                  <a:lnTo>
                    <a:pt x="1864575" y="1828342"/>
                  </a:lnTo>
                  <a:lnTo>
                    <a:pt x="1866442" y="1826475"/>
                  </a:lnTo>
                  <a:lnTo>
                    <a:pt x="1866900" y="1825358"/>
                  </a:lnTo>
                  <a:lnTo>
                    <a:pt x="1866900" y="1822729"/>
                  </a:lnTo>
                  <a:close/>
                </a:path>
                <a:path w="3343275" h="1828800">
                  <a:moveTo>
                    <a:pt x="1866900" y="1216304"/>
                  </a:moveTo>
                  <a:lnTo>
                    <a:pt x="1866442" y="1215186"/>
                  </a:lnTo>
                  <a:lnTo>
                    <a:pt x="1864575" y="1213319"/>
                  </a:lnTo>
                  <a:lnTo>
                    <a:pt x="1863458" y="1212850"/>
                  </a:lnTo>
                  <a:lnTo>
                    <a:pt x="1860829" y="1212850"/>
                  </a:lnTo>
                  <a:lnTo>
                    <a:pt x="1859711" y="1213319"/>
                  </a:lnTo>
                  <a:lnTo>
                    <a:pt x="1857844" y="1215186"/>
                  </a:lnTo>
                  <a:lnTo>
                    <a:pt x="1857375" y="1216304"/>
                  </a:lnTo>
                  <a:lnTo>
                    <a:pt x="1857375" y="1218933"/>
                  </a:lnTo>
                  <a:lnTo>
                    <a:pt x="1857844" y="1220050"/>
                  </a:lnTo>
                  <a:lnTo>
                    <a:pt x="1859711" y="1221917"/>
                  </a:lnTo>
                  <a:lnTo>
                    <a:pt x="1860829" y="1222375"/>
                  </a:lnTo>
                  <a:lnTo>
                    <a:pt x="1863458" y="1222375"/>
                  </a:lnTo>
                  <a:lnTo>
                    <a:pt x="1864575" y="1221917"/>
                  </a:lnTo>
                  <a:lnTo>
                    <a:pt x="1866442" y="1220050"/>
                  </a:lnTo>
                  <a:lnTo>
                    <a:pt x="1866900" y="1218933"/>
                  </a:lnTo>
                  <a:lnTo>
                    <a:pt x="1866900" y="1216304"/>
                  </a:lnTo>
                  <a:close/>
                </a:path>
                <a:path w="3343275" h="1828800">
                  <a:moveTo>
                    <a:pt x="1866900" y="609879"/>
                  </a:moveTo>
                  <a:lnTo>
                    <a:pt x="1866442" y="608761"/>
                  </a:lnTo>
                  <a:lnTo>
                    <a:pt x="1864575" y="606894"/>
                  </a:lnTo>
                  <a:lnTo>
                    <a:pt x="1863458" y="606425"/>
                  </a:lnTo>
                  <a:lnTo>
                    <a:pt x="1860829" y="606425"/>
                  </a:lnTo>
                  <a:lnTo>
                    <a:pt x="1859711" y="606894"/>
                  </a:lnTo>
                  <a:lnTo>
                    <a:pt x="1857844" y="608761"/>
                  </a:lnTo>
                  <a:lnTo>
                    <a:pt x="1857375" y="609879"/>
                  </a:lnTo>
                  <a:lnTo>
                    <a:pt x="1857375" y="612508"/>
                  </a:lnTo>
                  <a:lnTo>
                    <a:pt x="1857844" y="613625"/>
                  </a:lnTo>
                  <a:lnTo>
                    <a:pt x="1859711" y="615492"/>
                  </a:lnTo>
                  <a:lnTo>
                    <a:pt x="1860829" y="615950"/>
                  </a:lnTo>
                  <a:lnTo>
                    <a:pt x="1863458" y="615950"/>
                  </a:lnTo>
                  <a:lnTo>
                    <a:pt x="1864575" y="615492"/>
                  </a:lnTo>
                  <a:lnTo>
                    <a:pt x="1866442" y="613625"/>
                  </a:lnTo>
                  <a:lnTo>
                    <a:pt x="1866900" y="612508"/>
                  </a:lnTo>
                  <a:lnTo>
                    <a:pt x="1866900" y="609879"/>
                  </a:lnTo>
                  <a:close/>
                </a:path>
                <a:path w="3343275" h="1828800">
                  <a:moveTo>
                    <a:pt x="1866900" y="3454"/>
                  </a:moveTo>
                  <a:lnTo>
                    <a:pt x="1866442" y="2336"/>
                  </a:lnTo>
                  <a:lnTo>
                    <a:pt x="1864575" y="469"/>
                  </a:lnTo>
                  <a:lnTo>
                    <a:pt x="1863458" y="0"/>
                  </a:lnTo>
                  <a:lnTo>
                    <a:pt x="1860829" y="0"/>
                  </a:lnTo>
                  <a:lnTo>
                    <a:pt x="1859711" y="469"/>
                  </a:lnTo>
                  <a:lnTo>
                    <a:pt x="1857844" y="2336"/>
                  </a:lnTo>
                  <a:lnTo>
                    <a:pt x="1857375" y="3454"/>
                  </a:lnTo>
                  <a:lnTo>
                    <a:pt x="1857375" y="6083"/>
                  </a:lnTo>
                  <a:lnTo>
                    <a:pt x="1857844" y="7200"/>
                  </a:lnTo>
                  <a:lnTo>
                    <a:pt x="1859711" y="9067"/>
                  </a:lnTo>
                  <a:lnTo>
                    <a:pt x="1860829" y="9525"/>
                  </a:lnTo>
                  <a:lnTo>
                    <a:pt x="1863458" y="9525"/>
                  </a:lnTo>
                  <a:lnTo>
                    <a:pt x="1864575" y="9067"/>
                  </a:lnTo>
                  <a:lnTo>
                    <a:pt x="1866442" y="7200"/>
                  </a:lnTo>
                  <a:lnTo>
                    <a:pt x="1866900" y="6083"/>
                  </a:lnTo>
                  <a:lnTo>
                    <a:pt x="1866900" y="3454"/>
                  </a:lnTo>
                  <a:close/>
                </a:path>
                <a:path w="3343275" h="1828800">
                  <a:moveTo>
                    <a:pt x="1914525" y="1822729"/>
                  </a:moveTo>
                  <a:lnTo>
                    <a:pt x="1914067" y="1821611"/>
                  </a:lnTo>
                  <a:lnTo>
                    <a:pt x="1912200" y="1819744"/>
                  </a:lnTo>
                  <a:lnTo>
                    <a:pt x="1911083" y="1819275"/>
                  </a:lnTo>
                  <a:lnTo>
                    <a:pt x="1908454" y="1819275"/>
                  </a:lnTo>
                  <a:lnTo>
                    <a:pt x="1907336" y="1819744"/>
                  </a:lnTo>
                  <a:lnTo>
                    <a:pt x="1905469" y="1821611"/>
                  </a:lnTo>
                  <a:lnTo>
                    <a:pt x="1905000" y="1822729"/>
                  </a:lnTo>
                  <a:lnTo>
                    <a:pt x="1905000" y="1825358"/>
                  </a:lnTo>
                  <a:lnTo>
                    <a:pt x="1905469" y="1826475"/>
                  </a:lnTo>
                  <a:lnTo>
                    <a:pt x="1907336" y="1828342"/>
                  </a:lnTo>
                  <a:lnTo>
                    <a:pt x="1908454" y="1828800"/>
                  </a:lnTo>
                  <a:lnTo>
                    <a:pt x="1911083" y="1828800"/>
                  </a:lnTo>
                  <a:lnTo>
                    <a:pt x="1912200" y="1828342"/>
                  </a:lnTo>
                  <a:lnTo>
                    <a:pt x="1914067" y="1826475"/>
                  </a:lnTo>
                  <a:lnTo>
                    <a:pt x="1914525" y="1825358"/>
                  </a:lnTo>
                  <a:lnTo>
                    <a:pt x="1914525" y="1822729"/>
                  </a:lnTo>
                  <a:close/>
                </a:path>
                <a:path w="3343275" h="1828800">
                  <a:moveTo>
                    <a:pt x="1914525" y="1216304"/>
                  </a:moveTo>
                  <a:lnTo>
                    <a:pt x="1914067" y="1215186"/>
                  </a:lnTo>
                  <a:lnTo>
                    <a:pt x="1912200" y="1213319"/>
                  </a:lnTo>
                  <a:lnTo>
                    <a:pt x="1911083" y="1212850"/>
                  </a:lnTo>
                  <a:lnTo>
                    <a:pt x="1908454" y="1212850"/>
                  </a:lnTo>
                  <a:lnTo>
                    <a:pt x="1907336" y="1213319"/>
                  </a:lnTo>
                  <a:lnTo>
                    <a:pt x="1905469" y="1215186"/>
                  </a:lnTo>
                  <a:lnTo>
                    <a:pt x="1905000" y="1216304"/>
                  </a:lnTo>
                  <a:lnTo>
                    <a:pt x="1905000" y="1218933"/>
                  </a:lnTo>
                  <a:lnTo>
                    <a:pt x="1905469" y="1220050"/>
                  </a:lnTo>
                  <a:lnTo>
                    <a:pt x="1907336" y="1221917"/>
                  </a:lnTo>
                  <a:lnTo>
                    <a:pt x="1908454" y="1222375"/>
                  </a:lnTo>
                  <a:lnTo>
                    <a:pt x="1911083" y="1222375"/>
                  </a:lnTo>
                  <a:lnTo>
                    <a:pt x="1912200" y="1221917"/>
                  </a:lnTo>
                  <a:lnTo>
                    <a:pt x="1914067" y="1220050"/>
                  </a:lnTo>
                  <a:lnTo>
                    <a:pt x="1914525" y="1218933"/>
                  </a:lnTo>
                  <a:lnTo>
                    <a:pt x="1914525" y="1216304"/>
                  </a:lnTo>
                  <a:close/>
                </a:path>
                <a:path w="3343275" h="1828800">
                  <a:moveTo>
                    <a:pt x="1914525" y="609879"/>
                  </a:moveTo>
                  <a:lnTo>
                    <a:pt x="1914067" y="608761"/>
                  </a:lnTo>
                  <a:lnTo>
                    <a:pt x="1912200" y="606894"/>
                  </a:lnTo>
                  <a:lnTo>
                    <a:pt x="1911083" y="606425"/>
                  </a:lnTo>
                  <a:lnTo>
                    <a:pt x="1908454" y="606425"/>
                  </a:lnTo>
                  <a:lnTo>
                    <a:pt x="1907336" y="606894"/>
                  </a:lnTo>
                  <a:lnTo>
                    <a:pt x="1905469" y="608761"/>
                  </a:lnTo>
                  <a:lnTo>
                    <a:pt x="1905000" y="609879"/>
                  </a:lnTo>
                  <a:lnTo>
                    <a:pt x="1905000" y="612508"/>
                  </a:lnTo>
                  <a:lnTo>
                    <a:pt x="1905469" y="613625"/>
                  </a:lnTo>
                  <a:lnTo>
                    <a:pt x="1907336" y="615492"/>
                  </a:lnTo>
                  <a:lnTo>
                    <a:pt x="1908454" y="615950"/>
                  </a:lnTo>
                  <a:lnTo>
                    <a:pt x="1911083" y="615950"/>
                  </a:lnTo>
                  <a:lnTo>
                    <a:pt x="1912200" y="615492"/>
                  </a:lnTo>
                  <a:lnTo>
                    <a:pt x="1914067" y="613625"/>
                  </a:lnTo>
                  <a:lnTo>
                    <a:pt x="1914525" y="612508"/>
                  </a:lnTo>
                  <a:lnTo>
                    <a:pt x="1914525" y="609879"/>
                  </a:lnTo>
                  <a:close/>
                </a:path>
                <a:path w="3343275" h="1828800">
                  <a:moveTo>
                    <a:pt x="1914525" y="3454"/>
                  </a:moveTo>
                  <a:lnTo>
                    <a:pt x="1914067" y="2336"/>
                  </a:lnTo>
                  <a:lnTo>
                    <a:pt x="1912200" y="469"/>
                  </a:lnTo>
                  <a:lnTo>
                    <a:pt x="1911083" y="0"/>
                  </a:lnTo>
                  <a:lnTo>
                    <a:pt x="1908454" y="0"/>
                  </a:lnTo>
                  <a:lnTo>
                    <a:pt x="1907336" y="469"/>
                  </a:lnTo>
                  <a:lnTo>
                    <a:pt x="1905469" y="2336"/>
                  </a:lnTo>
                  <a:lnTo>
                    <a:pt x="1905000" y="3454"/>
                  </a:lnTo>
                  <a:lnTo>
                    <a:pt x="1905000" y="6083"/>
                  </a:lnTo>
                  <a:lnTo>
                    <a:pt x="1905469" y="7200"/>
                  </a:lnTo>
                  <a:lnTo>
                    <a:pt x="1907336" y="9067"/>
                  </a:lnTo>
                  <a:lnTo>
                    <a:pt x="1908454" y="9525"/>
                  </a:lnTo>
                  <a:lnTo>
                    <a:pt x="1911083" y="9525"/>
                  </a:lnTo>
                  <a:lnTo>
                    <a:pt x="1912200" y="9067"/>
                  </a:lnTo>
                  <a:lnTo>
                    <a:pt x="1914067" y="7200"/>
                  </a:lnTo>
                  <a:lnTo>
                    <a:pt x="1914525" y="6083"/>
                  </a:lnTo>
                  <a:lnTo>
                    <a:pt x="1914525" y="3454"/>
                  </a:lnTo>
                  <a:close/>
                </a:path>
                <a:path w="3343275" h="1828800">
                  <a:moveTo>
                    <a:pt x="1962150" y="1822729"/>
                  </a:moveTo>
                  <a:lnTo>
                    <a:pt x="1961692" y="1821611"/>
                  </a:lnTo>
                  <a:lnTo>
                    <a:pt x="1959825" y="1819744"/>
                  </a:lnTo>
                  <a:lnTo>
                    <a:pt x="1958708" y="1819275"/>
                  </a:lnTo>
                  <a:lnTo>
                    <a:pt x="1956079" y="1819275"/>
                  </a:lnTo>
                  <a:lnTo>
                    <a:pt x="1954961" y="1819744"/>
                  </a:lnTo>
                  <a:lnTo>
                    <a:pt x="1953094" y="1821611"/>
                  </a:lnTo>
                  <a:lnTo>
                    <a:pt x="1952625" y="1822729"/>
                  </a:lnTo>
                  <a:lnTo>
                    <a:pt x="1952625" y="1825358"/>
                  </a:lnTo>
                  <a:lnTo>
                    <a:pt x="1953094" y="1826475"/>
                  </a:lnTo>
                  <a:lnTo>
                    <a:pt x="1954961" y="1828342"/>
                  </a:lnTo>
                  <a:lnTo>
                    <a:pt x="1956079" y="1828800"/>
                  </a:lnTo>
                  <a:lnTo>
                    <a:pt x="1958708" y="1828800"/>
                  </a:lnTo>
                  <a:lnTo>
                    <a:pt x="1959825" y="1828342"/>
                  </a:lnTo>
                  <a:lnTo>
                    <a:pt x="1961692" y="1826475"/>
                  </a:lnTo>
                  <a:lnTo>
                    <a:pt x="1962150" y="1825358"/>
                  </a:lnTo>
                  <a:lnTo>
                    <a:pt x="1962150" y="1822729"/>
                  </a:lnTo>
                  <a:close/>
                </a:path>
                <a:path w="3343275" h="1828800">
                  <a:moveTo>
                    <a:pt x="1962150" y="1216304"/>
                  </a:moveTo>
                  <a:lnTo>
                    <a:pt x="1961692" y="1215186"/>
                  </a:lnTo>
                  <a:lnTo>
                    <a:pt x="1959825" y="1213319"/>
                  </a:lnTo>
                  <a:lnTo>
                    <a:pt x="1958708" y="1212850"/>
                  </a:lnTo>
                  <a:lnTo>
                    <a:pt x="1956079" y="1212850"/>
                  </a:lnTo>
                  <a:lnTo>
                    <a:pt x="1954961" y="1213319"/>
                  </a:lnTo>
                  <a:lnTo>
                    <a:pt x="1953094" y="1215186"/>
                  </a:lnTo>
                  <a:lnTo>
                    <a:pt x="1952625" y="1216304"/>
                  </a:lnTo>
                  <a:lnTo>
                    <a:pt x="1952625" y="1218933"/>
                  </a:lnTo>
                  <a:lnTo>
                    <a:pt x="1953094" y="1220050"/>
                  </a:lnTo>
                  <a:lnTo>
                    <a:pt x="1954961" y="1221917"/>
                  </a:lnTo>
                  <a:lnTo>
                    <a:pt x="1956079" y="1222375"/>
                  </a:lnTo>
                  <a:lnTo>
                    <a:pt x="1958708" y="1222375"/>
                  </a:lnTo>
                  <a:lnTo>
                    <a:pt x="1959825" y="1221917"/>
                  </a:lnTo>
                  <a:lnTo>
                    <a:pt x="1961692" y="1220050"/>
                  </a:lnTo>
                  <a:lnTo>
                    <a:pt x="1962150" y="1218933"/>
                  </a:lnTo>
                  <a:lnTo>
                    <a:pt x="1962150" y="1216304"/>
                  </a:lnTo>
                  <a:close/>
                </a:path>
                <a:path w="3343275" h="1828800">
                  <a:moveTo>
                    <a:pt x="1962150" y="609879"/>
                  </a:moveTo>
                  <a:lnTo>
                    <a:pt x="1961692" y="608761"/>
                  </a:lnTo>
                  <a:lnTo>
                    <a:pt x="1959825" y="606894"/>
                  </a:lnTo>
                  <a:lnTo>
                    <a:pt x="1958708" y="606425"/>
                  </a:lnTo>
                  <a:lnTo>
                    <a:pt x="1956079" y="606425"/>
                  </a:lnTo>
                  <a:lnTo>
                    <a:pt x="1954961" y="606894"/>
                  </a:lnTo>
                  <a:lnTo>
                    <a:pt x="1953094" y="608761"/>
                  </a:lnTo>
                  <a:lnTo>
                    <a:pt x="1952625" y="609879"/>
                  </a:lnTo>
                  <a:lnTo>
                    <a:pt x="1952625" y="612508"/>
                  </a:lnTo>
                  <a:lnTo>
                    <a:pt x="1953094" y="613625"/>
                  </a:lnTo>
                  <a:lnTo>
                    <a:pt x="1954961" y="615492"/>
                  </a:lnTo>
                  <a:lnTo>
                    <a:pt x="1956079" y="615950"/>
                  </a:lnTo>
                  <a:lnTo>
                    <a:pt x="1958708" y="615950"/>
                  </a:lnTo>
                  <a:lnTo>
                    <a:pt x="1959825" y="615492"/>
                  </a:lnTo>
                  <a:lnTo>
                    <a:pt x="1961692" y="613625"/>
                  </a:lnTo>
                  <a:lnTo>
                    <a:pt x="1962150" y="612508"/>
                  </a:lnTo>
                  <a:lnTo>
                    <a:pt x="1962150" y="609879"/>
                  </a:lnTo>
                  <a:close/>
                </a:path>
                <a:path w="3343275" h="1828800">
                  <a:moveTo>
                    <a:pt x="1962150" y="3454"/>
                  </a:moveTo>
                  <a:lnTo>
                    <a:pt x="1961692" y="2336"/>
                  </a:lnTo>
                  <a:lnTo>
                    <a:pt x="1959825" y="469"/>
                  </a:lnTo>
                  <a:lnTo>
                    <a:pt x="1958708" y="0"/>
                  </a:lnTo>
                  <a:lnTo>
                    <a:pt x="1956079" y="0"/>
                  </a:lnTo>
                  <a:lnTo>
                    <a:pt x="1954961" y="469"/>
                  </a:lnTo>
                  <a:lnTo>
                    <a:pt x="1953094" y="2336"/>
                  </a:lnTo>
                  <a:lnTo>
                    <a:pt x="1952625" y="3454"/>
                  </a:lnTo>
                  <a:lnTo>
                    <a:pt x="1952625" y="6083"/>
                  </a:lnTo>
                  <a:lnTo>
                    <a:pt x="1953094" y="7200"/>
                  </a:lnTo>
                  <a:lnTo>
                    <a:pt x="1954961" y="9067"/>
                  </a:lnTo>
                  <a:lnTo>
                    <a:pt x="1956079" y="9525"/>
                  </a:lnTo>
                  <a:lnTo>
                    <a:pt x="1958708" y="9525"/>
                  </a:lnTo>
                  <a:lnTo>
                    <a:pt x="1959825" y="9067"/>
                  </a:lnTo>
                  <a:lnTo>
                    <a:pt x="1961692" y="7200"/>
                  </a:lnTo>
                  <a:lnTo>
                    <a:pt x="1962150" y="6083"/>
                  </a:lnTo>
                  <a:lnTo>
                    <a:pt x="1962150" y="3454"/>
                  </a:lnTo>
                  <a:close/>
                </a:path>
                <a:path w="3343275" h="1828800">
                  <a:moveTo>
                    <a:pt x="2009775" y="1822729"/>
                  </a:moveTo>
                  <a:lnTo>
                    <a:pt x="2009317" y="1821611"/>
                  </a:lnTo>
                  <a:lnTo>
                    <a:pt x="2007450" y="1819744"/>
                  </a:lnTo>
                  <a:lnTo>
                    <a:pt x="2006333" y="1819275"/>
                  </a:lnTo>
                  <a:lnTo>
                    <a:pt x="2003704" y="1819275"/>
                  </a:lnTo>
                  <a:lnTo>
                    <a:pt x="2002586" y="1819744"/>
                  </a:lnTo>
                  <a:lnTo>
                    <a:pt x="2000719" y="1821611"/>
                  </a:lnTo>
                  <a:lnTo>
                    <a:pt x="2000250" y="1822729"/>
                  </a:lnTo>
                  <a:lnTo>
                    <a:pt x="2000250" y="1825358"/>
                  </a:lnTo>
                  <a:lnTo>
                    <a:pt x="2000719" y="1826475"/>
                  </a:lnTo>
                  <a:lnTo>
                    <a:pt x="2002586" y="1828342"/>
                  </a:lnTo>
                  <a:lnTo>
                    <a:pt x="2003704" y="1828800"/>
                  </a:lnTo>
                  <a:lnTo>
                    <a:pt x="2006333" y="1828800"/>
                  </a:lnTo>
                  <a:lnTo>
                    <a:pt x="2007450" y="1828342"/>
                  </a:lnTo>
                  <a:lnTo>
                    <a:pt x="2009317" y="1826475"/>
                  </a:lnTo>
                  <a:lnTo>
                    <a:pt x="2009775" y="1825358"/>
                  </a:lnTo>
                  <a:lnTo>
                    <a:pt x="2009775" y="1822729"/>
                  </a:lnTo>
                  <a:close/>
                </a:path>
                <a:path w="3343275" h="1828800">
                  <a:moveTo>
                    <a:pt x="2009775" y="1216304"/>
                  </a:moveTo>
                  <a:lnTo>
                    <a:pt x="2009317" y="1215186"/>
                  </a:lnTo>
                  <a:lnTo>
                    <a:pt x="2007450" y="1213319"/>
                  </a:lnTo>
                  <a:lnTo>
                    <a:pt x="2006333" y="1212850"/>
                  </a:lnTo>
                  <a:lnTo>
                    <a:pt x="2003704" y="1212850"/>
                  </a:lnTo>
                  <a:lnTo>
                    <a:pt x="2002586" y="1213319"/>
                  </a:lnTo>
                  <a:lnTo>
                    <a:pt x="2000719" y="1215186"/>
                  </a:lnTo>
                  <a:lnTo>
                    <a:pt x="2000250" y="1216304"/>
                  </a:lnTo>
                  <a:lnTo>
                    <a:pt x="2000250" y="1218933"/>
                  </a:lnTo>
                  <a:lnTo>
                    <a:pt x="2000719" y="1220050"/>
                  </a:lnTo>
                  <a:lnTo>
                    <a:pt x="2002586" y="1221917"/>
                  </a:lnTo>
                  <a:lnTo>
                    <a:pt x="2003704" y="1222375"/>
                  </a:lnTo>
                  <a:lnTo>
                    <a:pt x="2006333" y="1222375"/>
                  </a:lnTo>
                  <a:lnTo>
                    <a:pt x="2007450" y="1221917"/>
                  </a:lnTo>
                  <a:lnTo>
                    <a:pt x="2009317" y="1220050"/>
                  </a:lnTo>
                  <a:lnTo>
                    <a:pt x="2009775" y="1218933"/>
                  </a:lnTo>
                  <a:lnTo>
                    <a:pt x="2009775" y="1216304"/>
                  </a:lnTo>
                  <a:close/>
                </a:path>
                <a:path w="3343275" h="1828800">
                  <a:moveTo>
                    <a:pt x="2009775" y="609879"/>
                  </a:moveTo>
                  <a:lnTo>
                    <a:pt x="2009317" y="608761"/>
                  </a:lnTo>
                  <a:lnTo>
                    <a:pt x="2007450" y="606894"/>
                  </a:lnTo>
                  <a:lnTo>
                    <a:pt x="2006333" y="606425"/>
                  </a:lnTo>
                  <a:lnTo>
                    <a:pt x="2003704" y="606425"/>
                  </a:lnTo>
                  <a:lnTo>
                    <a:pt x="2002586" y="606894"/>
                  </a:lnTo>
                  <a:lnTo>
                    <a:pt x="2000719" y="608761"/>
                  </a:lnTo>
                  <a:lnTo>
                    <a:pt x="2000250" y="609879"/>
                  </a:lnTo>
                  <a:lnTo>
                    <a:pt x="2000250" y="612508"/>
                  </a:lnTo>
                  <a:lnTo>
                    <a:pt x="2000719" y="613625"/>
                  </a:lnTo>
                  <a:lnTo>
                    <a:pt x="2002586" y="615492"/>
                  </a:lnTo>
                  <a:lnTo>
                    <a:pt x="2003704" y="615950"/>
                  </a:lnTo>
                  <a:lnTo>
                    <a:pt x="2006333" y="615950"/>
                  </a:lnTo>
                  <a:lnTo>
                    <a:pt x="2007450" y="615492"/>
                  </a:lnTo>
                  <a:lnTo>
                    <a:pt x="2009317" y="613625"/>
                  </a:lnTo>
                  <a:lnTo>
                    <a:pt x="2009775" y="612508"/>
                  </a:lnTo>
                  <a:lnTo>
                    <a:pt x="2009775" y="609879"/>
                  </a:lnTo>
                  <a:close/>
                </a:path>
                <a:path w="3343275" h="1828800">
                  <a:moveTo>
                    <a:pt x="2009775" y="3454"/>
                  </a:moveTo>
                  <a:lnTo>
                    <a:pt x="2009317" y="2336"/>
                  </a:lnTo>
                  <a:lnTo>
                    <a:pt x="2007450" y="469"/>
                  </a:lnTo>
                  <a:lnTo>
                    <a:pt x="2006333" y="0"/>
                  </a:lnTo>
                  <a:lnTo>
                    <a:pt x="2003704" y="0"/>
                  </a:lnTo>
                  <a:lnTo>
                    <a:pt x="2002586" y="469"/>
                  </a:lnTo>
                  <a:lnTo>
                    <a:pt x="2000719" y="2336"/>
                  </a:lnTo>
                  <a:lnTo>
                    <a:pt x="2000250" y="3454"/>
                  </a:lnTo>
                  <a:lnTo>
                    <a:pt x="2000250" y="6083"/>
                  </a:lnTo>
                  <a:lnTo>
                    <a:pt x="2000719" y="7200"/>
                  </a:lnTo>
                  <a:lnTo>
                    <a:pt x="2002586" y="9067"/>
                  </a:lnTo>
                  <a:lnTo>
                    <a:pt x="2003704" y="9525"/>
                  </a:lnTo>
                  <a:lnTo>
                    <a:pt x="2006333" y="9525"/>
                  </a:lnTo>
                  <a:lnTo>
                    <a:pt x="2007450" y="9067"/>
                  </a:lnTo>
                  <a:lnTo>
                    <a:pt x="2009317" y="7200"/>
                  </a:lnTo>
                  <a:lnTo>
                    <a:pt x="2009775" y="6083"/>
                  </a:lnTo>
                  <a:lnTo>
                    <a:pt x="2009775" y="3454"/>
                  </a:lnTo>
                  <a:close/>
                </a:path>
                <a:path w="3343275" h="1828800">
                  <a:moveTo>
                    <a:pt x="2057400" y="1822729"/>
                  </a:moveTo>
                  <a:lnTo>
                    <a:pt x="2056942" y="1821611"/>
                  </a:lnTo>
                  <a:lnTo>
                    <a:pt x="2055075" y="1819744"/>
                  </a:lnTo>
                  <a:lnTo>
                    <a:pt x="2053958" y="1819275"/>
                  </a:lnTo>
                  <a:lnTo>
                    <a:pt x="2051329" y="1819275"/>
                  </a:lnTo>
                  <a:lnTo>
                    <a:pt x="2050211" y="1819744"/>
                  </a:lnTo>
                  <a:lnTo>
                    <a:pt x="2048344" y="1821611"/>
                  </a:lnTo>
                  <a:lnTo>
                    <a:pt x="2047875" y="1822729"/>
                  </a:lnTo>
                  <a:lnTo>
                    <a:pt x="2047875" y="1825358"/>
                  </a:lnTo>
                  <a:lnTo>
                    <a:pt x="2048344" y="1826475"/>
                  </a:lnTo>
                  <a:lnTo>
                    <a:pt x="2050211" y="1828342"/>
                  </a:lnTo>
                  <a:lnTo>
                    <a:pt x="2051329" y="1828800"/>
                  </a:lnTo>
                  <a:lnTo>
                    <a:pt x="2053958" y="1828800"/>
                  </a:lnTo>
                  <a:lnTo>
                    <a:pt x="2055075" y="1828342"/>
                  </a:lnTo>
                  <a:lnTo>
                    <a:pt x="2056942" y="1826475"/>
                  </a:lnTo>
                  <a:lnTo>
                    <a:pt x="2057400" y="1825358"/>
                  </a:lnTo>
                  <a:lnTo>
                    <a:pt x="2057400" y="1822729"/>
                  </a:lnTo>
                  <a:close/>
                </a:path>
                <a:path w="3343275" h="1828800">
                  <a:moveTo>
                    <a:pt x="2057400" y="1216304"/>
                  </a:moveTo>
                  <a:lnTo>
                    <a:pt x="2056942" y="1215186"/>
                  </a:lnTo>
                  <a:lnTo>
                    <a:pt x="2055075" y="1213319"/>
                  </a:lnTo>
                  <a:lnTo>
                    <a:pt x="2053958" y="1212850"/>
                  </a:lnTo>
                  <a:lnTo>
                    <a:pt x="2051329" y="1212850"/>
                  </a:lnTo>
                  <a:lnTo>
                    <a:pt x="2050211" y="1213319"/>
                  </a:lnTo>
                  <a:lnTo>
                    <a:pt x="2048344" y="1215186"/>
                  </a:lnTo>
                  <a:lnTo>
                    <a:pt x="2047875" y="1216304"/>
                  </a:lnTo>
                  <a:lnTo>
                    <a:pt x="2047875" y="1218933"/>
                  </a:lnTo>
                  <a:lnTo>
                    <a:pt x="2048344" y="1220050"/>
                  </a:lnTo>
                  <a:lnTo>
                    <a:pt x="2050211" y="1221917"/>
                  </a:lnTo>
                  <a:lnTo>
                    <a:pt x="2051329" y="1222375"/>
                  </a:lnTo>
                  <a:lnTo>
                    <a:pt x="2053958" y="1222375"/>
                  </a:lnTo>
                  <a:lnTo>
                    <a:pt x="2055075" y="1221917"/>
                  </a:lnTo>
                  <a:lnTo>
                    <a:pt x="2056942" y="1220050"/>
                  </a:lnTo>
                  <a:lnTo>
                    <a:pt x="2057400" y="1218933"/>
                  </a:lnTo>
                  <a:lnTo>
                    <a:pt x="2057400" y="1216304"/>
                  </a:lnTo>
                  <a:close/>
                </a:path>
                <a:path w="3343275" h="1828800">
                  <a:moveTo>
                    <a:pt x="2057400" y="609879"/>
                  </a:moveTo>
                  <a:lnTo>
                    <a:pt x="2056942" y="608761"/>
                  </a:lnTo>
                  <a:lnTo>
                    <a:pt x="2055075" y="606894"/>
                  </a:lnTo>
                  <a:lnTo>
                    <a:pt x="2053958" y="606425"/>
                  </a:lnTo>
                  <a:lnTo>
                    <a:pt x="2051329" y="606425"/>
                  </a:lnTo>
                  <a:lnTo>
                    <a:pt x="2050211" y="606894"/>
                  </a:lnTo>
                  <a:lnTo>
                    <a:pt x="2048344" y="608761"/>
                  </a:lnTo>
                  <a:lnTo>
                    <a:pt x="2047875" y="609879"/>
                  </a:lnTo>
                  <a:lnTo>
                    <a:pt x="2047875" y="612508"/>
                  </a:lnTo>
                  <a:lnTo>
                    <a:pt x="2048344" y="613625"/>
                  </a:lnTo>
                  <a:lnTo>
                    <a:pt x="2050211" y="615492"/>
                  </a:lnTo>
                  <a:lnTo>
                    <a:pt x="2051329" y="615950"/>
                  </a:lnTo>
                  <a:lnTo>
                    <a:pt x="2053958" y="615950"/>
                  </a:lnTo>
                  <a:lnTo>
                    <a:pt x="2055075" y="615492"/>
                  </a:lnTo>
                  <a:lnTo>
                    <a:pt x="2056942" y="613625"/>
                  </a:lnTo>
                  <a:lnTo>
                    <a:pt x="2057400" y="612508"/>
                  </a:lnTo>
                  <a:lnTo>
                    <a:pt x="2057400" y="609879"/>
                  </a:lnTo>
                  <a:close/>
                </a:path>
                <a:path w="3343275" h="1828800">
                  <a:moveTo>
                    <a:pt x="2057400" y="3454"/>
                  </a:moveTo>
                  <a:lnTo>
                    <a:pt x="2056942" y="2336"/>
                  </a:lnTo>
                  <a:lnTo>
                    <a:pt x="2055075" y="469"/>
                  </a:lnTo>
                  <a:lnTo>
                    <a:pt x="2053958" y="0"/>
                  </a:lnTo>
                  <a:lnTo>
                    <a:pt x="2051329" y="0"/>
                  </a:lnTo>
                  <a:lnTo>
                    <a:pt x="2050211" y="469"/>
                  </a:lnTo>
                  <a:lnTo>
                    <a:pt x="2048344" y="2336"/>
                  </a:lnTo>
                  <a:lnTo>
                    <a:pt x="2047875" y="3454"/>
                  </a:lnTo>
                  <a:lnTo>
                    <a:pt x="2047875" y="6083"/>
                  </a:lnTo>
                  <a:lnTo>
                    <a:pt x="2048344" y="7200"/>
                  </a:lnTo>
                  <a:lnTo>
                    <a:pt x="2050211" y="9067"/>
                  </a:lnTo>
                  <a:lnTo>
                    <a:pt x="2051329" y="9525"/>
                  </a:lnTo>
                  <a:lnTo>
                    <a:pt x="2053958" y="9525"/>
                  </a:lnTo>
                  <a:lnTo>
                    <a:pt x="2055075" y="9067"/>
                  </a:lnTo>
                  <a:lnTo>
                    <a:pt x="2056942" y="7200"/>
                  </a:lnTo>
                  <a:lnTo>
                    <a:pt x="2057400" y="6083"/>
                  </a:lnTo>
                  <a:lnTo>
                    <a:pt x="2057400" y="3454"/>
                  </a:lnTo>
                  <a:close/>
                </a:path>
                <a:path w="3343275" h="1828800">
                  <a:moveTo>
                    <a:pt x="2105025" y="1822729"/>
                  </a:moveTo>
                  <a:lnTo>
                    <a:pt x="2104567" y="1821611"/>
                  </a:lnTo>
                  <a:lnTo>
                    <a:pt x="2102700" y="1819744"/>
                  </a:lnTo>
                  <a:lnTo>
                    <a:pt x="2101583" y="1819275"/>
                  </a:lnTo>
                  <a:lnTo>
                    <a:pt x="2098954" y="1819275"/>
                  </a:lnTo>
                  <a:lnTo>
                    <a:pt x="2097836" y="1819744"/>
                  </a:lnTo>
                  <a:lnTo>
                    <a:pt x="2095969" y="1821611"/>
                  </a:lnTo>
                  <a:lnTo>
                    <a:pt x="2095500" y="1822729"/>
                  </a:lnTo>
                  <a:lnTo>
                    <a:pt x="2095500" y="1825358"/>
                  </a:lnTo>
                  <a:lnTo>
                    <a:pt x="2095969" y="1826475"/>
                  </a:lnTo>
                  <a:lnTo>
                    <a:pt x="2097836" y="1828342"/>
                  </a:lnTo>
                  <a:lnTo>
                    <a:pt x="2098954" y="1828800"/>
                  </a:lnTo>
                  <a:lnTo>
                    <a:pt x="2101583" y="1828800"/>
                  </a:lnTo>
                  <a:lnTo>
                    <a:pt x="2102700" y="1828342"/>
                  </a:lnTo>
                  <a:lnTo>
                    <a:pt x="2104567" y="1826475"/>
                  </a:lnTo>
                  <a:lnTo>
                    <a:pt x="2105025" y="1825358"/>
                  </a:lnTo>
                  <a:lnTo>
                    <a:pt x="2105025" y="1822729"/>
                  </a:lnTo>
                  <a:close/>
                </a:path>
                <a:path w="3343275" h="1828800">
                  <a:moveTo>
                    <a:pt x="2105025" y="1216304"/>
                  </a:moveTo>
                  <a:lnTo>
                    <a:pt x="2104567" y="1215186"/>
                  </a:lnTo>
                  <a:lnTo>
                    <a:pt x="2102700" y="1213319"/>
                  </a:lnTo>
                  <a:lnTo>
                    <a:pt x="2101583" y="1212850"/>
                  </a:lnTo>
                  <a:lnTo>
                    <a:pt x="2098954" y="1212850"/>
                  </a:lnTo>
                  <a:lnTo>
                    <a:pt x="2097836" y="1213319"/>
                  </a:lnTo>
                  <a:lnTo>
                    <a:pt x="2095969" y="1215186"/>
                  </a:lnTo>
                  <a:lnTo>
                    <a:pt x="2095500" y="1216304"/>
                  </a:lnTo>
                  <a:lnTo>
                    <a:pt x="2095500" y="1218933"/>
                  </a:lnTo>
                  <a:lnTo>
                    <a:pt x="2095969" y="1220050"/>
                  </a:lnTo>
                  <a:lnTo>
                    <a:pt x="2097836" y="1221917"/>
                  </a:lnTo>
                  <a:lnTo>
                    <a:pt x="2098954" y="1222375"/>
                  </a:lnTo>
                  <a:lnTo>
                    <a:pt x="2101583" y="1222375"/>
                  </a:lnTo>
                  <a:lnTo>
                    <a:pt x="2102700" y="1221917"/>
                  </a:lnTo>
                  <a:lnTo>
                    <a:pt x="2104567" y="1220050"/>
                  </a:lnTo>
                  <a:lnTo>
                    <a:pt x="2105025" y="1218933"/>
                  </a:lnTo>
                  <a:lnTo>
                    <a:pt x="2105025" y="1216304"/>
                  </a:lnTo>
                  <a:close/>
                </a:path>
                <a:path w="3343275" h="1828800">
                  <a:moveTo>
                    <a:pt x="2105025" y="609879"/>
                  </a:moveTo>
                  <a:lnTo>
                    <a:pt x="2104567" y="608761"/>
                  </a:lnTo>
                  <a:lnTo>
                    <a:pt x="2102700" y="606894"/>
                  </a:lnTo>
                  <a:lnTo>
                    <a:pt x="2101583" y="606425"/>
                  </a:lnTo>
                  <a:lnTo>
                    <a:pt x="2098954" y="606425"/>
                  </a:lnTo>
                  <a:lnTo>
                    <a:pt x="2097836" y="606894"/>
                  </a:lnTo>
                  <a:lnTo>
                    <a:pt x="2095969" y="608761"/>
                  </a:lnTo>
                  <a:lnTo>
                    <a:pt x="2095500" y="609879"/>
                  </a:lnTo>
                  <a:lnTo>
                    <a:pt x="2095500" y="612508"/>
                  </a:lnTo>
                  <a:lnTo>
                    <a:pt x="2095969" y="613625"/>
                  </a:lnTo>
                  <a:lnTo>
                    <a:pt x="2097836" y="615492"/>
                  </a:lnTo>
                  <a:lnTo>
                    <a:pt x="2098954" y="615950"/>
                  </a:lnTo>
                  <a:lnTo>
                    <a:pt x="2101583" y="615950"/>
                  </a:lnTo>
                  <a:lnTo>
                    <a:pt x="2102700" y="615492"/>
                  </a:lnTo>
                  <a:lnTo>
                    <a:pt x="2104567" y="613625"/>
                  </a:lnTo>
                  <a:lnTo>
                    <a:pt x="2105025" y="612508"/>
                  </a:lnTo>
                  <a:lnTo>
                    <a:pt x="2105025" y="609879"/>
                  </a:lnTo>
                  <a:close/>
                </a:path>
                <a:path w="3343275" h="1828800">
                  <a:moveTo>
                    <a:pt x="2105025" y="3454"/>
                  </a:moveTo>
                  <a:lnTo>
                    <a:pt x="2104567" y="2336"/>
                  </a:lnTo>
                  <a:lnTo>
                    <a:pt x="2102700" y="469"/>
                  </a:lnTo>
                  <a:lnTo>
                    <a:pt x="2101583" y="0"/>
                  </a:lnTo>
                  <a:lnTo>
                    <a:pt x="2098954" y="0"/>
                  </a:lnTo>
                  <a:lnTo>
                    <a:pt x="2097836" y="469"/>
                  </a:lnTo>
                  <a:lnTo>
                    <a:pt x="2095969" y="2336"/>
                  </a:lnTo>
                  <a:lnTo>
                    <a:pt x="2095500" y="3454"/>
                  </a:lnTo>
                  <a:lnTo>
                    <a:pt x="2095500" y="6083"/>
                  </a:lnTo>
                  <a:lnTo>
                    <a:pt x="2095969" y="7200"/>
                  </a:lnTo>
                  <a:lnTo>
                    <a:pt x="2097836" y="9067"/>
                  </a:lnTo>
                  <a:lnTo>
                    <a:pt x="2098954" y="9525"/>
                  </a:lnTo>
                  <a:lnTo>
                    <a:pt x="2101583" y="9525"/>
                  </a:lnTo>
                  <a:lnTo>
                    <a:pt x="2102700" y="9067"/>
                  </a:lnTo>
                  <a:lnTo>
                    <a:pt x="2104567" y="7200"/>
                  </a:lnTo>
                  <a:lnTo>
                    <a:pt x="2105025" y="6083"/>
                  </a:lnTo>
                  <a:lnTo>
                    <a:pt x="2105025" y="3454"/>
                  </a:lnTo>
                  <a:close/>
                </a:path>
                <a:path w="3343275" h="1828800">
                  <a:moveTo>
                    <a:pt x="2152650" y="1822729"/>
                  </a:moveTo>
                  <a:lnTo>
                    <a:pt x="2152192" y="1821611"/>
                  </a:lnTo>
                  <a:lnTo>
                    <a:pt x="2150326" y="1819744"/>
                  </a:lnTo>
                  <a:lnTo>
                    <a:pt x="2149208" y="1819275"/>
                  </a:lnTo>
                  <a:lnTo>
                    <a:pt x="2146579" y="1819275"/>
                  </a:lnTo>
                  <a:lnTo>
                    <a:pt x="2145461" y="1819744"/>
                  </a:lnTo>
                  <a:lnTo>
                    <a:pt x="2143595" y="1821611"/>
                  </a:lnTo>
                  <a:lnTo>
                    <a:pt x="2143125" y="1822729"/>
                  </a:lnTo>
                  <a:lnTo>
                    <a:pt x="2143125" y="1825358"/>
                  </a:lnTo>
                  <a:lnTo>
                    <a:pt x="2143595" y="1826475"/>
                  </a:lnTo>
                  <a:lnTo>
                    <a:pt x="2145461" y="1828342"/>
                  </a:lnTo>
                  <a:lnTo>
                    <a:pt x="2146579" y="1828800"/>
                  </a:lnTo>
                  <a:lnTo>
                    <a:pt x="2149208" y="1828800"/>
                  </a:lnTo>
                  <a:lnTo>
                    <a:pt x="2150326" y="1828342"/>
                  </a:lnTo>
                  <a:lnTo>
                    <a:pt x="2152192" y="1826475"/>
                  </a:lnTo>
                  <a:lnTo>
                    <a:pt x="2152650" y="1825358"/>
                  </a:lnTo>
                  <a:lnTo>
                    <a:pt x="2152650" y="1822729"/>
                  </a:lnTo>
                  <a:close/>
                </a:path>
                <a:path w="3343275" h="1828800">
                  <a:moveTo>
                    <a:pt x="2152650" y="1216304"/>
                  </a:moveTo>
                  <a:lnTo>
                    <a:pt x="2152192" y="1215186"/>
                  </a:lnTo>
                  <a:lnTo>
                    <a:pt x="2150326" y="1213319"/>
                  </a:lnTo>
                  <a:lnTo>
                    <a:pt x="2149208" y="1212850"/>
                  </a:lnTo>
                  <a:lnTo>
                    <a:pt x="2146579" y="1212850"/>
                  </a:lnTo>
                  <a:lnTo>
                    <a:pt x="2145461" y="1213319"/>
                  </a:lnTo>
                  <a:lnTo>
                    <a:pt x="2143595" y="1215186"/>
                  </a:lnTo>
                  <a:lnTo>
                    <a:pt x="2143125" y="1216304"/>
                  </a:lnTo>
                  <a:lnTo>
                    <a:pt x="2143125" y="1218933"/>
                  </a:lnTo>
                  <a:lnTo>
                    <a:pt x="2143595" y="1220050"/>
                  </a:lnTo>
                  <a:lnTo>
                    <a:pt x="2145461" y="1221917"/>
                  </a:lnTo>
                  <a:lnTo>
                    <a:pt x="2146579" y="1222375"/>
                  </a:lnTo>
                  <a:lnTo>
                    <a:pt x="2149208" y="1222375"/>
                  </a:lnTo>
                  <a:lnTo>
                    <a:pt x="2150326" y="1221917"/>
                  </a:lnTo>
                  <a:lnTo>
                    <a:pt x="2152192" y="1220050"/>
                  </a:lnTo>
                  <a:lnTo>
                    <a:pt x="2152650" y="1218933"/>
                  </a:lnTo>
                  <a:lnTo>
                    <a:pt x="2152650" y="1216304"/>
                  </a:lnTo>
                  <a:close/>
                </a:path>
                <a:path w="3343275" h="1828800">
                  <a:moveTo>
                    <a:pt x="2152650" y="609879"/>
                  </a:moveTo>
                  <a:lnTo>
                    <a:pt x="2152192" y="608761"/>
                  </a:lnTo>
                  <a:lnTo>
                    <a:pt x="2150326" y="606894"/>
                  </a:lnTo>
                  <a:lnTo>
                    <a:pt x="2149208" y="606425"/>
                  </a:lnTo>
                  <a:lnTo>
                    <a:pt x="2146579" y="606425"/>
                  </a:lnTo>
                  <a:lnTo>
                    <a:pt x="2145461" y="606894"/>
                  </a:lnTo>
                  <a:lnTo>
                    <a:pt x="2143595" y="608761"/>
                  </a:lnTo>
                  <a:lnTo>
                    <a:pt x="2143125" y="609879"/>
                  </a:lnTo>
                  <a:lnTo>
                    <a:pt x="2143125" y="612508"/>
                  </a:lnTo>
                  <a:lnTo>
                    <a:pt x="2143595" y="613625"/>
                  </a:lnTo>
                  <a:lnTo>
                    <a:pt x="2145461" y="615492"/>
                  </a:lnTo>
                  <a:lnTo>
                    <a:pt x="2146579" y="615950"/>
                  </a:lnTo>
                  <a:lnTo>
                    <a:pt x="2149208" y="615950"/>
                  </a:lnTo>
                  <a:lnTo>
                    <a:pt x="2150326" y="615492"/>
                  </a:lnTo>
                  <a:lnTo>
                    <a:pt x="2152192" y="613625"/>
                  </a:lnTo>
                  <a:lnTo>
                    <a:pt x="2152650" y="612508"/>
                  </a:lnTo>
                  <a:lnTo>
                    <a:pt x="2152650" y="609879"/>
                  </a:lnTo>
                  <a:close/>
                </a:path>
                <a:path w="3343275" h="1828800">
                  <a:moveTo>
                    <a:pt x="2152650" y="3454"/>
                  </a:moveTo>
                  <a:lnTo>
                    <a:pt x="2152192" y="2336"/>
                  </a:lnTo>
                  <a:lnTo>
                    <a:pt x="2150326" y="469"/>
                  </a:lnTo>
                  <a:lnTo>
                    <a:pt x="2149208" y="0"/>
                  </a:lnTo>
                  <a:lnTo>
                    <a:pt x="2146579" y="0"/>
                  </a:lnTo>
                  <a:lnTo>
                    <a:pt x="2145461" y="469"/>
                  </a:lnTo>
                  <a:lnTo>
                    <a:pt x="2143595" y="2336"/>
                  </a:lnTo>
                  <a:lnTo>
                    <a:pt x="2143125" y="3454"/>
                  </a:lnTo>
                  <a:lnTo>
                    <a:pt x="2143125" y="6083"/>
                  </a:lnTo>
                  <a:lnTo>
                    <a:pt x="2143595" y="7200"/>
                  </a:lnTo>
                  <a:lnTo>
                    <a:pt x="2145461" y="9067"/>
                  </a:lnTo>
                  <a:lnTo>
                    <a:pt x="2146579" y="9525"/>
                  </a:lnTo>
                  <a:lnTo>
                    <a:pt x="2149208" y="9525"/>
                  </a:lnTo>
                  <a:lnTo>
                    <a:pt x="2150326" y="9067"/>
                  </a:lnTo>
                  <a:lnTo>
                    <a:pt x="2152192" y="7200"/>
                  </a:lnTo>
                  <a:lnTo>
                    <a:pt x="2152650" y="6083"/>
                  </a:lnTo>
                  <a:lnTo>
                    <a:pt x="2152650" y="3454"/>
                  </a:lnTo>
                  <a:close/>
                </a:path>
                <a:path w="3343275" h="1828800">
                  <a:moveTo>
                    <a:pt x="2200275" y="1822729"/>
                  </a:moveTo>
                  <a:lnTo>
                    <a:pt x="2199817" y="1821611"/>
                  </a:lnTo>
                  <a:lnTo>
                    <a:pt x="2197951" y="1819744"/>
                  </a:lnTo>
                  <a:lnTo>
                    <a:pt x="2196833" y="1819275"/>
                  </a:lnTo>
                  <a:lnTo>
                    <a:pt x="2194204" y="1819275"/>
                  </a:lnTo>
                  <a:lnTo>
                    <a:pt x="2193086" y="1819744"/>
                  </a:lnTo>
                  <a:lnTo>
                    <a:pt x="2191220" y="1821611"/>
                  </a:lnTo>
                  <a:lnTo>
                    <a:pt x="2190750" y="1822729"/>
                  </a:lnTo>
                  <a:lnTo>
                    <a:pt x="2190750" y="1825358"/>
                  </a:lnTo>
                  <a:lnTo>
                    <a:pt x="2191220" y="1826475"/>
                  </a:lnTo>
                  <a:lnTo>
                    <a:pt x="2193086" y="1828342"/>
                  </a:lnTo>
                  <a:lnTo>
                    <a:pt x="2194204" y="1828800"/>
                  </a:lnTo>
                  <a:lnTo>
                    <a:pt x="2196833" y="1828800"/>
                  </a:lnTo>
                  <a:lnTo>
                    <a:pt x="2197951" y="1828342"/>
                  </a:lnTo>
                  <a:lnTo>
                    <a:pt x="2199817" y="1826475"/>
                  </a:lnTo>
                  <a:lnTo>
                    <a:pt x="2200275" y="1825358"/>
                  </a:lnTo>
                  <a:lnTo>
                    <a:pt x="2200275" y="1822729"/>
                  </a:lnTo>
                  <a:close/>
                </a:path>
                <a:path w="3343275" h="1828800">
                  <a:moveTo>
                    <a:pt x="2200275" y="1216304"/>
                  </a:moveTo>
                  <a:lnTo>
                    <a:pt x="2199817" y="1215186"/>
                  </a:lnTo>
                  <a:lnTo>
                    <a:pt x="2197951" y="1213319"/>
                  </a:lnTo>
                  <a:lnTo>
                    <a:pt x="2196833" y="1212850"/>
                  </a:lnTo>
                  <a:lnTo>
                    <a:pt x="2194204" y="1212850"/>
                  </a:lnTo>
                  <a:lnTo>
                    <a:pt x="2193086" y="1213319"/>
                  </a:lnTo>
                  <a:lnTo>
                    <a:pt x="2191220" y="1215186"/>
                  </a:lnTo>
                  <a:lnTo>
                    <a:pt x="2190750" y="1216304"/>
                  </a:lnTo>
                  <a:lnTo>
                    <a:pt x="2190750" y="1218933"/>
                  </a:lnTo>
                  <a:lnTo>
                    <a:pt x="2191220" y="1220050"/>
                  </a:lnTo>
                  <a:lnTo>
                    <a:pt x="2193086" y="1221917"/>
                  </a:lnTo>
                  <a:lnTo>
                    <a:pt x="2194204" y="1222375"/>
                  </a:lnTo>
                  <a:lnTo>
                    <a:pt x="2196833" y="1222375"/>
                  </a:lnTo>
                  <a:lnTo>
                    <a:pt x="2197951" y="1221917"/>
                  </a:lnTo>
                  <a:lnTo>
                    <a:pt x="2199817" y="1220050"/>
                  </a:lnTo>
                  <a:lnTo>
                    <a:pt x="2200275" y="1218933"/>
                  </a:lnTo>
                  <a:lnTo>
                    <a:pt x="2200275" y="1216304"/>
                  </a:lnTo>
                  <a:close/>
                </a:path>
                <a:path w="3343275" h="1828800">
                  <a:moveTo>
                    <a:pt x="2200275" y="609879"/>
                  </a:moveTo>
                  <a:lnTo>
                    <a:pt x="2199817" y="608761"/>
                  </a:lnTo>
                  <a:lnTo>
                    <a:pt x="2197951" y="606894"/>
                  </a:lnTo>
                  <a:lnTo>
                    <a:pt x="2196833" y="606425"/>
                  </a:lnTo>
                  <a:lnTo>
                    <a:pt x="2194204" y="606425"/>
                  </a:lnTo>
                  <a:lnTo>
                    <a:pt x="2193086" y="606894"/>
                  </a:lnTo>
                  <a:lnTo>
                    <a:pt x="2191220" y="608761"/>
                  </a:lnTo>
                  <a:lnTo>
                    <a:pt x="2190750" y="609879"/>
                  </a:lnTo>
                  <a:lnTo>
                    <a:pt x="2190750" y="612508"/>
                  </a:lnTo>
                  <a:lnTo>
                    <a:pt x="2191220" y="613625"/>
                  </a:lnTo>
                  <a:lnTo>
                    <a:pt x="2193086" y="615492"/>
                  </a:lnTo>
                  <a:lnTo>
                    <a:pt x="2194204" y="615950"/>
                  </a:lnTo>
                  <a:lnTo>
                    <a:pt x="2196833" y="615950"/>
                  </a:lnTo>
                  <a:lnTo>
                    <a:pt x="2197951" y="615492"/>
                  </a:lnTo>
                  <a:lnTo>
                    <a:pt x="2199817" y="613625"/>
                  </a:lnTo>
                  <a:lnTo>
                    <a:pt x="2200275" y="612508"/>
                  </a:lnTo>
                  <a:lnTo>
                    <a:pt x="2200275" y="609879"/>
                  </a:lnTo>
                  <a:close/>
                </a:path>
                <a:path w="3343275" h="1828800">
                  <a:moveTo>
                    <a:pt x="2200275" y="3454"/>
                  </a:moveTo>
                  <a:lnTo>
                    <a:pt x="2199817" y="2336"/>
                  </a:lnTo>
                  <a:lnTo>
                    <a:pt x="2197951" y="469"/>
                  </a:lnTo>
                  <a:lnTo>
                    <a:pt x="2196833" y="0"/>
                  </a:lnTo>
                  <a:lnTo>
                    <a:pt x="2194204" y="0"/>
                  </a:lnTo>
                  <a:lnTo>
                    <a:pt x="2193086" y="469"/>
                  </a:lnTo>
                  <a:lnTo>
                    <a:pt x="2191220" y="2336"/>
                  </a:lnTo>
                  <a:lnTo>
                    <a:pt x="2190750" y="3454"/>
                  </a:lnTo>
                  <a:lnTo>
                    <a:pt x="2190750" y="6083"/>
                  </a:lnTo>
                  <a:lnTo>
                    <a:pt x="2191220" y="7200"/>
                  </a:lnTo>
                  <a:lnTo>
                    <a:pt x="2193086" y="9067"/>
                  </a:lnTo>
                  <a:lnTo>
                    <a:pt x="2194204" y="9525"/>
                  </a:lnTo>
                  <a:lnTo>
                    <a:pt x="2196833" y="9525"/>
                  </a:lnTo>
                  <a:lnTo>
                    <a:pt x="2197951" y="9067"/>
                  </a:lnTo>
                  <a:lnTo>
                    <a:pt x="2199817" y="7200"/>
                  </a:lnTo>
                  <a:lnTo>
                    <a:pt x="2200275" y="6083"/>
                  </a:lnTo>
                  <a:lnTo>
                    <a:pt x="2200275" y="3454"/>
                  </a:lnTo>
                  <a:close/>
                </a:path>
                <a:path w="3343275" h="1828800">
                  <a:moveTo>
                    <a:pt x="2247900" y="1822729"/>
                  </a:moveTo>
                  <a:lnTo>
                    <a:pt x="2247442" y="1821611"/>
                  </a:lnTo>
                  <a:lnTo>
                    <a:pt x="2245576" y="1819744"/>
                  </a:lnTo>
                  <a:lnTo>
                    <a:pt x="2244458" y="1819275"/>
                  </a:lnTo>
                  <a:lnTo>
                    <a:pt x="2241829" y="1819275"/>
                  </a:lnTo>
                  <a:lnTo>
                    <a:pt x="2240711" y="1819744"/>
                  </a:lnTo>
                  <a:lnTo>
                    <a:pt x="2238845" y="1821611"/>
                  </a:lnTo>
                  <a:lnTo>
                    <a:pt x="2238375" y="1822729"/>
                  </a:lnTo>
                  <a:lnTo>
                    <a:pt x="2238375" y="1825358"/>
                  </a:lnTo>
                  <a:lnTo>
                    <a:pt x="2238845" y="1826475"/>
                  </a:lnTo>
                  <a:lnTo>
                    <a:pt x="2240711" y="1828342"/>
                  </a:lnTo>
                  <a:lnTo>
                    <a:pt x="2241829" y="1828800"/>
                  </a:lnTo>
                  <a:lnTo>
                    <a:pt x="2244458" y="1828800"/>
                  </a:lnTo>
                  <a:lnTo>
                    <a:pt x="2245576" y="1828342"/>
                  </a:lnTo>
                  <a:lnTo>
                    <a:pt x="2247442" y="1826475"/>
                  </a:lnTo>
                  <a:lnTo>
                    <a:pt x="2247900" y="1825358"/>
                  </a:lnTo>
                  <a:lnTo>
                    <a:pt x="2247900" y="1822729"/>
                  </a:lnTo>
                  <a:close/>
                </a:path>
                <a:path w="3343275" h="1828800">
                  <a:moveTo>
                    <a:pt x="2247900" y="1216304"/>
                  </a:moveTo>
                  <a:lnTo>
                    <a:pt x="2247442" y="1215186"/>
                  </a:lnTo>
                  <a:lnTo>
                    <a:pt x="2245576" y="1213319"/>
                  </a:lnTo>
                  <a:lnTo>
                    <a:pt x="2244458" y="1212850"/>
                  </a:lnTo>
                  <a:lnTo>
                    <a:pt x="2241829" y="1212850"/>
                  </a:lnTo>
                  <a:lnTo>
                    <a:pt x="2240711" y="1213319"/>
                  </a:lnTo>
                  <a:lnTo>
                    <a:pt x="2238845" y="1215186"/>
                  </a:lnTo>
                  <a:lnTo>
                    <a:pt x="2238375" y="1216304"/>
                  </a:lnTo>
                  <a:lnTo>
                    <a:pt x="2238375" y="1218933"/>
                  </a:lnTo>
                  <a:lnTo>
                    <a:pt x="2238845" y="1220050"/>
                  </a:lnTo>
                  <a:lnTo>
                    <a:pt x="2240711" y="1221917"/>
                  </a:lnTo>
                  <a:lnTo>
                    <a:pt x="2241829" y="1222375"/>
                  </a:lnTo>
                  <a:lnTo>
                    <a:pt x="2244458" y="1222375"/>
                  </a:lnTo>
                  <a:lnTo>
                    <a:pt x="2245576" y="1221917"/>
                  </a:lnTo>
                  <a:lnTo>
                    <a:pt x="2247442" y="1220050"/>
                  </a:lnTo>
                  <a:lnTo>
                    <a:pt x="2247900" y="1218933"/>
                  </a:lnTo>
                  <a:lnTo>
                    <a:pt x="2247900" y="1216304"/>
                  </a:lnTo>
                  <a:close/>
                </a:path>
                <a:path w="3343275" h="1828800">
                  <a:moveTo>
                    <a:pt x="2247900" y="609879"/>
                  </a:moveTo>
                  <a:lnTo>
                    <a:pt x="2247442" y="608761"/>
                  </a:lnTo>
                  <a:lnTo>
                    <a:pt x="2245576" y="606894"/>
                  </a:lnTo>
                  <a:lnTo>
                    <a:pt x="2244458" y="606425"/>
                  </a:lnTo>
                  <a:lnTo>
                    <a:pt x="2241829" y="606425"/>
                  </a:lnTo>
                  <a:lnTo>
                    <a:pt x="2240711" y="606894"/>
                  </a:lnTo>
                  <a:lnTo>
                    <a:pt x="2238845" y="608761"/>
                  </a:lnTo>
                  <a:lnTo>
                    <a:pt x="2238375" y="609879"/>
                  </a:lnTo>
                  <a:lnTo>
                    <a:pt x="2238375" y="612508"/>
                  </a:lnTo>
                  <a:lnTo>
                    <a:pt x="2238845" y="613625"/>
                  </a:lnTo>
                  <a:lnTo>
                    <a:pt x="2240711" y="615492"/>
                  </a:lnTo>
                  <a:lnTo>
                    <a:pt x="2241829" y="615950"/>
                  </a:lnTo>
                  <a:lnTo>
                    <a:pt x="2244458" y="615950"/>
                  </a:lnTo>
                  <a:lnTo>
                    <a:pt x="2245576" y="615492"/>
                  </a:lnTo>
                  <a:lnTo>
                    <a:pt x="2247442" y="613625"/>
                  </a:lnTo>
                  <a:lnTo>
                    <a:pt x="2247900" y="612508"/>
                  </a:lnTo>
                  <a:lnTo>
                    <a:pt x="2247900" y="609879"/>
                  </a:lnTo>
                  <a:close/>
                </a:path>
                <a:path w="3343275" h="1828800">
                  <a:moveTo>
                    <a:pt x="2247900" y="3454"/>
                  </a:moveTo>
                  <a:lnTo>
                    <a:pt x="2247442" y="2336"/>
                  </a:lnTo>
                  <a:lnTo>
                    <a:pt x="2245576" y="469"/>
                  </a:lnTo>
                  <a:lnTo>
                    <a:pt x="2244458" y="0"/>
                  </a:lnTo>
                  <a:lnTo>
                    <a:pt x="2241829" y="0"/>
                  </a:lnTo>
                  <a:lnTo>
                    <a:pt x="2240711" y="469"/>
                  </a:lnTo>
                  <a:lnTo>
                    <a:pt x="2238845" y="2336"/>
                  </a:lnTo>
                  <a:lnTo>
                    <a:pt x="2238375" y="3454"/>
                  </a:lnTo>
                  <a:lnTo>
                    <a:pt x="2238375" y="6083"/>
                  </a:lnTo>
                  <a:lnTo>
                    <a:pt x="2238845" y="7200"/>
                  </a:lnTo>
                  <a:lnTo>
                    <a:pt x="2240711" y="9067"/>
                  </a:lnTo>
                  <a:lnTo>
                    <a:pt x="2241829" y="9525"/>
                  </a:lnTo>
                  <a:lnTo>
                    <a:pt x="2244458" y="9525"/>
                  </a:lnTo>
                  <a:lnTo>
                    <a:pt x="2245576" y="9067"/>
                  </a:lnTo>
                  <a:lnTo>
                    <a:pt x="2247442" y="7200"/>
                  </a:lnTo>
                  <a:lnTo>
                    <a:pt x="2247900" y="6083"/>
                  </a:lnTo>
                  <a:lnTo>
                    <a:pt x="2247900" y="3454"/>
                  </a:lnTo>
                  <a:close/>
                </a:path>
                <a:path w="3343275" h="1828800">
                  <a:moveTo>
                    <a:pt x="2295525" y="1822729"/>
                  </a:moveTo>
                  <a:lnTo>
                    <a:pt x="2295067" y="1821611"/>
                  </a:lnTo>
                  <a:lnTo>
                    <a:pt x="2293201" y="1819744"/>
                  </a:lnTo>
                  <a:lnTo>
                    <a:pt x="2292083" y="1819275"/>
                  </a:lnTo>
                  <a:lnTo>
                    <a:pt x="2289454" y="1819275"/>
                  </a:lnTo>
                  <a:lnTo>
                    <a:pt x="2288336" y="1819744"/>
                  </a:lnTo>
                  <a:lnTo>
                    <a:pt x="2286470" y="1821611"/>
                  </a:lnTo>
                  <a:lnTo>
                    <a:pt x="2286000" y="1822729"/>
                  </a:lnTo>
                  <a:lnTo>
                    <a:pt x="2286000" y="1825358"/>
                  </a:lnTo>
                  <a:lnTo>
                    <a:pt x="2286470" y="1826475"/>
                  </a:lnTo>
                  <a:lnTo>
                    <a:pt x="2288336" y="1828342"/>
                  </a:lnTo>
                  <a:lnTo>
                    <a:pt x="2289454" y="1828800"/>
                  </a:lnTo>
                  <a:lnTo>
                    <a:pt x="2292083" y="1828800"/>
                  </a:lnTo>
                  <a:lnTo>
                    <a:pt x="2293201" y="1828342"/>
                  </a:lnTo>
                  <a:lnTo>
                    <a:pt x="2295067" y="1826475"/>
                  </a:lnTo>
                  <a:lnTo>
                    <a:pt x="2295525" y="1825358"/>
                  </a:lnTo>
                  <a:lnTo>
                    <a:pt x="2295525" y="1822729"/>
                  </a:lnTo>
                  <a:close/>
                </a:path>
                <a:path w="3343275" h="1828800">
                  <a:moveTo>
                    <a:pt x="2295525" y="1216304"/>
                  </a:moveTo>
                  <a:lnTo>
                    <a:pt x="2295067" y="1215186"/>
                  </a:lnTo>
                  <a:lnTo>
                    <a:pt x="2293201" y="1213319"/>
                  </a:lnTo>
                  <a:lnTo>
                    <a:pt x="2292083" y="1212850"/>
                  </a:lnTo>
                  <a:lnTo>
                    <a:pt x="2289454" y="1212850"/>
                  </a:lnTo>
                  <a:lnTo>
                    <a:pt x="2288336" y="1213319"/>
                  </a:lnTo>
                  <a:lnTo>
                    <a:pt x="2286470" y="1215186"/>
                  </a:lnTo>
                  <a:lnTo>
                    <a:pt x="2286000" y="1216304"/>
                  </a:lnTo>
                  <a:lnTo>
                    <a:pt x="2286000" y="1218933"/>
                  </a:lnTo>
                  <a:lnTo>
                    <a:pt x="2286470" y="1220050"/>
                  </a:lnTo>
                  <a:lnTo>
                    <a:pt x="2288336" y="1221917"/>
                  </a:lnTo>
                  <a:lnTo>
                    <a:pt x="2289454" y="1222375"/>
                  </a:lnTo>
                  <a:lnTo>
                    <a:pt x="2292083" y="1222375"/>
                  </a:lnTo>
                  <a:lnTo>
                    <a:pt x="2293201" y="1221917"/>
                  </a:lnTo>
                  <a:lnTo>
                    <a:pt x="2295067" y="1220050"/>
                  </a:lnTo>
                  <a:lnTo>
                    <a:pt x="2295525" y="1218933"/>
                  </a:lnTo>
                  <a:lnTo>
                    <a:pt x="2295525" y="1216304"/>
                  </a:lnTo>
                  <a:close/>
                </a:path>
                <a:path w="3343275" h="1828800">
                  <a:moveTo>
                    <a:pt x="2295525" y="609879"/>
                  </a:moveTo>
                  <a:lnTo>
                    <a:pt x="2295067" y="608761"/>
                  </a:lnTo>
                  <a:lnTo>
                    <a:pt x="2293201" y="606894"/>
                  </a:lnTo>
                  <a:lnTo>
                    <a:pt x="2292083" y="606425"/>
                  </a:lnTo>
                  <a:lnTo>
                    <a:pt x="2289454" y="606425"/>
                  </a:lnTo>
                  <a:lnTo>
                    <a:pt x="2288336" y="606894"/>
                  </a:lnTo>
                  <a:lnTo>
                    <a:pt x="2286470" y="608761"/>
                  </a:lnTo>
                  <a:lnTo>
                    <a:pt x="2286000" y="609879"/>
                  </a:lnTo>
                  <a:lnTo>
                    <a:pt x="2286000" y="612508"/>
                  </a:lnTo>
                  <a:lnTo>
                    <a:pt x="2286470" y="613625"/>
                  </a:lnTo>
                  <a:lnTo>
                    <a:pt x="2288336" y="615492"/>
                  </a:lnTo>
                  <a:lnTo>
                    <a:pt x="2289454" y="615950"/>
                  </a:lnTo>
                  <a:lnTo>
                    <a:pt x="2292083" y="615950"/>
                  </a:lnTo>
                  <a:lnTo>
                    <a:pt x="2293201" y="615492"/>
                  </a:lnTo>
                  <a:lnTo>
                    <a:pt x="2295067" y="613625"/>
                  </a:lnTo>
                  <a:lnTo>
                    <a:pt x="2295525" y="612508"/>
                  </a:lnTo>
                  <a:lnTo>
                    <a:pt x="2295525" y="609879"/>
                  </a:lnTo>
                  <a:close/>
                </a:path>
                <a:path w="3343275" h="1828800">
                  <a:moveTo>
                    <a:pt x="2295525" y="3454"/>
                  </a:moveTo>
                  <a:lnTo>
                    <a:pt x="2295067" y="2336"/>
                  </a:lnTo>
                  <a:lnTo>
                    <a:pt x="2293201" y="469"/>
                  </a:lnTo>
                  <a:lnTo>
                    <a:pt x="2292083" y="0"/>
                  </a:lnTo>
                  <a:lnTo>
                    <a:pt x="2289454" y="0"/>
                  </a:lnTo>
                  <a:lnTo>
                    <a:pt x="2288336" y="469"/>
                  </a:lnTo>
                  <a:lnTo>
                    <a:pt x="2286470" y="2336"/>
                  </a:lnTo>
                  <a:lnTo>
                    <a:pt x="2286000" y="3454"/>
                  </a:lnTo>
                  <a:lnTo>
                    <a:pt x="2286000" y="6083"/>
                  </a:lnTo>
                  <a:lnTo>
                    <a:pt x="2286470" y="7200"/>
                  </a:lnTo>
                  <a:lnTo>
                    <a:pt x="2288336" y="9067"/>
                  </a:lnTo>
                  <a:lnTo>
                    <a:pt x="2289454" y="9525"/>
                  </a:lnTo>
                  <a:lnTo>
                    <a:pt x="2292083" y="9525"/>
                  </a:lnTo>
                  <a:lnTo>
                    <a:pt x="2293201" y="9067"/>
                  </a:lnTo>
                  <a:lnTo>
                    <a:pt x="2295067" y="7200"/>
                  </a:lnTo>
                  <a:lnTo>
                    <a:pt x="2295525" y="6083"/>
                  </a:lnTo>
                  <a:lnTo>
                    <a:pt x="2295525" y="3454"/>
                  </a:lnTo>
                  <a:close/>
                </a:path>
                <a:path w="3343275" h="1828800">
                  <a:moveTo>
                    <a:pt x="2343150" y="1822729"/>
                  </a:moveTo>
                  <a:lnTo>
                    <a:pt x="2342692" y="1821611"/>
                  </a:lnTo>
                  <a:lnTo>
                    <a:pt x="2340826" y="1819744"/>
                  </a:lnTo>
                  <a:lnTo>
                    <a:pt x="2339708" y="1819275"/>
                  </a:lnTo>
                  <a:lnTo>
                    <a:pt x="2337079" y="1819275"/>
                  </a:lnTo>
                  <a:lnTo>
                    <a:pt x="2335961" y="1819744"/>
                  </a:lnTo>
                  <a:lnTo>
                    <a:pt x="2334095" y="1821611"/>
                  </a:lnTo>
                  <a:lnTo>
                    <a:pt x="2333625" y="1822729"/>
                  </a:lnTo>
                  <a:lnTo>
                    <a:pt x="2333625" y="1825358"/>
                  </a:lnTo>
                  <a:lnTo>
                    <a:pt x="2334095" y="1826475"/>
                  </a:lnTo>
                  <a:lnTo>
                    <a:pt x="2335961" y="1828342"/>
                  </a:lnTo>
                  <a:lnTo>
                    <a:pt x="2337079" y="1828800"/>
                  </a:lnTo>
                  <a:lnTo>
                    <a:pt x="2339708" y="1828800"/>
                  </a:lnTo>
                  <a:lnTo>
                    <a:pt x="2340826" y="1828342"/>
                  </a:lnTo>
                  <a:lnTo>
                    <a:pt x="2342692" y="1826475"/>
                  </a:lnTo>
                  <a:lnTo>
                    <a:pt x="2343150" y="1825358"/>
                  </a:lnTo>
                  <a:lnTo>
                    <a:pt x="2343150" y="1822729"/>
                  </a:lnTo>
                  <a:close/>
                </a:path>
                <a:path w="3343275" h="1828800">
                  <a:moveTo>
                    <a:pt x="2343150" y="1216304"/>
                  </a:moveTo>
                  <a:lnTo>
                    <a:pt x="2342692" y="1215186"/>
                  </a:lnTo>
                  <a:lnTo>
                    <a:pt x="2340826" y="1213319"/>
                  </a:lnTo>
                  <a:lnTo>
                    <a:pt x="2339708" y="1212850"/>
                  </a:lnTo>
                  <a:lnTo>
                    <a:pt x="2337079" y="1212850"/>
                  </a:lnTo>
                  <a:lnTo>
                    <a:pt x="2335961" y="1213319"/>
                  </a:lnTo>
                  <a:lnTo>
                    <a:pt x="2334095" y="1215186"/>
                  </a:lnTo>
                  <a:lnTo>
                    <a:pt x="2333625" y="1216304"/>
                  </a:lnTo>
                  <a:lnTo>
                    <a:pt x="2333625" y="1218933"/>
                  </a:lnTo>
                  <a:lnTo>
                    <a:pt x="2334095" y="1220050"/>
                  </a:lnTo>
                  <a:lnTo>
                    <a:pt x="2335961" y="1221917"/>
                  </a:lnTo>
                  <a:lnTo>
                    <a:pt x="2337079" y="1222375"/>
                  </a:lnTo>
                  <a:lnTo>
                    <a:pt x="2339708" y="1222375"/>
                  </a:lnTo>
                  <a:lnTo>
                    <a:pt x="2340826" y="1221917"/>
                  </a:lnTo>
                  <a:lnTo>
                    <a:pt x="2342692" y="1220050"/>
                  </a:lnTo>
                  <a:lnTo>
                    <a:pt x="2343150" y="1218933"/>
                  </a:lnTo>
                  <a:lnTo>
                    <a:pt x="2343150" y="1216304"/>
                  </a:lnTo>
                  <a:close/>
                </a:path>
                <a:path w="3343275" h="1828800">
                  <a:moveTo>
                    <a:pt x="2343150" y="609879"/>
                  </a:moveTo>
                  <a:lnTo>
                    <a:pt x="2342692" y="608761"/>
                  </a:lnTo>
                  <a:lnTo>
                    <a:pt x="2340826" y="606894"/>
                  </a:lnTo>
                  <a:lnTo>
                    <a:pt x="2339708" y="606425"/>
                  </a:lnTo>
                  <a:lnTo>
                    <a:pt x="2337079" y="606425"/>
                  </a:lnTo>
                  <a:lnTo>
                    <a:pt x="2335961" y="606894"/>
                  </a:lnTo>
                  <a:lnTo>
                    <a:pt x="2334095" y="608761"/>
                  </a:lnTo>
                  <a:lnTo>
                    <a:pt x="2333625" y="609879"/>
                  </a:lnTo>
                  <a:lnTo>
                    <a:pt x="2333625" y="612508"/>
                  </a:lnTo>
                  <a:lnTo>
                    <a:pt x="2334095" y="613625"/>
                  </a:lnTo>
                  <a:lnTo>
                    <a:pt x="2335961" y="615492"/>
                  </a:lnTo>
                  <a:lnTo>
                    <a:pt x="2337079" y="615950"/>
                  </a:lnTo>
                  <a:lnTo>
                    <a:pt x="2339708" y="615950"/>
                  </a:lnTo>
                  <a:lnTo>
                    <a:pt x="2340826" y="615492"/>
                  </a:lnTo>
                  <a:lnTo>
                    <a:pt x="2342692" y="613625"/>
                  </a:lnTo>
                  <a:lnTo>
                    <a:pt x="2343150" y="612508"/>
                  </a:lnTo>
                  <a:lnTo>
                    <a:pt x="2343150" y="609879"/>
                  </a:lnTo>
                  <a:close/>
                </a:path>
                <a:path w="3343275" h="1828800">
                  <a:moveTo>
                    <a:pt x="2343150" y="3454"/>
                  </a:moveTo>
                  <a:lnTo>
                    <a:pt x="2342692" y="2336"/>
                  </a:lnTo>
                  <a:lnTo>
                    <a:pt x="2340826" y="469"/>
                  </a:lnTo>
                  <a:lnTo>
                    <a:pt x="2339708" y="0"/>
                  </a:lnTo>
                  <a:lnTo>
                    <a:pt x="2337079" y="0"/>
                  </a:lnTo>
                  <a:lnTo>
                    <a:pt x="2335961" y="469"/>
                  </a:lnTo>
                  <a:lnTo>
                    <a:pt x="2334095" y="2336"/>
                  </a:lnTo>
                  <a:lnTo>
                    <a:pt x="2333625" y="3454"/>
                  </a:lnTo>
                  <a:lnTo>
                    <a:pt x="2333625" y="6083"/>
                  </a:lnTo>
                  <a:lnTo>
                    <a:pt x="2334095" y="7200"/>
                  </a:lnTo>
                  <a:lnTo>
                    <a:pt x="2335961" y="9067"/>
                  </a:lnTo>
                  <a:lnTo>
                    <a:pt x="2337079" y="9525"/>
                  </a:lnTo>
                  <a:lnTo>
                    <a:pt x="2339708" y="9525"/>
                  </a:lnTo>
                  <a:lnTo>
                    <a:pt x="2340826" y="9067"/>
                  </a:lnTo>
                  <a:lnTo>
                    <a:pt x="2342692" y="7200"/>
                  </a:lnTo>
                  <a:lnTo>
                    <a:pt x="2343150" y="6083"/>
                  </a:lnTo>
                  <a:lnTo>
                    <a:pt x="2343150" y="3454"/>
                  </a:lnTo>
                  <a:close/>
                </a:path>
                <a:path w="3343275" h="1828800">
                  <a:moveTo>
                    <a:pt x="2390775" y="1822729"/>
                  </a:moveTo>
                  <a:lnTo>
                    <a:pt x="2390317" y="1821611"/>
                  </a:lnTo>
                  <a:lnTo>
                    <a:pt x="2388451" y="1819744"/>
                  </a:lnTo>
                  <a:lnTo>
                    <a:pt x="2387333" y="1819275"/>
                  </a:lnTo>
                  <a:lnTo>
                    <a:pt x="2384704" y="1819275"/>
                  </a:lnTo>
                  <a:lnTo>
                    <a:pt x="2383586" y="1819744"/>
                  </a:lnTo>
                  <a:lnTo>
                    <a:pt x="2381720" y="1821611"/>
                  </a:lnTo>
                  <a:lnTo>
                    <a:pt x="2381250" y="1822729"/>
                  </a:lnTo>
                  <a:lnTo>
                    <a:pt x="2381250" y="1825358"/>
                  </a:lnTo>
                  <a:lnTo>
                    <a:pt x="2381720" y="1826475"/>
                  </a:lnTo>
                  <a:lnTo>
                    <a:pt x="2383586" y="1828342"/>
                  </a:lnTo>
                  <a:lnTo>
                    <a:pt x="2384704" y="1828800"/>
                  </a:lnTo>
                  <a:lnTo>
                    <a:pt x="2387333" y="1828800"/>
                  </a:lnTo>
                  <a:lnTo>
                    <a:pt x="2388451" y="1828342"/>
                  </a:lnTo>
                  <a:lnTo>
                    <a:pt x="2390317" y="1826475"/>
                  </a:lnTo>
                  <a:lnTo>
                    <a:pt x="2390775" y="1825358"/>
                  </a:lnTo>
                  <a:lnTo>
                    <a:pt x="2390775" y="1822729"/>
                  </a:lnTo>
                  <a:close/>
                </a:path>
                <a:path w="3343275" h="1828800">
                  <a:moveTo>
                    <a:pt x="2390775" y="1216304"/>
                  </a:moveTo>
                  <a:lnTo>
                    <a:pt x="2390317" y="1215186"/>
                  </a:lnTo>
                  <a:lnTo>
                    <a:pt x="2388451" y="1213319"/>
                  </a:lnTo>
                  <a:lnTo>
                    <a:pt x="2387333" y="1212850"/>
                  </a:lnTo>
                  <a:lnTo>
                    <a:pt x="2384704" y="1212850"/>
                  </a:lnTo>
                  <a:lnTo>
                    <a:pt x="2383586" y="1213319"/>
                  </a:lnTo>
                  <a:lnTo>
                    <a:pt x="2381720" y="1215186"/>
                  </a:lnTo>
                  <a:lnTo>
                    <a:pt x="2381250" y="1216304"/>
                  </a:lnTo>
                  <a:lnTo>
                    <a:pt x="2381250" y="1218933"/>
                  </a:lnTo>
                  <a:lnTo>
                    <a:pt x="2381720" y="1220050"/>
                  </a:lnTo>
                  <a:lnTo>
                    <a:pt x="2383586" y="1221917"/>
                  </a:lnTo>
                  <a:lnTo>
                    <a:pt x="2384704" y="1222375"/>
                  </a:lnTo>
                  <a:lnTo>
                    <a:pt x="2387333" y="1222375"/>
                  </a:lnTo>
                  <a:lnTo>
                    <a:pt x="2388451" y="1221917"/>
                  </a:lnTo>
                  <a:lnTo>
                    <a:pt x="2390317" y="1220050"/>
                  </a:lnTo>
                  <a:lnTo>
                    <a:pt x="2390775" y="1218933"/>
                  </a:lnTo>
                  <a:lnTo>
                    <a:pt x="2390775" y="1216304"/>
                  </a:lnTo>
                  <a:close/>
                </a:path>
                <a:path w="3343275" h="1828800">
                  <a:moveTo>
                    <a:pt x="2390775" y="609879"/>
                  </a:moveTo>
                  <a:lnTo>
                    <a:pt x="2390317" y="608761"/>
                  </a:lnTo>
                  <a:lnTo>
                    <a:pt x="2388451" y="606894"/>
                  </a:lnTo>
                  <a:lnTo>
                    <a:pt x="2387333" y="606425"/>
                  </a:lnTo>
                  <a:lnTo>
                    <a:pt x="2384704" y="606425"/>
                  </a:lnTo>
                  <a:lnTo>
                    <a:pt x="2383586" y="606894"/>
                  </a:lnTo>
                  <a:lnTo>
                    <a:pt x="2381720" y="608761"/>
                  </a:lnTo>
                  <a:lnTo>
                    <a:pt x="2381250" y="609879"/>
                  </a:lnTo>
                  <a:lnTo>
                    <a:pt x="2381250" y="612508"/>
                  </a:lnTo>
                  <a:lnTo>
                    <a:pt x="2381720" y="613625"/>
                  </a:lnTo>
                  <a:lnTo>
                    <a:pt x="2383586" y="615492"/>
                  </a:lnTo>
                  <a:lnTo>
                    <a:pt x="2384704" y="615950"/>
                  </a:lnTo>
                  <a:lnTo>
                    <a:pt x="2387333" y="615950"/>
                  </a:lnTo>
                  <a:lnTo>
                    <a:pt x="2388451" y="615492"/>
                  </a:lnTo>
                  <a:lnTo>
                    <a:pt x="2390317" y="613625"/>
                  </a:lnTo>
                  <a:lnTo>
                    <a:pt x="2390775" y="612508"/>
                  </a:lnTo>
                  <a:lnTo>
                    <a:pt x="2390775" y="609879"/>
                  </a:lnTo>
                  <a:close/>
                </a:path>
                <a:path w="3343275" h="1828800">
                  <a:moveTo>
                    <a:pt x="2390775" y="3454"/>
                  </a:moveTo>
                  <a:lnTo>
                    <a:pt x="2390317" y="2336"/>
                  </a:lnTo>
                  <a:lnTo>
                    <a:pt x="2388451" y="469"/>
                  </a:lnTo>
                  <a:lnTo>
                    <a:pt x="2387333" y="0"/>
                  </a:lnTo>
                  <a:lnTo>
                    <a:pt x="2384704" y="0"/>
                  </a:lnTo>
                  <a:lnTo>
                    <a:pt x="2383586" y="469"/>
                  </a:lnTo>
                  <a:lnTo>
                    <a:pt x="2381720" y="2336"/>
                  </a:lnTo>
                  <a:lnTo>
                    <a:pt x="2381250" y="3454"/>
                  </a:lnTo>
                  <a:lnTo>
                    <a:pt x="2381250" y="6083"/>
                  </a:lnTo>
                  <a:lnTo>
                    <a:pt x="2381720" y="7200"/>
                  </a:lnTo>
                  <a:lnTo>
                    <a:pt x="2383586" y="9067"/>
                  </a:lnTo>
                  <a:lnTo>
                    <a:pt x="2384704" y="9525"/>
                  </a:lnTo>
                  <a:lnTo>
                    <a:pt x="2387333" y="9525"/>
                  </a:lnTo>
                  <a:lnTo>
                    <a:pt x="2388451" y="9067"/>
                  </a:lnTo>
                  <a:lnTo>
                    <a:pt x="2390317" y="7200"/>
                  </a:lnTo>
                  <a:lnTo>
                    <a:pt x="2390775" y="6083"/>
                  </a:lnTo>
                  <a:lnTo>
                    <a:pt x="2390775" y="3454"/>
                  </a:lnTo>
                  <a:close/>
                </a:path>
                <a:path w="3343275" h="1828800">
                  <a:moveTo>
                    <a:pt x="2438400" y="1822729"/>
                  </a:moveTo>
                  <a:lnTo>
                    <a:pt x="2437942" y="1821611"/>
                  </a:lnTo>
                  <a:lnTo>
                    <a:pt x="2436076" y="1819744"/>
                  </a:lnTo>
                  <a:lnTo>
                    <a:pt x="2434958" y="1819275"/>
                  </a:lnTo>
                  <a:lnTo>
                    <a:pt x="2432329" y="1819275"/>
                  </a:lnTo>
                  <a:lnTo>
                    <a:pt x="2431211" y="1819744"/>
                  </a:lnTo>
                  <a:lnTo>
                    <a:pt x="2429345" y="1821611"/>
                  </a:lnTo>
                  <a:lnTo>
                    <a:pt x="2428875" y="1822729"/>
                  </a:lnTo>
                  <a:lnTo>
                    <a:pt x="2428875" y="1825358"/>
                  </a:lnTo>
                  <a:lnTo>
                    <a:pt x="2429345" y="1826475"/>
                  </a:lnTo>
                  <a:lnTo>
                    <a:pt x="2431211" y="1828342"/>
                  </a:lnTo>
                  <a:lnTo>
                    <a:pt x="2432329" y="1828800"/>
                  </a:lnTo>
                  <a:lnTo>
                    <a:pt x="2434958" y="1828800"/>
                  </a:lnTo>
                  <a:lnTo>
                    <a:pt x="2436076" y="1828342"/>
                  </a:lnTo>
                  <a:lnTo>
                    <a:pt x="2437942" y="1826475"/>
                  </a:lnTo>
                  <a:lnTo>
                    <a:pt x="2438400" y="1825358"/>
                  </a:lnTo>
                  <a:lnTo>
                    <a:pt x="2438400" y="1822729"/>
                  </a:lnTo>
                  <a:close/>
                </a:path>
                <a:path w="3343275" h="1828800">
                  <a:moveTo>
                    <a:pt x="2438400" y="1216304"/>
                  </a:moveTo>
                  <a:lnTo>
                    <a:pt x="2437942" y="1215186"/>
                  </a:lnTo>
                  <a:lnTo>
                    <a:pt x="2436076" y="1213319"/>
                  </a:lnTo>
                  <a:lnTo>
                    <a:pt x="2434958" y="1212850"/>
                  </a:lnTo>
                  <a:lnTo>
                    <a:pt x="2432329" y="1212850"/>
                  </a:lnTo>
                  <a:lnTo>
                    <a:pt x="2431211" y="1213319"/>
                  </a:lnTo>
                  <a:lnTo>
                    <a:pt x="2429345" y="1215186"/>
                  </a:lnTo>
                  <a:lnTo>
                    <a:pt x="2428875" y="1216304"/>
                  </a:lnTo>
                  <a:lnTo>
                    <a:pt x="2428875" y="1218933"/>
                  </a:lnTo>
                  <a:lnTo>
                    <a:pt x="2429345" y="1220050"/>
                  </a:lnTo>
                  <a:lnTo>
                    <a:pt x="2431211" y="1221917"/>
                  </a:lnTo>
                  <a:lnTo>
                    <a:pt x="2432329" y="1222375"/>
                  </a:lnTo>
                  <a:lnTo>
                    <a:pt x="2434958" y="1222375"/>
                  </a:lnTo>
                  <a:lnTo>
                    <a:pt x="2436076" y="1221917"/>
                  </a:lnTo>
                  <a:lnTo>
                    <a:pt x="2437942" y="1220050"/>
                  </a:lnTo>
                  <a:lnTo>
                    <a:pt x="2438400" y="1218933"/>
                  </a:lnTo>
                  <a:lnTo>
                    <a:pt x="2438400" y="1216304"/>
                  </a:lnTo>
                  <a:close/>
                </a:path>
                <a:path w="3343275" h="1828800">
                  <a:moveTo>
                    <a:pt x="2438400" y="609879"/>
                  </a:moveTo>
                  <a:lnTo>
                    <a:pt x="2437942" y="608761"/>
                  </a:lnTo>
                  <a:lnTo>
                    <a:pt x="2436076" y="606894"/>
                  </a:lnTo>
                  <a:lnTo>
                    <a:pt x="2434958" y="606425"/>
                  </a:lnTo>
                  <a:lnTo>
                    <a:pt x="2432329" y="606425"/>
                  </a:lnTo>
                  <a:lnTo>
                    <a:pt x="2431211" y="606894"/>
                  </a:lnTo>
                  <a:lnTo>
                    <a:pt x="2429345" y="608761"/>
                  </a:lnTo>
                  <a:lnTo>
                    <a:pt x="2428875" y="609879"/>
                  </a:lnTo>
                  <a:lnTo>
                    <a:pt x="2428875" y="612508"/>
                  </a:lnTo>
                  <a:lnTo>
                    <a:pt x="2429345" y="613625"/>
                  </a:lnTo>
                  <a:lnTo>
                    <a:pt x="2431211" y="615492"/>
                  </a:lnTo>
                  <a:lnTo>
                    <a:pt x="2432329" y="615950"/>
                  </a:lnTo>
                  <a:lnTo>
                    <a:pt x="2434958" y="615950"/>
                  </a:lnTo>
                  <a:lnTo>
                    <a:pt x="2436076" y="615492"/>
                  </a:lnTo>
                  <a:lnTo>
                    <a:pt x="2437942" y="613625"/>
                  </a:lnTo>
                  <a:lnTo>
                    <a:pt x="2438400" y="612508"/>
                  </a:lnTo>
                  <a:lnTo>
                    <a:pt x="2438400" y="609879"/>
                  </a:lnTo>
                  <a:close/>
                </a:path>
                <a:path w="3343275" h="1828800">
                  <a:moveTo>
                    <a:pt x="2438400" y="3454"/>
                  </a:moveTo>
                  <a:lnTo>
                    <a:pt x="2437942" y="2336"/>
                  </a:lnTo>
                  <a:lnTo>
                    <a:pt x="2436076" y="469"/>
                  </a:lnTo>
                  <a:lnTo>
                    <a:pt x="2434958" y="0"/>
                  </a:lnTo>
                  <a:lnTo>
                    <a:pt x="2432329" y="0"/>
                  </a:lnTo>
                  <a:lnTo>
                    <a:pt x="2431211" y="469"/>
                  </a:lnTo>
                  <a:lnTo>
                    <a:pt x="2429345" y="2336"/>
                  </a:lnTo>
                  <a:lnTo>
                    <a:pt x="2428875" y="3454"/>
                  </a:lnTo>
                  <a:lnTo>
                    <a:pt x="2428875" y="6083"/>
                  </a:lnTo>
                  <a:lnTo>
                    <a:pt x="2429345" y="7200"/>
                  </a:lnTo>
                  <a:lnTo>
                    <a:pt x="2431211" y="9067"/>
                  </a:lnTo>
                  <a:lnTo>
                    <a:pt x="2432329" y="9525"/>
                  </a:lnTo>
                  <a:lnTo>
                    <a:pt x="2434958" y="9525"/>
                  </a:lnTo>
                  <a:lnTo>
                    <a:pt x="2436076" y="9067"/>
                  </a:lnTo>
                  <a:lnTo>
                    <a:pt x="2437942" y="7200"/>
                  </a:lnTo>
                  <a:lnTo>
                    <a:pt x="2438400" y="6083"/>
                  </a:lnTo>
                  <a:lnTo>
                    <a:pt x="2438400" y="3454"/>
                  </a:lnTo>
                  <a:close/>
                </a:path>
                <a:path w="3343275" h="1828800">
                  <a:moveTo>
                    <a:pt x="2486025" y="1822729"/>
                  </a:moveTo>
                  <a:lnTo>
                    <a:pt x="2485567" y="1821611"/>
                  </a:lnTo>
                  <a:lnTo>
                    <a:pt x="2483701" y="1819744"/>
                  </a:lnTo>
                  <a:lnTo>
                    <a:pt x="2482583" y="1819275"/>
                  </a:lnTo>
                  <a:lnTo>
                    <a:pt x="2479954" y="1819275"/>
                  </a:lnTo>
                  <a:lnTo>
                    <a:pt x="2478836" y="1819744"/>
                  </a:lnTo>
                  <a:lnTo>
                    <a:pt x="2476970" y="1821611"/>
                  </a:lnTo>
                  <a:lnTo>
                    <a:pt x="2476500" y="1822729"/>
                  </a:lnTo>
                  <a:lnTo>
                    <a:pt x="2476500" y="1825358"/>
                  </a:lnTo>
                  <a:lnTo>
                    <a:pt x="2476970" y="1826475"/>
                  </a:lnTo>
                  <a:lnTo>
                    <a:pt x="2478836" y="1828342"/>
                  </a:lnTo>
                  <a:lnTo>
                    <a:pt x="2479954" y="1828800"/>
                  </a:lnTo>
                  <a:lnTo>
                    <a:pt x="2482583" y="1828800"/>
                  </a:lnTo>
                  <a:lnTo>
                    <a:pt x="2483701" y="1828342"/>
                  </a:lnTo>
                  <a:lnTo>
                    <a:pt x="2485567" y="1826475"/>
                  </a:lnTo>
                  <a:lnTo>
                    <a:pt x="2486025" y="1825358"/>
                  </a:lnTo>
                  <a:lnTo>
                    <a:pt x="2486025" y="1822729"/>
                  </a:lnTo>
                  <a:close/>
                </a:path>
                <a:path w="3343275" h="1828800">
                  <a:moveTo>
                    <a:pt x="2486025" y="1216304"/>
                  </a:moveTo>
                  <a:lnTo>
                    <a:pt x="2485567" y="1215186"/>
                  </a:lnTo>
                  <a:lnTo>
                    <a:pt x="2483701" y="1213319"/>
                  </a:lnTo>
                  <a:lnTo>
                    <a:pt x="2482583" y="1212850"/>
                  </a:lnTo>
                  <a:lnTo>
                    <a:pt x="2479954" y="1212850"/>
                  </a:lnTo>
                  <a:lnTo>
                    <a:pt x="2478836" y="1213319"/>
                  </a:lnTo>
                  <a:lnTo>
                    <a:pt x="2476970" y="1215186"/>
                  </a:lnTo>
                  <a:lnTo>
                    <a:pt x="2476500" y="1216304"/>
                  </a:lnTo>
                  <a:lnTo>
                    <a:pt x="2476500" y="1218933"/>
                  </a:lnTo>
                  <a:lnTo>
                    <a:pt x="2476970" y="1220050"/>
                  </a:lnTo>
                  <a:lnTo>
                    <a:pt x="2478836" y="1221917"/>
                  </a:lnTo>
                  <a:lnTo>
                    <a:pt x="2479954" y="1222375"/>
                  </a:lnTo>
                  <a:lnTo>
                    <a:pt x="2482583" y="1222375"/>
                  </a:lnTo>
                  <a:lnTo>
                    <a:pt x="2483701" y="1221917"/>
                  </a:lnTo>
                  <a:lnTo>
                    <a:pt x="2485567" y="1220050"/>
                  </a:lnTo>
                  <a:lnTo>
                    <a:pt x="2486025" y="1218933"/>
                  </a:lnTo>
                  <a:lnTo>
                    <a:pt x="2486025" y="1216304"/>
                  </a:lnTo>
                  <a:close/>
                </a:path>
                <a:path w="3343275" h="1828800">
                  <a:moveTo>
                    <a:pt x="2486025" y="609879"/>
                  </a:moveTo>
                  <a:lnTo>
                    <a:pt x="2485567" y="608761"/>
                  </a:lnTo>
                  <a:lnTo>
                    <a:pt x="2483701" y="606894"/>
                  </a:lnTo>
                  <a:lnTo>
                    <a:pt x="2482583" y="606425"/>
                  </a:lnTo>
                  <a:lnTo>
                    <a:pt x="2479954" y="606425"/>
                  </a:lnTo>
                  <a:lnTo>
                    <a:pt x="2478836" y="606894"/>
                  </a:lnTo>
                  <a:lnTo>
                    <a:pt x="2476970" y="608761"/>
                  </a:lnTo>
                  <a:lnTo>
                    <a:pt x="2476500" y="609879"/>
                  </a:lnTo>
                  <a:lnTo>
                    <a:pt x="2476500" y="612508"/>
                  </a:lnTo>
                  <a:lnTo>
                    <a:pt x="2476970" y="613625"/>
                  </a:lnTo>
                  <a:lnTo>
                    <a:pt x="2478836" y="615492"/>
                  </a:lnTo>
                  <a:lnTo>
                    <a:pt x="2479954" y="615950"/>
                  </a:lnTo>
                  <a:lnTo>
                    <a:pt x="2482583" y="615950"/>
                  </a:lnTo>
                  <a:lnTo>
                    <a:pt x="2483701" y="615492"/>
                  </a:lnTo>
                  <a:lnTo>
                    <a:pt x="2485567" y="613625"/>
                  </a:lnTo>
                  <a:lnTo>
                    <a:pt x="2486025" y="612508"/>
                  </a:lnTo>
                  <a:lnTo>
                    <a:pt x="2486025" y="609879"/>
                  </a:lnTo>
                  <a:close/>
                </a:path>
                <a:path w="3343275" h="1828800">
                  <a:moveTo>
                    <a:pt x="2486025" y="3454"/>
                  </a:moveTo>
                  <a:lnTo>
                    <a:pt x="2485567" y="2336"/>
                  </a:lnTo>
                  <a:lnTo>
                    <a:pt x="2483701" y="469"/>
                  </a:lnTo>
                  <a:lnTo>
                    <a:pt x="2482583" y="0"/>
                  </a:lnTo>
                  <a:lnTo>
                    <a:pt x="2479954" y="0"/>
                  </a:lnTo>
                  <a:lnTo>
                    <a:pt x="2478836" y="469"/>
                  </a:lnTo>
                  <a:lnTo>
                    <a:pt x="2476970" y="2336"/>
                  </a:lnTo>
                  <a:lnTo>
                    <a:pt x="2476500" y="3454"/>
                  </a:lnTo>
                  <a:lnTo>
                    <a:pt x="2476500" y="6083"/>
                  </a:lnTo>
                  <a:lnTo>
                    <a:pt x="2476970" y="7200"/>
                  </a:lnTo>
                  <a:lnTo>
                    <a:pt x="2478836" y="9067"/>
                  </a:lnTo>
                  <a:lnTo>
                    <a:pt x="2479954" y="9525"/>
                  </a:lnTo>
                  <a:lnTo>
                    <a:pt x="2482583" y="9525"/>
                  </a:lnTo>
                  <a:lnTo>
                    <a:pt x="2483701" y="9067"/>
                  </a:lnTo>
                  <a:lnTo>
                    <a:pt x="2485567" y="7200"/>
                  </a:lnTo>
                  <a:lnTo>
                    <a:pt x="2486025" y="6083"/>
                  </a:lnTo>
                  <a:lnTo>
                    <a:pt x="2486025" y="3454"/>
                  </a:lnTo>
                  <a:close/>
                </a:path>
                <a:path w="3343275" h="1828800">
                  <a:moveTo>
                    <a:pt x="2533650" y="1822729"/>
                  </a:moveTo>
                  <a:lnTo>
                    <a:pt x="2533192" y="1821611"/>
                  </a:lnTo>
                  <a:lnTo>
                    <a:pt x="2531326" y="1819744"/>
                  </a:lnTo>
                  <a:lnTo>
                    <a:pt x="2530208" y="1819275"/>
                  </a:lnTo>
                  <a:lnTo>
                    <a:pt x="2527579" y="1819275"/>
                  </a:lnTo>
                  <a:lnTo>
                    <a:pt x="2526461" y="1819744"/>
                  </a:lnTo>
                  <a:lnTo>
                    <a:pt x="2524595" y="1821611"/>
                  </a:lnTo>
                  <a:lnTo>
                    <a:pt x="2524125" y="1822729"/>
                  </a:lnTo>
                  <a:lnTo>
                    <a:pt x="2524125" y="1825358"/>
                  </a:lnTo>
                  <a:lnTo>
                    <a:pt x="2524595" y="1826475"/>
                  </a:lnTo>
                  <a:lnTo>
                    <a:pt x="2526461" y="1828342"/>
                  </a:lnTo>
                  <a:lnTo>
                    <a:pt x="2527579" y="1828800"/>
                  </a:lnTo>
                  <a:lnTo>
                    <a:pt x="2530208" y="1828800"/>
                  </a:lnTo>
                  <a:lnTo>
                    <a:pt x="2531326" y="1828342"/>
                  </a:lnTo>
                  <a:lnTo>
                    <a:pt x="2533192" y="1826475"/>
                  </a:lnTo>
                  <a:lnTo>
                    <a:pt x="2533650" y="1825358"/>
                  </a:lnTo>
                  <a:lnTo>
                    <a:pt x="2533650" y="1822729"/>
                  </a:lnTo>
                  <a:close/>
                </a:path>
                <a:path w="3343275" h="1828800">
                  <a:moveTo>
                    <a:pt x="2533650" y="1216304"/>
                  </a:moveTo>
                  <a:lnTo>
                    <a:pt x="2533192" y="1215186"/>
                  </a:lnTo>
                  <a:lnTo>
                    <a:pt x="2531326" y="1213319"/>
                  </a:lnTo>
                  <a:lnTo>
                    <a:pt x="2530208" y="1212850"/>
                  </a:lnTo>
                  <a:lnTo>
                    <a:pt x="2527579" y="1212850"/>
                  </a:lnTo>
                  <a:lnTo>
                    <a:pt x="2526461" y="1213319"/>
                  </a:lnTo>
                  <a:lnTo>
                    <a:pt x="2524595" y="1215186"/>
                  </a:lnTo>
                  <a:lnTo>
                    <a:pt x="2524125" y="1216304"/>
                  </a:lnTo>
                  <a:lnTo>
                    <a:pt x="2524125" y="1218933"/>
                  </a:lnTo>
                  <a:lnTo>
                    <a:pt x="2524595" y="1220050"/>
                  </a:lnTo>
                  <a:lnTo>
                    <a:pt x="2526461" y="1221917"/>
                  </a:lnTo>
                  <a:lnTo>
                    <a:pt x="2527579" y="1222375"/>
                  </a:lnTo>
                  <a:lnTo>
                    <a:pt x="2530208" y="1222375"/>
                  </a:lnTo>
                  <a:lnTo>
                    <a:pt x="2531326" y="1221917"/>
                  </a:lnTo>
                  <a:lnTo>
                    <a:pt x="2533192" y="1220050"/>
                  </a:lnTo>
                  <a:lnTo>
                    <a:pt x="2533650" y="1218933"/>
                  </a:lnTo>
                  <a:lnTo>
                    <a:pt x="2533650" y="1216304"/>
                  </a:lnTo>
                  <a:close/>
                </a:path>
                <a:path w="3343275" h="1828800">
                  <a:moveTo>
                    <a:pt x="2533650" y="609879"/>
                  </a:moveTo>
                  <a:lnTo>
                    <a:pt x="2533192" y="608761"/>
                  </a:lnTo>
                  <a:lnTo>
                    <a:pt x="2531326" y="606894"/>
                  </a:lnTo>
                  <a:lnTo>
                    <a:pt x="2530208" y="606425"/>
                  </a:lnTo>
                  <a:lnTo>
                    <a:pt x="2527579" y="606425"/>
                  </a:lnTo>
                  <a:lnTo>
                    <a:pt x="2526461" y="606894"/>
                  </a:lnTo>
                  <a:lnTo>
                    <a:pt x="2524595" y="608761"/>
                  </a:lnTo>
                  <a:lnTo>
                    <a:pt x="2524125" y="609879"/>
                  </a:lnTo>
                  <a:lnTo>
                    <a:pt x="2524125" y="612508"/>
                  </a:lnTo>
                  <a:lnTo>
                    <a:pt x="2524595" y="613625"/>
                  </a:lnTo>
                  <a:lnTo>
                    <a:pt x="2526461" y="615492"/>
                  </a:lnTo>
                  <a:lnTo>
                    <a:pt x="2527579" y="615950"/>
                  </a:lnTo>
                  <a:lnTo>
                    <a:pt x="2530208" y="615950"/>
                  </a:lnTo>
                  <a:lnTo>
                    <a:pt x="2531326" y="615492"/>
                  </a:lnTo>
                  <a:lnTo>
                    <a:pt x="2533192" y="613625"/>
                  </a:lnTo>
                  <a:lnTo>
                    <a:pt x="2533650" y="612508"/>
                  </a:lnTo>
                  <a:lnTo>
                    <a:pt x="2533650" y="609879"/>
                  </a:lnTo>
                  <a:close/>
                </a:path>
                <a:path w="3343275" h="1828800">
                  <a:moveTo>
                    <a:pt x="2533650" y="3454"/>
                  </a:moveTo>
                  <a:lnTo>
                    <a:pt x="2533192" y="2336"/>
                  </a:lnTo>
                  <a:lnTo>
                    <a:pt x="2531326" y="469"/>
                  </a:lnTo>
                  <a:lnTo>
                    <a:pt x="2530208" y="0"/>
                  </a:lnTo>
                  <a:lnTo>
                    <a:pt x="2527579" y="0"/>
                  </a:lnTo>
                  <a:lnTo>
                    <a:pt x="2526461" y="469"/>
                  </a:lnTo>
                  <a:lnTo>
                    <a:pt x="2524595" y="2336"/>
                  </a:lnTo>
                  <a:lnTo>
                    <a:pt x="2524125" y="3454"/>
                  </a:lnTo>
                  <a:lnTo>
                    <a:pt x="2524125" y="6083"/>
                  </a:lnTo>
                  <a:lnTo>
                    <a:pt x="2524595" y="7200"/>
                  </a:lnTo>
                  <a:lnTo>
                    <a:pt x="2526461" y="9067"/>
                  </a:lnTo>
                  <a:lnTo>
                    <a:pt x="2527579" y="9525"/>
                  </a:lnTo>
                  <a:lnTo>
                    <a:pt x="2530208" y="9525"/>
                  </a:lnTo>
                  <a:lnTo>
                    <a:pt x="2531326" y="9067"/>
                  </a:lnTo>
                  <a:lnTo>
                    <a:pt x="2533192" y="7200"/>
                  </a:lnTo>
                  <a:lnTo>
                    <a:pt x="2533650" y="6083"/>
                  </a:lnTo>
                  <a:lnTo>
                    <a:pt x="2533650" y="3454"/>
                  </a:lnTo>
                  <a:close/>
                </a:path>
                <a:path w="3343275" h="1828800">
                  <a:moveTo>
                    <a:pt x="2581275" y="1822729"/>
                  </a:moveTo>
                  <a:lnTo>
                    <a:pt x="2580817" y="1821611"/>
                  </a:lnTo>
                  <a:lnTo>
                    <a:pt x="2578951" y="1819744"/>
                  </a:lnTo>
                  <a:lnTo>
                    <a:pt x="2577833" y="1819275"/>
                  </a:lnTo>
                  <a:lnTo>
                    <a:pt x="2575204" y="1819275"/>
                  </a:lnTo>
                  <a:lnTo>
                    <a:pt x="2574086" y="1819744"/>
                  </a:lnTo>
                  <a:lnTo>
                    <a:pt x="2572220" y="1821611"/>
                  </a:lnTo>
                  <a:lnTo>
                    <a:pt x="2571750" y="1822729"/>
                  </a:lnTo>
                  <a:lnTo>
                    <a:pt x="2571750" y="1825358"/>
                  </a:lnTo>
                  <a:lnTo>
                    <a:pt x="2572220" y="1826475"/>
                  </a:lnTo>
                  <a:lnTo>
                    <a:pt x="2574086" y="1828342"/>
                  </a:lnTo>
                  <a:lnTo>
                    <a:pt x="2575204" y="1828800"/>
                  </a:lnTo>
                  <a:lnTo>
                    <a:pt x="2577833" y="1828800"/>
                  </a:lnTo>
                  <a:lnTo>
                    <a:pt x="2578951" y="1828342"/>
                  </a:lnTo>
                  <a:lnTo>
                    <a:pt x="2580817" y="1826475"/>
                  </a:lnTo>
                  <a:lnTo>
                    <a:pt x="2581275" y="1825358"/>
                  </a:lnTo>
                  <a:lnTo>
                    <a:pt x="2581275" y="1822729"/>
                  </a:lnTo>
                  <a:close/>
                </a:path>
                <a:path w="3343275" h="1828800">
                  <a:moveTo>
                    <a:pt x="2581275" y="1216304"/>
                  </a:moveTo>
                  <a:lnTo>
                    <a:pt x="2580817" y="1215186"/>
                  </a:lnTo>
                  <a:lnTo>
                    <a:pt x="2578951" y="1213319"/>
                  </a:lnTo>
                  <a:lnTo>
                    <a:pt x="2577833" y="1212850"/>
                  </a:lnTo>
                  <a:lnTo>
                    <a:pt x="2575204" y="1212850"/>
                  </a:lnTo>
                  <a:lnTo>
                    <a:pt x="2574086" y="1213319"/>
                  </a:lnTo>
                  <a:lnTo>
                    <a:pt x="2572220" y="1215186"/>
                  </a:lnTo>
                  <a:lnTo>
                    <a:pt x="2571750" y="1216304"/>
                  </a:lnTo>
                  <a:lnTo>
                    <a:pt x="2571750" y="1218933"/>
                  </a:lnTo>
                  <a:lnTo>
                    <a:pt x="2572220" y="1220050"/>
                  </a:lnTo>
                  <a:lnTo>
                    <a:pt x="2574086" y="1221917"/>
                  </a:lnTo>
                  <a:lnTo>
                    <a:pt x="2575204" y="1222375"/>
                  </a:lnTo>
                  <a:lnTo>
                    <a:pt x="2577833" y="1222375"/>
                  </a:lnTo>
                  <a:lnTo>
                    <a:pt x="2578951" y="1221917"/>
                  </a:lnTo>
                  <a:lnTo>
                    <a:pt x="2580817" y="1220050"/>
                  </a:lnTo>
                  <a:lnTo>
                    <a:pt x="2581275" y="1218933"/>
                  </a:lnTo>
                  <a:lnTo>
                    <a:pt x="2581275" y="1216304"/>
                  </a:lnTo>
                  <a:close/>
                </a:path>
                <a:path w="3343275" h="1828800">
                  <a:moveTo>
                    <a:pt x="2581275" y="609879"/>
                  </a:moveTo>
                  <a:lnTo>
                    <a:pt x="2580817" y="608761"/>
                  </a:lnTo>
                  <a:lnTo>
                    <a:pt x="2578951" y="606894"/>
                  </a:lnTo>
                  <a:lnTo>
                    <a:pt x="2577833" y="606425"/>
                  </a:lnTo>
                  <a:lnTo>
                    <a:pt x="2575204" y="606425"/>
                  </a:lnTo>
                  <a:lnTo>
                    <a:pt x="2574086" y="606894"/>
                  </a:lnTo>
                  <a:lnTo>
                    <a:pt x="2572220" y="608761"/>
                  </a:lnTo>
                  <a:lnTo>
                    <a:pt x="2571750" y="609879"/>
                  </a:lnTo>
                  <a:lnTo>
                    <a:pt x="2571750" y="612508"/>
                  </a:lnTo>
                  <a:lnTo>
                    <a:pt x="2572220" y="613625"/>
                  </a:lnTo>
                  <a:lnTo>
                    <a:pt x="2574086" y="615492"/>
                  </a:lnTo>
                  <a:lnTo>
                    <a:pt x="2575204" y="615950"/>
                  </a:lnTo>
                  <a:lnTo>
                    <a:pt x="2577833" y="615950"/>
                  </a:lnTo>
                  <a:lnTo>
                    <a:pt x="2578951" y="615492"/>
                  </a:lnTo>
                  <a:lnTo>
                    <a:pt x="2580817" y="613625"/>
                  </a:lnTo>
                  <a:lnTo>
                    <a:pt x="2581275" y="612508"/>
                  </a:lnTo>
                  <a:lnTo>
                    <a:pt x="2581275" y="609879"/>
                  </a:lnTo>
                  <a:close/>
                </a:path>
                <a:path w="3343275" h="1828800">
                  <a:moveTo>
                    <a:pt x="2581275" y="3454"/>
                  </a:moveTo>
                  <a:lnTo>
                    <a:pt x="2580817" y="2336"/>
                  </a:lnTo>
                  <a:lnTo>
                    <a:pt x="2578951" y="469"/>
                  </a:lnTo>
                  <a:lnTo>
                    <a:pt x="2577833" y="0"/>
                  </a:lnTo>
                  <a:lnTo>
                    <a:pt x="2575204" y="0"/>
                  </a:lnTo>
                  <a:lnTo>
                    <a:pt x="2574086" y="469"/>
                  </a:lnTo>
                  <a:lnTo>
                    <a:pt x="2572220" y="2336"/>
                  </a:lnTo>
                  <a:lnTo>
                    <a:pt x="2571750" y="3454"/>
                  </a:lnTo>
                  <a:lnTo>
                    <a:pt x="2571750" y="6083"/>
                  </a:lnTo>
                  <a:lnTo>
                    <a:pt x="2572220" y="7200"/>
                  </a:lnTo>
                  <a:lnTo>
                    <a:pt x="2574086" y="9067"/>
                  </a:lnTo>
                  <a:lnTo>
                    <a:pt x="2575204" y="9525"/>
                  </a:lnTo>
                  <a:lnTo>
                    <a:pt x="2577833" y="9525"/>
                  </a:lnTo>
                  <a:lnTo>
                    <a:pt x="2578951" y="9067"/>
                  </a:lnTo>
                  <a:lnTo>
                    <a:pt x="2580817" y="7200"/>
                  </a:lnTo>
                  <a:lnTo>
                    <a:pt x="2581275" y="6083"/>
                  </a:lnTo>
                  <a:lnTo>
                    <a:pt x="2581275" y="3454"/>
                  </a:lnTo>
                  <a:close/>
                </a:path>
                <a:path w="3343275" h="1828800">
                  <a:moveTo>
                    <a:pt x="2628900" y="1822729"/>
                  </a:moveTo>
                  <a:lnTo>
                    <a:pt x="2628442" y="1821611"/>
                  </a:lnTo>
                  <a:lnTo>
                    <a:pt x="2626576" y="1819744"/>
                  </a:lnTo>
                  <a:lnTo>
                    <a:pt x="2625458" y="1819275"/>
                  </a:lnTo>
                  <a:lnTo>
                    <a:pt x="2622829" y="1819275"/>
                  </a:lnTo>
                  <a:lnTo>
                    <a:pt x="2621711" y="1819744"/>
                  </a:lnTo>
                  <a:lnTo>
                    <a:pt x="2619845" y="1821611"/>
                  </a:lnTo>
                  <a:lnTo>
                    <a:pt x="2619375" y="1822729"/>
                  </a:lnTo>
                  <a:lnTo>
                    <a:pt x="2619375" y="1825358"/>
                  </a:lnTo>
                  <a:lnTo>
                    <a:pt x="2619845" y="1826475"/>
                  </a:lnTo>
                  <a:lnTo>
                    <a:pt x="2621711" y="1828342"/>
                  </a:lnTo>
                  <a:lnTo>
                    <a:pt x="2622829" y="1828800"/>
                  </a:lnTo>
                  <a:lnTo>
                    <a:pt x="2625458" y="1828800"/>
                  </a:lnTo>
                  <a:lnTo>
                    <a:pt x="2626576" y="1828342"/>
                  </a:lnTo>
                  <a:lnTo>
                    <a:pt x="2628442" y="1826475"/>
                  </a:lnTo>
                  <a:lnTo>
                    <a:pt x="2628900" y="1825358"/>
                  </a:lnTo>
                  <a:lnTo>
                    <a:pt x="2628900" y="1822729"/>
                  </a:lnTo>
                  <a:close/>
                </a:path>
                <a:path w="3343275" h="1828800">
                  <a:moveTo>
                    <a:pt x="2628900" y="1216304"/>
                  </a:moveTo>
                  <a:lnTo>
                    <a:pt x="2628442" y="1215186"/>
                  </a:lnTo>
                  <a:lnTo>
                    <a:pt x="2626576" y="1213319"/>
                  </a:lnTo>
                  <a:lnTo>
                    <a:pt x="2625458" y="1212850"/>
                  </a:lnTo>
                  <a:lnTo>
                    <a:pt x="2622829" y="1212850"/>
                  </a:lnTo>
                  <a:lnTo>
                    <a:pt x="2621711" y="1213319"/>
                  </a:lnTo>
                  <a:lnTo>
                    <a:pt x="2619845" y="1215186"/>
                  </a:lnTo>
                  <a:lnTo>
                    <a:pt x="2619375" y="1216304"/>
                  </a:lnTo>
                  <a:lnTo>
                    <a:pt x="2619375" y="1218933"/>
                  </a:lnTo>
                  <a:lnTo>
                    <a:pt x="2619845" y="1220050"/>
                  </a:lnTo>
                  <a:lnTo>
                    <a:pt x="2621711" y="1221917"/>
                  </a:lnTo>
                  <a:lnTo>
                    <a:pt x="2622829" y="1222375"/>
                  </a:lnTo>
                  <a:lnTo>
                    <a:pt x="2625458" y="1222375"/>
                  </a:lnTo>
                  <a:lnTo>
                    <a:pt x="2626576" y="1221917"/>
                  </a:lnTo>
                  <a:lnTo>
                    <a:pt x="2628442" y="1220050"/>
                  </a:lnTo>
                  <a:lnTo>
                    <a:pt x="2628900" y="1218933"/>
                  </a:lnTo>
                  <a:lnTo>
                    <a:pt x="2628900" y="1216304"/>
                  </a:lnTo>
                  <a:close/>
                </a:path>
                <a:path w="3343275" h="1828800">
                  <a:moveTo>
                    <a:pt x="2628900" y="609879"/>
                  </a:moveTo>
                  <a:lnTo>
                    <a:pt x="2628442" y="608761"/>
                  </a:lnTo>
                  <a:lnTo>
                    <a:pt x="2626576" y="606894"/>
                  </a:lnTo>
                  <a:lnTo>
                    <a:pt x="2625458" y="606425"/>
                  </a:lnTo>
                  <a:lnTo>
                    <a:pt x="2622829" y="606425"/>
                  </a:lnTo>
                  <a:lnTo>
                    <a:pt x="2621711" y="606894"/>
                  </a:lnTo>
                  <a:lnTo>
                    <a:pt x="2619845" y="608761"/>
                  </a:lnTo>
                  <a:lnTo>
                    <a:pt x="2619375" y="609879"/>
                  </a:lnTo>
                  <a:lnTo>
                    <a:pt x="2619375" y="612508"/>
                  </a:lnTo>
                  <a:lnTo>
                    <a:pt x="2619845" y="613625"/>
                  </a:lnTo>
                  <a:lnTo>
                    <a:pt x="2621711" y="615492"/>
                  </a:lnTo>
                  <a:lnTo>
                    <a:pt x="2622829" y="615950"/>
                  </a:lnTo>
                  <a:lnTo>
                    <a:pt x="2625458" y="615950"/>
                  </a:lnTo>
                  <a:lnTo>
                    <a:pt x="2626576" y="615492"/>
                  </a:lnTo>
                  <a:lnTo>
                    <a:pt x="2628442" y="613625"/>
                  </a:lnTo>
                  <a:lnTo>
                    <a:pt x="2628900" y="612508"/>
                  </a:lnTo>
                  <a:lnTo>
                    <a:pt x="2628900" y="609879"/>
                  </a:lnTo>
                  <a:close/>
                </a:path>
                <a:path w="3343275" h="1828800">
                  <a:moveTo>
                    <a:pt x="2628900" y="3454"/>
                  </a:moveTo>
                  <a:lnTo>
                    <a:pt x="2628442" y="2336"/>
                  </a:lnTo>
                  <a:lnTo>
                    <a:pt x="2626576" y="469"/>
                  </a:lnTo>
                  <a:lnTo>
                    <a:pt x="2625458" y="0"/>
                  </a:lnTo>
                  <a:lnTo>
                    <a:pt x="2622829" y="0"/>
                  </a:lnTo>
                  <a:lnTo>
                    <a:pt x="2621711" y="469"/>
                  </a:lnTo>
                  <a:lnTo>
                    <a:pt x="2619845" y="2336"/>
                  </a:lnTo>
                  <a:lnTo>
                    <a:pt x="2619375" y="3454"/>
                  </a:lnTo>
                  <a:lnTo>
                    <a:pt x="2619375" y="6083"/>
                  </a:lnTo>
                  <a:lnTo>
                    <a:pt x="2619845" y="7200"/>
                  </a:lnTo>
                  <a:lnTo>
                    <a:pt x="2621711" y="9067"/>
                  </a:lnTo>
                  <a:lnTo>
                    <a:pt x="2622829" y="9525"/>
                  </a:lnTo>
                  <a:lnTo>
                    <a:pt x="2625458" y="9525"/>
                  </a:lnTo>
                  <a:lnTo>
                    <a:pt x="2626576" y="9067"/>
                  </a:lnTo>
                  <a:lnTo>
                    <a:pt x="2628442" y="7200"/>
                  </a:lnTo>
                  <a:lnTo>
                    <a:pt x="2628900" y="6083"/>
                  </a:lnTo>
                  <a:lnTo>
                    <a:pt x="2628900" y="3454"/>
                  </a:lnTo>
                  <a:close/>
                </a:path>
                <a:path w="3343275" h="1828800">
                  <a:moveTo>
                    <a:pt x="2676525" y="1822729"/>
                  </a:moveTo>
                  <a:lnTo>
                    <a:pt x="2676067" y="1821611"/>
                  </a:lnTo>
                  <a:lnTo>
                    <a:pt x="2674201" y="1819744"/>
                  </a:lnTo>
                  <a:lnTo>
                    <a:pt x="2673083" y="1819275"/>
                  </a:lnTo>
                  <a:lnTo>
                    <a:pt x="2670454" y="1819275"/>
                  </a:lnTo>
                  <a:lnTo>
                    <a:pt x="2669336" y="1819744"/>
                  </a:lnTo>
                  <a:lnTo>
                    <a:pt x="2667470" y="1821611"/>
                  </a:lnTo>
                  <a:lnTo>
                    <a:pt x="2667000" y="1822729"/>
                  </a:lnTo>
                  <a:lnTo>
                    <a:pt x="2667000" y="1825358"/>
                  </a:lnTo>
                  <a:lnTo>
                    <a:pt x="2667470" y="1826475"/>
                  </a:lnTo>
                  <a:lnTo>
                    <a:pt x="2669336" y="1828342"/>
                  </a:lnTo>
                  <a:lnTo>
                    <a:pt x="2670454" y="1828800"/>
                  </a:lnTo>
                  <a:lnTo>
                    <a:pt x="2673083" y="1828800"/>
                  </a:lnTo>
                  <a:lnTo>
                    <a:pt x="2674201" y="1828342"/>
                  </a:lnTo>
                  <a:lnTo>
                    <a:pt x="2676067" y="1826475"/>
                  </a:lnTo>
                  <a:lnTo>
                    <a:pt x="2676525" y="1825358"/>
                  </a:lnTo>
                  <a:lnTo>
                    <a:pt x="2676525" y="1822729"/>
                  </a:lnTo>
                  <a:close/>
                </a:path>
                <a:path w="3343275" h="1828800">
                  <a:moveTo>
                    <a:pt x="2676525" y="1216304"/>
                  </a:moveTo>
                  <a:lnTo>
                    <a:pt x="2676067" y="1215186"/>
                  </a:lnTo>
                  <a:lnTo>
                    <a:pt x="2674201" y="1213319"/>
                  </a:lnTo>
                  <a:lnTo>
                    <a:pt x="2673083" y="1212850"/>
                  </a:lnTo>
                  <a:lnTo>
                    <a:pt x="2670454" y="1212850"/>
                  </a:lnTo>
                  <a:lnTo>
                    <a:pt x="2669336" y="1213319"/>
                  </a:lnTo>
                  <a:lnTo>
                    <a:pt x="2667470" y="1215186"/>
                  </a:lnTo>
                  <a:lnTo>
                    <a:pt x="2667000" y="1216304"/>
                  </a:lnTo>
                  <a:lnTo>
                    <a:pt x="2667000" y="1218933"/>
                  </a:lnTo>
                  <a:lnTo>
                    <a:pt x="2667470" y="1220050"/>
                  </a:lnTo>
                  <a:lnTo>
                    <a:pt x="2669336" y="1221917"/>
                  </a:lnTo>
                  <a:lnTo>
                    <a:pt x="2670454" y="1222375"/>
                  </a:lnTo>
                  <a:lnTo>
                    <a:pt x="2673083" y="1222375"/>
                  </a:lnTo>
                  <a:lnTo>
                    <a:pt x="2674201" y="1221917"/>
                  </a:lnTo>
                  <a:lnTo>
                    <a:pt x="2676067" y="1220050"/>
                  </a:lnTo>
                  <a:lnTo>
                    <a:pt x="2676525" y="1218933"/>
                  </a:lnTo>
                  <a:lnTo>
                    <a:pt x="2676525" y="1216304"/>
                  </a:lnTo>
                  <a:close/>
                </a:path>
                <a:path w="3343275" h="1828800">
                  <a:moveTo>
                    <a:pt x="2676525" y="609879"/>
                  </a:moveTo>
                  <a:lnTo>
                    <a:pt x="2676067" y="608761"/>
                  </a:lnTo>
                  <a:lnTo>
                    <a:pt x="2674201" y="606894"/>
                  </a:lnTo>
                  <a:lnTo>
                    <a:pt x="2673083" y="606425"/>
                  </a:lnTo>
                  <a:lnTo>
                    <a:pt x="2670454" y="606425"/>
                  </a:lnTo>
                  <a:lnTo>
                    <a:pt x="2669336" y="606894"/>
                  </a:lnTo>
                  <a:lnTo>
                    <a:pt x="2667470" y="608761"/>
                  </a:lnTo>
                  <a:lnTo>
                    <a:pt x="2667000" y="609879"/>
                  </a:lnTo>
                  <a:lnTo>
                    <a:pt x="2667000" y="612508"/>
                  </a:lnTo>
                  <a:lnTo>
                    <a:pt x="2667470" y="613625"/>
                  </a:lnTo>
                  <a:lnTo>
                    <a:pt x="2669336" y="615492"/>
                  </a:lnTo>
                  <a:lnTo>
                    <a:pt x="2670454" y="615950"/>
                  </a:lnTo>
                  <a:lnTo>
                    <a:pt x="2673083" y="615950"/>
                  </a:lnTo>
                  <a:lnTo>
                    <a:pt x="2674201" y="615492"/>
                  </a:lnTo>
                  <a:lnTo>
                    <a:pt x="2676067" y="613625"/>
                  </a:lnTo>
                  <a:lnTo>
                    <a:pt x="2676525" y="612508"/>
                  </a:lnTo>
                  <a:lnTo>
                    <a:pt x="2676525" y="609879"/>
                  </a:lnTo>
                  <a:close/>
                </a:path>
                <a:path w="3343275" h="1828800">
                  <a:moveTo>
                    <a:pt x="2676525" y="3454"/>
                  </a:moveTo>
                  <a:lnTo>
                    <a:pt x="2676067" y="2336"/>
                  </a:lnTo>
                  <a:lnTo>
                    <a:pt x="2674201" y="469"/>
                  </a:lnTo>
                  <a:lnTo>
                    <a:pt x="2673083" y="0"/>
                  </a:lnTo>
                  <a:lnTo>
                    <a:pt x="2670454" y="0"/>
                  </a:lnTo>
                  <a:lnTo>
                    <a:pt x="2669336" y="469"/>
                  </a:lnTo>
                  <a:lnTo>
                    <a:pt x="2667470" y="2336"/>
                  </a:lnTo>
                  <a:lnTo>
                    <a:pt x="2667000" y="3454"/>
                  </a:lnTo>
                  <a:lnTo>
                    <a:pt x="2667000" y="6083"/>
                  </a:lnTo>
                  <a:lnTo>
                    <a:pt x="2667470" y="7200"/>
                  </a:lnTo>
                  <a:lnTo>
                    <a:pt x="2669336" y="9067"/>
                  </a:lnTo>
                  <a:lnTo>
                    <a:pt x="2670454" y="9525"/>
                  </a:lnTo>
                  <a:lnTo>
                    <a:pt x="2673083" y="9525"/>
                  </a:lnTo>
                  <a:lnTo>
                    <a:pt x="2674201" y="9067"/>
                  </a:lnTo>
                  <a:lnTo>
                    <a:pt x="2676067" y="7200"/>
                  </a:lnTo>
                  <a:lnTo>
                    <a:pt x="2676525" y="6083"/>
                  </a:lnTo>
                  <a:lnTo>
                    <a:pt x="2676525" y="3454"/>
                  </a:lnTo>
                  <a:close/>
                </a:path>
                <a:path w="3343275" h="1828800">
                  <a:moveTo>
                    <a:pt x="2724150" y="1822729"/>
                  </a:moveTo>
                  <a:lnTo>
                    <a:pt x="2723692" y="1821611"/>
                  </a:lnTo>
                  <a:lnTo>
                    <a:pt x="2721826" y="1819744"/>
                  </a:lnTo>
                  <a:lnTo>
                    <a:pt x="2720708" y="1819275"/>
                  </a:lnTo>
                  <a:lnTo>
                    <a:pt x="2718079" y="1819275"/>
                  </a:lnTo>
                  <a:lnTo>
                    <a:pt x="2716961" y="1819744"/>
                  </a:lnTo>
                  <a:lnTo>
                    <a:pt x="2715095" y="1821611"/>
                  </a:lnTo>
                  <a:lnTo>
                    <a:pt x="2714625" y="1822729"/>
                  </a:lnTo>
                  <a:lnTo>
                    <a:pt x="2714625" y="1825358"/>
                  </a:lnTo>
                  <a:lnTo>
                    <a:pt x="2715095" y="1826475"/>
                  </a:lnTo>
                  <a:lnTo>
                    <a:pt x="2716961" y="1828342"/>
                  </a:lnTo>
                  <a:lnTo>
                    <a:pt x="2718079" y="1828800"/>
                  </a:lnTo>
                  <a:lnTo>
                    <a:pt x="2720708" y="1828800"/>
                  </a:lnTo>
                  <a:lnTo>
                    <a:pt x="2721826" y="1828342"/>
                  </a:lnTo>
                  <a:lnTo>
                    <a:pt x="2723692" y="1826475"/>
                  </a:lnTo>
                  <a:lnTo>
                    <a:pt x="2724150" y="1825358"/>
                  </a:lnTo>
                  <a:lnTo>
                    <a:pt x="2724150" y="1822729"/>
                  </a:lnTo>
                  <a:close/>
                </a:path>
                <a:path w="3343275" h="1828800">
                  <a:moveTo>
                    <a:pt x="2724150" y="1216304"/>
                  </a:moveTo>
                  <a:lnTo>
                    <a:pt x="2723692" y="1215186"/>
                  </a:lnTo>
                  <a:lnTo>
                    <a:pt x="2721826" y="1213319"/>
                  </a:lnTo>
                  <a:lnTo>
                    <a:pt x="2720708" y="1212850"/>
                  </a:lnTo>
                  <a:lnTo>
                    <a:pt x="2718079" y="1212850"/>
                  </a:lnTo>
                  <a:lnTo>
                    <a:pt x="2716961" y="1213319"/>
                  </a:lnTo>
                  <a:lnTo>
                    <a:pt x="2715095" y="1215186"/>
                  </a:lnTo>
                  <a:lnTo>
                    <a:pt x="2714625" y="1216304"/>
                  </a:lnTo>
                  <a:lnTo>
                    <a:pt x="2714625" y="1218933"/>
                  </a:lnTo>
                  <a:lnTo>
                    <a:pt x="2715095" y="1220050"/>
                  </a:lnTo>
                  <a:lnTo>
                    <a:pt x="2716961" y="1221917"/>
                  </a:lnTo>
                  <a:lnTo>
                    <a:pt x="2718079" y="1222375"/>
                  </a:lnTo>
                  <a:lnTo>
                    <a:pt x="2720708" y="1222375"/>
                  </a:lnTo>
                  <a:lnTo>
                    <a:pt x="2721826" y="1221917"/>
                  </a:lnTo>
                  <a:lnTo>
                    <a:pt x="2723692" y="1220050"/>
                  </a:lnTo>
                  <a:lnTo>
                    <a:pt x="2724150" y="1218933"/>
                  </a:lnTo>
                  <a:lnTo>
                    <a:pt x="2724150" y="1216304"/>
                  </a:lnTo>
                  <a:close/>
                </a:path>
                <a:path w="3343275" h="1828800">
                  <a:moveTo>
                    <a:pt x="2724150" y="609879"/>
                  </a:moveTo>
                  <a:lnTo>
                    <a:pt x="2723692" y="608761"/>
                  </a:lnTo>
                  <a:lnTo>
                    <a:pt x="2721826" y="606894"/>
                  </a:lnTo>
                  <a:lnTo>
                    <a:pt x="2720708" y="606425"/>
                  </a:lnTo>
                  <a:lnTo>
                    <a:pt x="2718079" y="606425"/>
                  </a:lnTo>
                  <a:lnTo>
                    <a:pt x="2716961" y="606894"/>
                  </a:lnTo>
                  <a:lnTo>
                    <a:pt x="2715095" y="608761"/>
                  </a:lnTo>
                  <a:lnTo>
                    <a:pt x="2714625" y="609879"/>
                  </a:lnTo>
                  <a:lnTo>
                    <a:pt x="2714625" y="612508"/>
                  </a:lnTo>
                  <a:lnTo>
                    <a:pt x="2715095" y="613625"/>
                  </a:lnTo>
                  <a:lnTo>
                    <a:pt x="2716961" y="615492"/>
                  </a:lnTo>
                  <a:lnTo>
                    <a:pt x="2718079" y="615950"/>
                  </a:lnTo>
                  <a:lnTo>
                    <a:pt x="2720708" y="615950"/>
                  </a:lnTo>
                  <a:lnTo>
                    <a:pt x="2721826" y="615492"/>
                  </a:lnTo>
                  <a:lnTo>
                    <a:pt x="2723692" y="613625"/>
                  </a:lnTo>
                  <a:lnTo>
                    <a:pt x="2724150" y="612508"/>
                  </a:lnTo>
                  <a:lnTo>
                    <a:pt x="2724150" y="609879"/>
                  </a:lnTo>
                  <a:close/>
                </a:path>
                <a:path w="3343275" h="1828800">
                  <a:moveTo>
                    <a:pt x="2724150" y="3454"/>
                  </a:moveTo>
                  <a:lnTo>
                    <a:pt x="2723692" y="2336"/>
                  </a:lnTo>
                  <a:lnTo>
                    <a:pt x="2721826" y="469"/>
                  </a:lnTo>
                  <a:lnTo>
                    <a:pt x="2720708" y="0"/>
                  </a:lnTo>
                  <a:lnTo>
                    <a:pt x="2718079" y="0"/>
                  </a:lnTo>
                  <a:lnTo>
                    <a:pt x="2716961" y="469"/>
                  </a:lnTo>
                  <a:lnTo>
                    <a:pt x="2715095" y="2336"/>
                  </a:lnTo>
                  <a:lnTo>
                    <a:pt x="2714625" y="3454"/>
                  </a:lnTo>
                  <a:lnTo>
                    <a:pt x="2714625" y="6083"/>
                  </a:lnTo>
                  <a:lnTo>
                    <a:pt x="2715095" y="7200"/>
                  </a:lnTo>
                  <a:lnTo>
                    <a:pt x="2716961" y="9067"/>
                  </a:lnTo>
                  <a:lnTo>
                    <a:pt x="2718079" y="9525"/>
                  </a:lnTo>
                  <a:lnTo>
                    <a:pt x="2720708" y="9525"/>
                  </a:lnTo>
                  <a:lnTo>
                    <a:pt x="2721826" y="9067"/>
                  </a:lnTo>
                  <a:lnTo>
                    <a:pt x="2723692" y="7200"/>
                  </a:lnTo>
                  <a:lnTo>
                    <a:pt x="2724150" y="6083"/>
                  </a:lnTo>
                  <a:lnTo>
                    <a:pt x="2724150" y="3454"/>
                  </a:lnTo>
                  <a:close/>
                </a:path>
                <a:path w="3343275" h="1828800">
                  <a:moveTo>
                    <a:pt x="2771775" y="1822729"/>
                  </a:moveTo>
                  <a:lnTo>
                    <a:pt x="2771317" y="1821611"/>
                  </a:lnTo>
                  <a:lnTo>
                    <a:pt x="2769451" y="1819744"/>
                  </a:lnTo>
                  <a:lnTo>
                    <a:pt x="2768333" y="1819275"/>
                  </a:lnTo>
                  <a:lnTo>
                    <a:pt x="2765704" y="1819275"/>
                  </a:lnTo>
                  <a:lnTo>
                    <a:pt x="2764586" y="1819744"/>
                  </a:lnTo>
                  <a:lnTo>
                    <a:pt x="2762720" y="1821611"/>
                  </a:lnTo>
                  <a:lnTo>
                    <a:pt x="2762250" y="1822729"/>
                  </a:lnTo>
                  <a:lnTo>
                    <a:pt x="2762250" y="1825358"/>
                  </a:lnTo>
                  <a:lnTo>
                    <a:pt x="2762720" y="1826475"/>
                  </a:lnTo>
                  <a:lnTo>
                    <a:pt x="2764586" y="1828342"/>
                  </a:lnTo>
                  <a:lnTo>
                    <a:pt x="2765704" y="1828800"/>
                  </a:lnTo>
                  <a:lnTo>
                    <a:pt x="2768333" y="1828800"/>
                  </a:lnTo>
                  <a:lnTo>
                    <a:pt x="2769451" y="1828342"/>
                  </a:lnTo>
                  <a:lnTo>
                    <a:pt x="2771317" y="1826475"/>
                  </a:lnTo>
                  <a:lnTo>
                    <a:pt x="2771775" y="1825358"/>
                  </a:lnTo>
                  <a:lnTo>
                    <a:pt x="2771775" y="1822729"/>
                  </a:lnTo>
                  <a:close/>
                </a:path>
                <a:path w="3343275" h="1828800">
                  <a:moveTo>
                    <a:pt x="2771775" y="1216304"/>
                  </a:moveTo>
                  <a:lnTo>
                    <a:pt x="2771317" y="1215186"/>
                  </a:lnTo>
                  <a:lnTo>
                    <a:pt x="2769451" y="1213319"/>
                  </a:lnTo>
                  <a:lnTo>
                    <a:pt x="2768333" y="1212850"/>
                  </a:lnTo>
                  <a:lnTo>
                    <a:pt x="2765704" y="1212850"/>
                  </a:lnTo>
                  <a:lnTo>
                    <a:pt x="2764586" y="1213319"/>
                  </a:lnTo>
                  <a:lnTo>
                    <a:pt x="2762720" y="1215186"/>
                  </a:lnTo>
                  <a:lnTo>
                    <a:pt x="2762250" y="1216304"/>
                  </a:lnTo>
                  <a:lnTo>
                    <a:pt x="2762250" y="1218933"/>
                  </a:lnTo>
                  <a:lnTo>
                    <a:pt x="2762720" y="1220050"/>
                  </a:lnTo>
                  <a:lnTo>
                    <a:pt x="2764586" y="1221917"/>
                  </a:lnTo>
                  <a:lnTo>
                    <a:pt x="2765704" y="1222375"/>
                  </a:lnTo>
                  <a:lnTo>
                    <a:pt x="2768333" y="1222375"/>
                  </a:lnTo>
                  <a:lnTo>
                    <a:pt x="2769451" y="1221917"/>
                  </a:lnTo>
                  <a:lnTo>
                    <a:pt x="2771317" y="1220050"/>
                  </a:lnTo>
                  <a:lnTo>
                    <a:pt x="2771775" y="1218933"/>
                  </a:lnTo>
                  <a:lnTo>
                    <a:pt x="2771775" y="1216304"/>
                  </a:lnTo>
                  <a:close/>
                </a:path>
                <a:path w="3343275" h="1828800">
                  <a:moveTo>
                    <a:pt x="2771775" y="609879"/>
                  </a:moveTo>
                  <a:lnTo>
                    <a:pt x="2771317" y="608761"/>
                  </a:lnTo>
                  <a:lnTo>
                    <a:pt x="2769451" y="606894"/>
                  </a:lnTo>
                  <a:lnTo>
                    <a:pt x="2768333" y="606425"/>
                  </a:lnTo>
                  <a:lnTo>
                    <a:pt x="2765704" y="606425"/>
                  </a:lnTo>
                  <a:lnTo>
                    <a:pt x="2764586" y="606894"/>
                  </a:lnTo>
                  <a:lnTo>
                    <a:pt x="2762720" y="608761"/>
                  </a:lnTo>
                  <a:lnTo>
                    <a:pt x="2762250" y="609879"/>
                  </a:lnTo>
                  <a:lnTo>
                    <a:pt x="2762250" y="612508"/>
                  </a:lnTo>
                  <a:lnTo>
                    <a:pt x="2762720" y="613625"/>
                  </a:lnTo>
                  <a:lnTo>
                    <a:pt x="2764586" y="615492"/>
                  </a:lnTo>
                  <a:lnTo>
                    <a:pt x="2765704" y="615950"/>
                  </a:lnTo>
                  <a:lnTo>
                    <a:pt x="2768333" y="615950"/>
                  </a:lnTo>
                  <a:lnTo>
                    <a:pt x="2769451" y="615492"/>
                  </a:lnTo>
                  <a:lnTo>
                    <a:pt x="2771317" y="613625"/>
                  </a:lnTo>
                  <a:lnTo>
                    <a:pt x="2771775" y="612508"/>
                  </a:lnTo>
                  <a:lnTo>
                    <a:pt x="2771775" y="609879"/>
                  </a:lnTo>
                  <a:close/>
                </a:path>
                <a:path w="3343275" h="1828800">
                  <a:moveTo>
                    <a:pt x="2771775" y="3454"/>
                  </a:moveTo>
                  <a:lnTo>
                    <a:pt x="2771317" y="2336"/>
                  </a:lnTo>
                  <a:lnTo>
                    <a:pt x="2769451" y="469"/>
                  </a:lnTo>
                  <a:lnTo>
                    <a:pt x="2768333" y="0"/>
                  </a:lnTo>
                  <a:lnTo>
                    <a:pt x="2765704" y="0"/>
                  </a:lnTo>
                  <a:lnTo>
                    <a:pt x="2764586" y="469"/>
                  </a:lnTo>
                  <a:lnTo>
                    <a:pt x="2762720" y="2336"/>
                  </a:lnTo>
                  <a:lnTo>
                    <a:pt x="2762250" y="3454"/>
                  </a:lnTo>
                  <a:lnTo>
                    <a:pt x="2762250" y="6083"/>
                  </a:lnTo>
                  <a:lnTo>
                    <a:pt x="2762720" y="7200"/>
                  </a:lnTo>
                  <a:lnTo>
                    <a:pt x="2764586" y="9067"/>
                  </a:lnTo>
                  <a:lnTo>
                    <a:pt x="2765704" y="9525"/>
                  </a:lnTo>
                  <a:lnTo>
                    <a:pt x="2768333" y="9525"/>
                  </a:lnTo>
                  <a:lnTo>
                    <a:pt x="2769451" y="9067"/>
                  </a:lnTo>
                  <a:lnTo>
                    <a:pt x="2771317" y="7200"/>
                  </a:lnTo>
                  <a:lnTo>
                    <a:pt x="2771775" y="6083"/>
                  </a:lnTo>
                  <a:lnTo>
                    <a:pt x="2771775" y="3454"/>
                  </a:lnTo>
                  <a:close/>
                </a:path>
                <a:path w="3343275" h="1828800">
                  <a:moveTo>
                    <a:pt x="2819400" y="1822729"/>
                  </a:moveTo>
                  <a:lnTo>
                    <a:pt x="2818942" y="1821611"/>
                  </a:lnTo>
                  <a:lnTo>
                    <a:pt x="2817076" y="1819744"/>
                  </a:lnTo>
                  <a:lnTo>
                    <a:pt x="2815958" y="1819275"/>
                  </a:lnTo>
                  <a:lnTo>
                    <a:pt x="2813329" y="1819275"/>
                  </a:lnTo>
                  <a:lnTo>
                    <a:pt x="2812211" y="1819744"/>
                  </a:lnTo>
                  <a:lnTo>
                    <a:pt x="2810345" y="1821611"/>
                  </a:lnTo>
                  <a:lnTo>
                    <a:pt x="2809875" y="1822729"/>
                  </a:lnTo>
                  <a:lnTo>
                    <a:pt x="2809875" y="1825358"/>
                  </a:lnTo>
                  <a:lnTo>
                    <a:pt x="2810345" y="1826475"/>
                  </a:lnTo>
                  <a:lnTo>
                    <a:pt x="2812211" y="1828342"/>
                  </a:lnTo>
                  <a:lnTo>
                    <a:pt x="2813329" y="1828800"/>
                  </a:lnTo>
                  <a:lnTo>
                    <a:pt x="2815958" y="1828800"/>
                  </a:lnTo>
                  <a:lnTo>
                    <a:pt x="2817076" y="1828342"/>
                  </a:lnTo>
                  <a:lnTo>
                    <a:pt x="2818942" y="1826475"/>
                  </a:lnTo>
                  <a:lnTo>
                    <a:pt x="2819400" y="1825358"/>
                  </a:lnTo>
                  <a:lnTo>
                    <a:pt x="2819400" y="1822729"/>
                  </a:lnTo>
                  <a:close/>
                </a:path>
                <a:path w="3343275" h="1828800">
                  <a:moveTo>
                    <a:pt x="2819400" y="1216304"/>
                  </a:moveTo>
                  <a:lnTo>
                    <a:pt x="2818942" y="1215186"/>
                  </a:lnTo>
                  <a:lnTo>
                    <a:pt x="2817076" y="1213319"/>
                  </a:lnTo>
                  <a:lnTo>
                    <a:pt x="2815958" y="1212850"/>
                  </a:lnTo>
                  <a:lnTo>
                    <a:pt x="2813329" y="1212850"/>
                  </a:lnTo>
                  <a:lnTo>
                    <a:pt x="2812211" y="1213319"/>
                  </a:lnTo>
                  <a:lnTo>
                    <a:pt x="2810345" y="1215186"/>
                  </a:lnTo>
                  <a:lnTo>
                    <a:pt x="2809875" y="1216304"/>
                  </a:lnTo>
                  <a:lnTo>
                    <a:pt x="2809875" y="1218933"/>
                  </a:lnTo>
                  <a:lnTo>
                    <a:pt x="2810345" y="1220050"/>
                  </a:lnTo>
                  <a:lnTo>
                    <a:pt x="2812211" y="1221917"/>
                  </a:lnTo>
                  <a:lnTo>
                    <a:pt x="2813329" y="1222375"/>
                  </a:lnTo>
                  <a:lnTo>
                    <a:pt x="2815958" y="1222375"/>
                  </a:lnTo>
                  <a:lnTo>
                    <a:pt x="2817076" y="1221917"/>
                  </a:lnTo>
                  <a:lnTo>
                    <a:pt x="2818942" y="1220050"/>
                  </a:lnTo>
                  <a:lnTo>
                    <a:pt x="2819400" y="1218933"/>
                  </a:lnTo>
                  <a:lnTo>
                    <a:pt x="2819400" y="1216304"/>
                  </a:lnTo>
                  <a:close/>
                </a:path>
                <a:path w="3343275" h="1828800">
                  <a:moveTo>
                    <a:pt x="2819400" y="609879"/>
                  </a:moveTo>
                  <a:lnTo>
                    <a:pt x="2818942" y="608761"/>
                  </a:lnTo>
                  <a:lnTo>
                    <a:pt x="2817076" y="606894"/>
                  </a:lnTo>
                  <a:lnTo>
                    <a:pt x="2815958" y="606425"/>
                  </a:lnTo>
                  <a:lnTo>
                    <a:pt x="2813329" y="606425"/>
                  </a:lnTo>
                  <a:lnTo>
                    <a:pt x="2812211" y="606894"/>
                  </a:lnTo>
                  <a:lnTo>
                    <a:pt x="2810345" y="608761"/>
                  </a:lnTo>
                  <a:lnTo>
                    <a:pt x="2809875" y="609879"/>
                  </a:lnTo>
                  <a:lnTo>
                    <a:pt x="2809875" y="612508"/>
                  </a:lnTo>
                  <a:lnTo>
                    <a:pt x="2810345" y="613625"/>
                  </a:lnTo>
                  <a:lnTo>
                    <a:pt x="2812211" y="615492"/>
                  </a:lnTo>
                  <a:lnTo>
                    <a:pt x="2813329" y="615950"/>
                  </a:lnTo>
                  <a:lnTo>
                    <a:pt x="2815958" y="615950"/>
                  </a:lnTo>
                  <a:lnTo>
                    <a:pt x="2817076" y="615492"/>
                  </a:lnTo>
                  <a:lnTo>
                    <a:pt x="2818942" y="613625"/>
                  </a:lnTo>
                  <a:lnTo>
                    <a:pt x="2819400" y="612508"/>
                  </a:lnTo>
                  <a:lnTo>
                    <a:pt x="2819400" y="609879"/>
                  </a:lnTo>
                  <a:close/>
                </a:path>
                <a:path w="3343275" h="1828800">
                  <a:moveTo>
                    <a:pt x="2819400" y="3454"/>
                  </a:moveTo>
                  <a:lnTo>
                    <a:pt x="2818942" y="2336"/>
                  </a:lnTo>
                  <a:lnTo>
                    <a:pt x="2817076" y="469"/>
                  </a:lnTo>
                  <a:lnTo>
                    <a:pt x="2815958" y="0"/>
                  </a:lnTo>
                  <a:lnTo>
                    <a:pt x="2813329" y="0"/>
                  </a:lnTo>
                  <a:lnTo>
                    <a:pt x="2812211" y="469"/>
                  </a:lnTo>
                  <a:lnTo>
                    <a:pt x="2810345" y="2336"/>
                  </a:lnTo>
                  <a:lnTo>
                    <a:pt x="2809875" y="3454"/>
                  </a:lnTo>
                  <a:lnTo>
                    <a:pt x="2809875" y="6083"/>
                  </a:lnTo>
                  <a:lnTo>
                    <a:pt x="2810345" y="7200"/>
                  </a:lnTo>
                  <a:lnTo>
                    <a:pt x="2812211" y="9067"/>
                  </a:lnTo>
                  <a:lnTo>
                    <a:pt x="2813329" y="9525"/>
                  </a:lnTo>
                  <a:lnTo>
                    <a:pt x="2815958" y="9525"/>
                  </a:lnTo>
                  <a:lnTo>
                    <a:pt x="2817076" y="9067"/>
                  </a:lnTo>
                  <a:lnTo>
                    <a:pt x="2818942" y="7200"/>
                  </a:lnTo>
                  <a:lnTo>
                    <a:pt x="2819400" y="6083"/>
                  </a:lnTo>
                  <a:lnTo>
                    <a:pt x="2819400" y="3454"/>
                  </a:lnTo>
                  <a:close/>
                </a:path>
                <a:path w="3343275" h="1828800">
                  <a:moveTo>
                    <a:pt x="2867025" y="1822729"/>
                  </a:moveTo>
                  <a:lnTo>
                    <a:pt x="2866567" y="1821611"/>
                  </a:lnTo>
                  <a:lnTo>
                    <a:pt x="2864701" y="1819744"/>
                  </a:lnTo>
                  <a:lnTo>
                    <a:pt x="2863583" y="1819275"/>
                  </a:lnTo>
                  <a:lnTo>
                    <a:pt x="2860954" y="1819275"/>
                  </a:lnTo>
                  <a:lnTo>
                    <a:pt x="2859824" y="1819744"/>
                  </a:lnTo>
                  <a:lnTo>
                    <a:pt x="2857970" y="1821611"/>
                  </a:lnTo>
                  <a:lnTo>
                    <a:pt x="2857500" y="1822729"/>
                  </a:lnTo>
                  <a:lnTo>
                    <a:pt x="2857500" y="1825358"/>
                  </a:lnTo>
                  <a:lnTo>
                    <a:pt x="2857970" y="1826475"/>
                  </a:lnTo>
                  <a:lnTo>
                    <a:pt x="2859824" y="1828342"/>
                  </a:lnTo>
                  <a:lnTo>
                    <a:pt x="2860954" y="1828800"/>
                  </a:lnTo>
                  <a:lnTo>
                    <a:pt x="2863583" y="1828800"/>
                  </a:lnTo>
                  <a:lnTo>
                    <a:pt x="2864701" y="1828342"/>
                  </a:lnTo>
                  <a:lnTo>
                    <a:pt x="2866567" y="1826475"/>
                  </a:lnTo>
                  <a:lnTo>
                    <a:pt x="2867025" y="1825358"/>
                  </a:lnTo>
                  <a:lnTo>
                    <a:pt x="2867025" y="1822729"/>
                  </a:lnTo>
                  <a:close/>
                </a:path>
                <a:path w="3343275" h="1828800">
                  <a:moveTo>
                    <a:pt x="2867025" y="1216304"/>
                  </a:moveTo>
                  <a:lnTo>
                    <a:pt x="2866567" y="1215186"/>
                  </a:lnTo>
                  <a:lnTo>
                    <a:pt x="2864701" y="1213319"/>
                  </a:lnTo>
                  <a:lnTo>
                    <a:pt x="2863583" y="1212850"/>
                  </a:lnTo>
                  <a:lnTo>
                    <a:pt x="2860954" y="1212850"/>
                  </a:lnTo>
                  <a:lnTo>
                    <a:pt x="2859824" y="1213319"/>
                  </a:lnTo>
                  <a:lnTo>
                    <a:pt x="2857970" y="1215186"/>
                  </a:lnTo>
                  <a:lnTo>
                    <a:pt x="2857500" y="1216304"/>
                  </a:lnTo>
                  <a:lnTo>
                    <a:pt x="2857500" y="1218933"/>
                  </a:lnTo>
                  <a:lnTo>
                    <a:pt x="2857970" y="1220050"/>
                  </a:lnTo>
                  <a:lnTo>
                    <a:pt x="2859824" y="1221917"/>
                  </a:lnTo>
                  <a:lnTo>
                    <a:pt x="2860954" y="1222375"/>
                  </a:lnTo>
                  <a:lnTo>
                    <a:pt x="2863583" y="1222375"/>
                  </a:lnTo>
                  <a:lnTo>
                    <a:pt x="2864701" y="1221917"/>
                  </a:lnTo>
                  <a:lnTo>
                    <a:pt x="2866567" y="1220050"/>
                  </a:lnTo>
                  <a:lnTo>
                    <a:pt x="2867025" y="1218933"/>
                  </a:lnTo>
                  <a:lnTo>
                    <a:pt x="2867025" y="1216304"/>
                  </a:lnTo>
                  <a:close/>
                </a:path>
                <a:path w="3343275" h="1828800">
                  <a:moveTo>
                    <a:pt x="2867025" y="609879"/>
                  </a:moveTo>
                  <a:lnTo>
                    <a:pt x="2866567" y="608761"/>
                  </a:lnTo>
                  <a:lnTo>
                    <a:pt x="2864701" y="606894"/>
                  </a:lnTo>
                  <a:lnTo>
                    <a:pt x="2863583" y="606425"/>
                  </a:lnTo>
                  <a:lnTo>
                    <a:pt x="2860954" y="606425"/>
                  </a:lnTo>
                  <a:lnTo>
                    <a:pt x="2859824" y="606894"/>
                  </a:lnTo>
                  <a:lnTo>
                    <a:pt x="2857970" y="608761"/>
                  </a:lnTo>
                  <a:lnTo>
                    <a:pt x="2857500" y="609879"/>
                  </a:lnTo>
                  <a:lnTo>
                    <a:pt x="2857500" y="612508"/>
                  </a:lnTo>
                  <a:lnTo>
                    <a:pt x="2857970" y="613625"/>
                  </a:lnTo>
                  <a:lnTo>
                    <a:pt x="2859824" y="615492"/>
                  </a:lnTo>
                  <a:lnTo>
                    <a:pt x="2860954" y="615950"/>
                  </a:lnTo>
                  <a:lnTo>
                    <a:pt x="2863583" y="615950"/>
                  </a:lnTo>
                  <a:lnTo>
                    <a:pt x="2864701" y="615492"/>
                  </a:lnTo>
                  <a:lnTo>
                    <a:pt x="2866567" y="613625"/>
                  </a:lnTo>
                  <a:lnTo>
                    <a:pt x="2867025" y="612508"/>
                  </a:lnTo>
                  <a:lnTo>
                    <a:pt x="2867025" y="609879"/>
                  </a:lnTo>
                  <a:close/>
                </a:path>
                <a:path w="3343275" h="1828800">
                  <a:moveTo>
                    <a:pt x="2867025" y="3454"/>
                  </a:moveTo>
                  <a:lnTo>
                    <a:pt x="2866567" y="2336"/>
                  </a:lnTo>
                  <a:lnTo>
                    <a:pt x="2864701" y="469"/>
                  </a:lnTo>
                  <a:lnTo>
                    <a:pt x="2863583" y="0"/>
                  </a:lnTo>
                  <a:lnTo>
                    <a:pt x="2860954" y="0"/>
                  </a:lnTo>
                  <a:lnTo>
                    <a:pt x="2859824" y="469"/>
                  </a:lnTo>
                  <a:lnTo>
                    <a:pt x="2857970" y="2336"/>
                  </a:lnTo>
                  <a:lnTo>
                    <a:pt x="2857500" y="3454"/>
                  </a:lnTo>
                  <a:lnTo>
                    <a:pt x="2857500" y="6083"/>
                  </a:lnTo>
                  <a:lnTo>
                    <a:pt x="2857970" y="7200"/>
                  </a:lnTo>
                  <a:lnTo>
                    <a:pt x="2859824" y="9067"/>
                  </a:lnTo>
                  <a:lnTo>
                    <a:pt x="2860954" y="9525"/>
                  </a:lnTo>
                  <a:lnTo>
                    <a:pt x="2863583" y="9525"/>
                  </a:lnTo>
                  <a:lnTo>
                    <a:pt x="2864701" y="9067"/>
                  </a:lnTo>
                  <a:lnTo>
                    <a:pt x="2866567" y="7200"/>
                  </a:lnTo>
                  <a:lnTo>
                    <a:pt x="2867025" y="6083"/>
                  </a:lnTo>
                  <a:lnTo>
                    <a:pt x="2867025" y="3454"/>
                  </a:lnTo>
                  <a:close/>
                </a:path>
                <a:path w="3343275" h="1828800">
                  <a:moveTo>
                    <a:pt x="2914650" y="1822729"/>
                  </a:moveTo>
                  <a:lnTo>
                    <a:pt x="2914192" y="1821611"/>
                  </a:lnTo>
                  <a:lnTo>
                    <a:pt x="2912326" y="1819744"/>
                  </a:lnTo>
                  <a:lnTo>
                    <a:pt x="2911208" y="1819275"/>
                  </a:lnTo>
                  <a:lnTo>
                    <a:pt x="2908579" y="1819275"/>
                  </a:lnTo>
                  <a:lnTo>
                    <a:pt x="2907449" y="1819744"/>
                  </a:lnTo>
                  <a:lnTo>
                    <a:pt x="2905595" y="1821611"/>
                  </a:lnTo>
                  <a:lnTo>
                    <a:pt x="2905125" y="1822729"/>
                  </a:lnTo>
                  <a:lnTo>
                    <a:pt x="2905125" y="1825358"/>
                  </a:lnTo>
                  <a:lnTo>
                    <a:pt x="2905595" y="1826475"/>
                  </a:lnTo>
                  <a:lnTo>
                    <a:pt x="2907449" y="1828342"/>
                  </a:lnTo>
                  <a:lnTo>
                    <a:pt x="2908579" y="1828800"/>
                  </a:lnTo>
                  <a:lnTo>
                    <a:pt x="2911208" y="1828800"/>
                  </a:lnTo>
                  <a:lnTo>
                    <a:pt x="2912326" y="1828342"/>
                  </a:lnTo>
                  <a:lnTo>
                    <a:pt x="2914192" y="1826475"/>
                  </a:lnTo>
                  <a:lnTo>
                    <a:pt x="2914650" y="1825358"/>
                  </a:lnTo>
                  <a:lnTo>
                    <a:pt x="2914650" y="1822729"/>
                  </a:lnTo>
                  <a:close/>
                </a:path>
                <a:path w="3343275" h="1828800">
                  <a:moveTo>
                    <a:pt x="2914650" y="1216304"/>
                  </a:moveTo>
                  <a:lnTo>
                    <a:pt x="2914192" y="1215186"/>
                  </a:lnTo>
                  <a:lnTo>
                    <a:pt x="2912326" y="1213319"/>
                  </a:lnTo>
                  <a:lnTo>
                    <a:pt x="2911208" y="1212850"/>
                  </a:lnTo>
                  <a:lnTo>
                    <a:pt x="2908579" y="1212850"/>
                  </a:lnTo>
                  <a:lnTo>
                    <a:pt x="2907449" y="1213319"/>
                  </a:lnTo>
                  <a:lnTo>
                    <a:pt x="2905595" y="1215186"/>
                  </a:lnTo>
                  <a:lnTo>
                    <a:pt x="2905125" y="1216304"/>
                  </a:lnTo>
                  <a:lnTo>
                    <a:pt x="2905125" y="1218933"/>
                  </a:lnTo>
                  <a:lnTo>
                    <a:pt x="2905595" y="1220050"/>
                  </a:lnTo>
                  <a:lnTo>
                    <a:pt x="2907449" y="1221917"/>
                  </a:lnTo>
                  <a:lnTo>
                    <a:pt x="2908579" y="1222375"/>
                  </a:lnTo>
                  <a:lnTo>
                    <a:pt x="2911208" y="1222375"/>
                  </a:lnTo>
                  <a:lnTo>
                    <a:pt x="2912326" y="1221917"/>
                  </a:lnTo>
                  <a:lnTo>
                    <a:pt x="2914192" y="1220050"/>
                  </a:lnTo>
                  <a:lnTo>
                    <a:pt x="2914650" y="1218933"/>
                  </a:lnTo>
                  <a:lnTo>
                    <a:pt x="2914650" y="1216304"/>
                  </a:lnTo>
                  <a:close/>
                </a:path>
                <a:path w="3343275" h="1828800">
                  <a:moveTo>
                    <a:pt x="2914650" y="609879"/>
                  </a:moveTo>
                  <a:lnTo>
                    <a:pt x="2914192" y="608761"/>
                  </a:lnTo>
                  <a:lnTo>
                    <a:pt x="2912326" y="606894"/>
                  </a:lnTo>
                  <a:lnTo>
                    <a:pt x="2911208" y="606425"/>
                  </a:lnTo>
                  <a:lnTo>
                    <a:pt x="2908579" y="606425"/>
                  </a:lnTo>
                  <a:lnTo>
                    <a:pt x="2907449" y="606894"/>
                  </a:lnTo>
                  <a:lnTo>
                    <a:pt x="2905595" y="608761"/>
                  </a:lnTo>
                  <a:lnTo>
                    <a:pt x="2905125" y="609879"/>
                  </a:lnTo>
                  <a:lnTo>
                    <a:pt x="2905125" y="612508"/>
                  </a:lnTo>
                  <a:lnTo>
                    <a:pt x="2905595" y="613625"/>
                  </a:lnTo>
                  <a:lnTo>
                    <a:pt x="2907449" y="615492"/>
                  </a:lnTo>
                  <a:lnTo>
                    <a:pt x="2908579" y="615950"/>
                  </a:lnTo>
                  <a:lnTo>
                    <a:pt x="2911208" y="615950"/>
                  </a:lnTo>
                  <a:lnTo>
                    <a:pt x="2912326" y="615492"/>
                  </a:lnTo>
                  <a:lnTo>
                    <a:pt x="2914192" y="613625"/>
                  </a:lnTo>
                  <a:lnTo>
                    <a:pt x="2914650" y="612508"/>
                  </a:lnTo>
                  <a:lnTo>
                    <a:pt x="2914650" y="609879"/>
                  </a:lnTo>
                  <a:close/>
                </a:path>
                <a:path w="3343275" h="1828800">
                  <a:moveTo>
                    <a:pt x="2914650" y="3454"/>
                  </a:moveTo>
                  <a:lnTo>
                    <a:pt x="2914192" y="2336"/>
                  </a:lnTo>
                  <a:lnTo>
                    <a:pt x="2912326" y="469"/>
                  </a:lnTo>
                  <a:lnTo>
                    <a:pt x="2911208" y="0"/>
                  </a:lnTo>
                  <a:lnTo>
                    <a:pt x="2908579" y="0"/>
                  </a:lnTo>
                  <a:lnTo>
                    <a:pt x="2907449" y="469"/>
                  </a:lnTo>
                  <a:lnTo>
                    <a:pt x="2905595" y="2336"/>
                  </a:lnTo>
                  <a:lnTo>
                    <a:pt x="2905125" y="3454"/>
                  </a:lnTo>
                  <a:lnTo>
                    <a:pt x="2905125" y="6083"/>
                  </a:lnTo>
                  <a:lnTo>
                    <a:pt x="2905595" y="7200"/>
                  </a:lnTo>
                  <a:lnTo>
                    <a:pt x="2907449" y="9067"/>
                  </a:lnTo>
                  <a:lnTo>
                    <a:pt x="2908579" y="9525"/>
                  </a:lnTo>
                  <a:lnTo>
                    <a:pt x="2911208" y="9525"/>
                  </a:lnTo>
                  <a:lnTo>
                    <a:pt x="2912326" y="9067"/>
                  </a:lnTo>
                  <a:lnTo>
                    <a:pt x="2914192" y="7200"/>
                  </a:lnTo>
                  <a:lnTo>
                    <a:pt x="2914650" y="6083"/>
                  </a:lnTo>
                  <a:lnTo>
                    <a:pt x="2914650" y="3454"/>
                  </a:lnTo>
                  <a:close/>
                </a:path>
                <a:path w="3343275" h="1828800">
                  <a:moveTo>
                    <a:pt x="2962275" y="1822729"/>
                  </a:moveTo>
                  <a:lnTo>
                    <a:pt x="2961817" y="1821611"/>
                  </a:lnTo>
                  <a:lnTo>
                    <a:pt x="2959951" y="1819744"/>
                  </a:lnTo>
                  <a:lnTo>
                    <a:pt x="2958833" y="1819275"/>
                  </a:lnTo>
                  <a:lnTo>
                    <a:pt x="2956204" y="1819275"/>
                  </a:lnTo>
                  <a:lnTo>
                    <a:pt x="2955074" y="1819744"/>
                  </a:lnTo>
                  <a:lnTo>
                    <a:pt x="2953220" y="1821611"/>
                  </a:lnTo>
                  <a:lnTo>
                    <a:pt x="2952750" y="1822729"/>
                  </a:lnTo>
                  <a:lnTo>
                    <a:pt x="2952750" y="1825358"/>
                  </a:lnTo>
                  <a:lnTo>
                    <a:pt x="2953220" y="1826475"/>
                  </a:lnTo>
                  <a:lnTo>
                    <a:pt x="2955074" y="1828342"/>
                  </a:lnTo>
                  <a:lnTo>
                    <a:pt x="2956204" y="1828800"/>
                  </a:lnTo>
                  <a:lnTo>
                    <a:pt x="2958833" y="1828800"/>
                  </a:lnTo>
                  <a:lnTo>
                    <a:pt x="2959951" y="1828342"/>
                  </a:lnTo>
                  <a:lnTo>
                    <a:pt x="2961817" y="1826475"/>
                  </a:lnTo>
                  <a:lnTo>
                    <a:pt x="2962275" y="1825358"/>
                  </a:lnTo>
                  <a:lnTo>
                    <a:pt x="2962275" y="1822729"/>
                  </a:lnTo>
                  <a:close/>
                </a:path>
                <a:path w="3343275" h="1828800">
                  <a:moveTo>
                    <a:pt x="2962275" y="1216304"/>
                  </a:moveTo>
                  <a:lnTo>
                    <a:pt x="2961817" y="1215186"/>
                  </a:lnTo>
                  <a:lnTo>
                    <a:pt x="2959951" y="1213319"/>
                  </a:lnTo>
                  <a:lnTo>
                    <a:pt x="2958833" y="1212850"/>
                  </a:lnTo>
                  <a:lnTo>
                    <a:pt x="2956204" y="1212850"/>
                  </a:lnTo>
                  <a:lnTo>
                    <a:pt x="2955074" y="1213319"/>
                  </a:lnTo>
                  <a:lnTo>
                    <a:pt x="2953220" y="1215186"/>
                  </a:lnTo>
                  <a:lnTo>
                    <a:pt x="2952750" y="1216304"/>
                  </a:lnTo>
                  <a:lnTo>
                    <a:pt x="2952750" y="1218933"/>
                  </a:lnTo>
                  <a:lnTo>
                    <a:pt x="2953220" y="1220050"/>
                  </a:lnTo>
                  <a:lnTo>
                    <a:pt x="2955074" y="1221917"/>
                  </a:lnTo>
                  <a:lnTo>
                    <a:pt x="2956204" y="1222375"/>
                  </a:lnTo>
                  <a:lnTo>
                    <a:pt x="2958833" y="1222375"/>
                  </a:lnTo>
                  <a:lnTo>
                    <a:pt x="2959951" y="1221917"/>
                  </a:lnTo>
                  <a:lnTo>
                    <a:pt x="2961817" y="1220050"/>
                  </a:lnTo>
                  <a:lnTo>
                    <a:pt x="2962275" y="1218933"/>
                  </a:lnTo>
                  <a:lnTo>
                    <a:pt x="2962275" y="1216304"/>
                  </a:lnTo>
                  <a:close/>
                </a:path>
                <a:path w="3343275" h="1828800">
                  <a:moveTo>
                    <a:pt x="2962275" y="609879"/>
                  </a:moveTo>
                  <a:lnTo>
                    <a:pt x="2961817" y="608761"/>
                  </a:lnTo>
                  <a:lnTo>
                    <a:pt x="2959951" y="606894"/>
                  </a:lnTo>
                  <a:lnTo>
                    <a:pt x="2958833" y="606425"/>
                  </a:lnTo>
                  <a:lnTo>
                    <a:pt x="2956204" y="606425"/>
                  </a:lnTo>
                  <a:lnTo>
                    <a:pt x="2955074" y="606894"/>
                  </a:lnTo>
                  <a:lnTo>
                    <a:pt x="2953220" y="608761"/>
                  </a:lnTo>
                  <a:lnTo>
                    <a:pt x="2952750" y="609879"/>
                  </a:lnTo>
                  <a:lnTo>
                    <a:pt x="2952750" y="612508"/>
                  </a:lnTo>
                  <a:lnTo>
                    <a:pt x="2953220" y="613625"/>
                  </a:lnTo>
                  <a:lnTo>
                    <a:pt x="2955074" y="615492"/>
                  </a:lnTo>
                  <a:lnTo>
                    <a:pt x="2956204" y="615950"/>
                  </a:lnTo>
                  <a:lnTo>
                    <a:pt x="2958833" y="615950"/>
                  </a:lnTo>
                  <a:lnTo>
                    <a:pt x="2959951" y="615492"/>
                  </a:lnTo>
                  <a:lnTo>
                    <a:pt x="2961817" y="613625"/>
                  </a:lnTo>
                  <a:lnTo>
                    <a:pt x="2962275" y="612508"/>
                  </a:lnTo>
                  <a:lnTo>
                    <a:pt x="2962275" y="609879"/>
                  </a:lnTo>
                  <a:close/>
                </a:path>
                <a:path w="3343275" h="1828800">
                  <a:moveTo>
                    <a:pt x="2962275" y="3454"/>
                  </a:moveTo>
                  <a:lnTo>
                    <a:pt x="2961817" y="2336"/>
                  </a:lnTo>
                  <a:lnTo>
                    <a:pt x="2959951" y="469"/>
                  </a:lnTo>
                  <a:lnTo>
                    <a:pt x="2958833" y="0"/>
                  </a:lnTo>
                  <a:lnTo>
                    <a:pt x="2956204" y="0"/>
                  </a:lnTo>
                  <a:lnTo>
                    <a:pt x="2955074" y="469"/>
                  </a:lnTo>
                  <a:lnTo>
                    <a:pt x="2953220" y="2336"/>
                  </a:lnTo>
                  <a:lnTo>
                    <a:pt x="2952750" y="3454"/>
                  </a:lnTo>
                  <a:lnTo>
                    <a:pt x="2952750" y="6083"/>
                  </a:lnTo>
                  <a:lnTo>
                    <a:pt x="2953220" y="7200"/>
                  </a:lnTo>
                  <a:lnTo>
                    <a:pt x="2955074" y="9067"/>
                  </a:lnTo>
                  <a:lnTo>
                    <a:pt x="2956204" y="9525"/>
                  </a:lnTo>
                  <a:lnTo>
                    <a:pt x="2958833" y="9525"/>
                  </a:lnTo>
                  <a:lnTo>
                    <a:pt x="2959951" y="9067"/>
                  </a:lnTo>
                  <a:lnTo>
                    <a:pt x="2961817" y="7200"/>
                  </a:lnTo>
                  <a:lnTo>
                    <a:pt x="2962275" y="6083"/>
                  </a:lnTo>
                  <a:lnTo>
                    <a:pt x="2962275" y="3454"/>
                  </a:lnTo>
                  <a:close/>
                </a:path>
                <a:path w="3343275" h="1828800">
                  <a:moveTo>
                    <a:pt x="3009900" y="1822729"/>
                  </a:moveTo>
                  <a:lnTo>
                    <a:pt x="3009442" y="1821611"/>
                  </a:lnTo>
                  <a:lnTo>
                    <a:pt x="3007576" y="1819744"/>
                  </a:lnTo>
                  <a:lnTo>
                    <a:pt x="3006458" y="1819275"/>
                  </a:lnTo>
                  <a:lnTo>
                    <a:pt x="3003829" y="1819275"/>
                  </a:lnTo>
                  <a:lnTo>
                    <a:pt x="3002699" y="1819744"/>
                  </a:lnTo>
                  <a:lnTo>
                    <a:pt x="3000845" y="1821611"/>
                  </a:lnTo>
                  <a:lnTo>
                    <a:pt x="3000375" y="1822729"/>
                  </a:lnTo>
                  <a:lnTo>
                    <a:pt x="3000375" y="1825358"/>
                  </a:lnTo>
                  <a:lnTo>
                    <a:pt x="3000845" y="1826475"/>
                  </a:lnTo>
                  <a:lnTo>
                    <a:pt x="3002699" y="1828342"/>
                  </a:lnTo>
                  <a:lnTo>
                    <a:pt x="3003829" y="1828800"/>
                  </a:lnTo>
                  <a:lnTo>
                    <a:pt x="3006458" y="1828800"/>
                  </a:lnTo>
                  <a:lnTo>
                    <a:pt x="3007576" y="1828342"/>
                  </a:lnTo>
                  <a:lnTo>
                    <a:pt x="3009442" y="1826475"/>
                  </a:lnTo>
                  <a:lnTo>
                    <a:pt x="3009900" y="1825358"/>
                  </a:lnTo>
                  <a:lnTo>
                    <a:pt x="3009900" y="1822729"/>
                  </a:lnTo>
                  <a:close/>
                </a:path>
                <a:path w="3343275" h="1828800">
                  <a:moveTo>
                    <a:pt x="3009900" y="1216304"/>
                  </a:moveTo>
                  <a:lnTo>
                    <a:pt x="3009442" y="1215186"/>
                  </a:lnTo>
                  <a:lnTo>
                    <a:pt x="3007576" y="1213319"/>
                  </a:lnTo>
                  <a:lnTo>
                    <a:pt x="3006458" y="1212850"/>
                  </a:lnTo>
                  <a:lnTo>
                    <a:pt x="3003829" y="1212850"/>
                  </a:lnTo>
                  <a:lnTo>
                    <a:pt x="3002699" y="1213319"/>
                  </a:lnTo>
                  <a:lnTo>
                    <a:pt x="3000845" y="1215186"/>
                  </a:lnTo>
                  <a:lnTo>
                    <a:pt x="3000375" y="1216304"/>
                  </a:lnTo>
                  <a:lnTo>
                    <a:pt x="3000375" y="1218933"/>
                  </a:lnTo>
                  <a:lnTo>
                    <a:pt x="3000845" y="1220050"/>
                  </a:lnTo>
                  <a:lnTo>
                    <a:pt x="3002699" y="1221917"/>
                  </a:lnTo>
                  <a:lnTo>
                    <a:pt x="3003829" y="1222375"/>
                  </a:lnTo>
                  <a:lnTo>
                    <a:pt x="3006458" y="1222375"/>
                  </a:lnTo>
                  <a:lnTo>
                    <a:pt x="3007576" y="1221917"/>
                  </a:lnTo>
                  <a:lnTo>
                    <a:pt x="3009442" y="1220050"/>
                  </a:lnTo>
                  <a:lnTo>
                    <a:pt x="3009900" y="1218933"/>
                  </a:lnTo>
                  <a:lnTo>
                    <a:pt x="3009900" y="1216304"/>
                  </a:lnTo>
                  <a:close/>
                </a:path>
                <a:path w="3343275" h="1828800">
                  <a:moveTo>
                    <a:pt x="3009900" y="609879"/>
                  </a:moveTo>
                  <a:lnTo>
                    <a:pt x="3009442" y="608761"/>
                  </a:lnTo>
                  <a:lnTo>
                    <a:pt x="3007576" y="606894"/>
                  </a:lnTo>
                  <a:lnTo>
                    <a:pt x="3006458" y="606425"/>
                  </a:lnTo>
                  <a:lnTo>
                    <a:pt x="3003829" y="606425"/>
                  </a:lnTo>
                  <a:lnTo>
                    <a:pt x="3002699" y="606894"/>
                  </a:lnTo>
                  <a:lnTo>
                    <a:pt x="3000845" y="608761"/>
                  </a:lnTo>
                  <a:lnTo>
                    <a:pt x="3000375" y="609879"/>
                  </a:lnTo>
                  <a:lnTo>
                    <a:pt x="3000375" y="612508"/>
                  </a:lnTo>
                  <a:lnTo>
                    <a:pt x="3000845" y="613625"/>
                  </a:lnTo>
                  <a:lnTo>
                    <a:pt x="3002699" y="615492"/>
                  </a:lnTo>
                  <a:lnTo>
                    <a:pt x="3003829" y="615950"/>
                  </a:lnTo>
                  <a:lnTo>
                    <a:pt x="3006458" y="615950"/>
                  </a:lnTo>
                  <a:lnTo>
                    <a:pt x="3007576" y="615492"/>
                  </a:lnTo>
                  <a:lnTo>
                    <a:pt x="3009442" y="613625"/>
                  </a:lnTo>
                  <a:lnTo>
                    <a:pt x="3009900" y="612508"/>
                  </a:lnTo>
                  <a:lnTo>
                    <a:pt x="3009900" y="609879"/>
                  </a:lnTo>
                  <a:close/>
                </a:path>
                <a:path w="3343275" h="1828800">
                  <a:moveTo>
                    <a:pt x="3009900" y="3454"/>
                  </a:moveTo>
                  <a:lnTo>
                    <a:pt x="3009442" y="2336"/>
                  </a:lnTo>
                  <a:lnTo>
                    <a:pt x="3007576" y="469"/>
                  </a:lnTo>
                  <a:lnTo>
                    <a:pt x="3006458" y="0"/>
                  </a:lnTo>
                  <a:lnTo>
                    <a:pt x="3003829" y="0"/>
                  </a:lnTo>
                  <a:lnTo>
                    <a:pt x="3002699" y="469"/>
                  </a:lnTo>
                  <a:lnTo>
                    <a:pt x="3000845" y="2336"/>
                  </a:lnTo>
                  <a:lnTo>
                    <a:pt x="3000375" y="3454"/>
                  </a:lnTo>
                  <a:lnTo>
                    <a:pt x="3000375" y="6083"/>
                  </a:lnTo>
                  <a:lnTo>
                    <a:pt x="3000845" y="7200"/>
                  </a:lnTo>
                  <a:lnTo>
                    <a:pt x="3002699" y="9067"/>
                  </a:lnTo>
                  <a:lnTo>
                    <a:pt x="3003829" y="9525"/>
                  </a:lnTo>
                  <a:lnTo>
                    <a:pt x="3006458" y="9525"/>
                  </a:lnTo>
                  <a:lnTo>
                    <a:pt x="3007576" y="9067"/>
                  </a:lnTo>
                  <a:lnTo>
                    <a:pt x="3009442" y="7200"/>
                  </a:lnTo>
                  <a:lnTo>
                    <a:pt x="3009900" y="6083"/>
                  </a:lnTo>
                  <a:lnTo>
                    <a:pt x="3009900" y="3454"/>
                  </a:lnTo>
                  <a:close/>
                </a:path>
                <a:path w="3343275" h="1828800">
                  <a:moveTo>
                    <a:pt x="3057525" y="1822729"/>
                  </a:moveTo>
                  <a:lnTo>
                    <a:pt x="3057067" y="1821611"/>
                  </a:lnTo>
                  <a:lnTo>
                    <a:pt x="3055201" y="1819744"/>
                  </a:lnTo>
                  <a:lnTo>
                    <a:pt x="3054083" y="1819275"/>
                  </a:lnTo>
                  <a:lnTo>
                    <a:pt x="3051454" y="1819275"/>
                  </a:lnTo>
                  <a:lnTo>
                    <a:pt x="3050324" y="1819744"/>
                  </a:lnTo>
                  <a:lnTo>
                    <a:pt x="3048470" y="1821611"/>
                  </a:lnTo>
                  <a:lnTo>
                    <a:pt x="3048000" y="1822729"/>
                  </a:lnTo>
                  <a:lnTo>
                    <a:pt x="3048000" y="1825358"/>
                  </a:lnTo>
                  <a:lnTo>
                    <a:pt x="3048470" y="1826475"/>
                  </a:lnTo>
                  <a:lnTo>
                    <a:pt x="3050324" y="1828342"/>
                  </a:lnTo>
                  <a:lnTo>
                    <a:pt x="3051454" y="1828800"/>
                  </a:lnTo>
                  <a:lnTo>
                    <a:pt x="3054083" y="1828800"/>
                  </a:lnTo>
                  <a:lnTo>
                    <a:pt x="3055201" y="1828342"/>
                  </a:lnTo>
                  <a:lnTo>
                    <a:pt x="3057067" y="1826475"/>
                  </a:lnTo>
                  <a:lnTo>
                    <a:pt x="3057525" y="1825358"/>
                  </a:lnTo>
                  <a:lnTo>
                    <a:pt x="3057525" y="1822729"/>
                  </a:lnTo>
                  <a:close/>
                </a:path>
                <a:path w="3343275" h="1828800">
                  <a:moveTo>
                    <a:pt x="3057525" y="1216304"/>
                  </a:moveTo>
                  <a:lnTo>
                    <a:pt x="3057067" y="1215186"/>
                  </a:lnTo>
                  <a:lnTo>
                    <a:pt x="3055201" y="1213319"/>
                  </a:lnTo>
                  <a:lnTo>
                    <a:pt x="3054083" y="1212850"/>
                  </a:lnTo>
                  <a:lnTo>
                    <a:pt x="3051454" y="1212850"/>
                  </a:lnTo>
                  <a:lnTo>
                    <a:pt x="3050324" y="1213319"/>
                  </a:lnTo>
                  <a:lnTo>
                    <a:pt x="3048470" y="1215186"/>
                  </a:lnTo>
                  <a:lnTo>
                    <a:pt x="3048000" y="1216304"/>
                  </a:lnTo>
                  <a:lnTo>
                    <a:pt x="3048000" y="1218933"/>
                  </a:lnTo>
                  <a:lnTo>
                    <a:pt x="3048470" y="1220050"/>
                  </a:lnTo>
                  <a:lnTo>
                    <a:pt x="3050324" y="1221917"/>
                  </a:lnTo>
                  <a:lnTo>
                    <a:pt x="3051454" y="1222375"/>
                  </a:lnTo>
                  <a:lnTo>
                    <a:pt x="3054083" y="1222375"/>
                  </a:lnTo>
                  <a:lnTo>
                    <a:pt x="3055201" y="1221917"/>
                  </a:lnTo>
                  <a:lnTo>
                    <a:pt x="3057067" y="1220050"/>
                  </a:lnTo>
                  <a:lnTo>
                    <a:pt x="3057525" y="1218933"/>
                  </a:lnTo>
                  <a:lnTo>
                    <a:pt x="3057525" y="1216304"/>
                  </a:lnTo>
                  <a:close/>
                </a:path>
                <a:path w="3343275" h="1828800">
                  <a:moveTo>
                    <a:pt x="3057525" y="609879"/>
                  </a:moveTo>
                  <a:lnTo>
                    <a:pt x="3057067" y="608761"/>
                  </a:lnTo>
                  <a:lnTo>
                    <a:pt x="3055201" y="606894"/>
                  </a:lnTo>
                  <a:lnTo>
                    <a:pt x="3054083" y="606425"/>
                  </a:lnTo>
                  <a:lnTo>
                    <a:pt x="3051454" y="606425"/>
                  </a:lnTo>
                  <a:lnTo>
                    <a:pt x="3050324" y="606894"/>
                  </a:lnTo>
                  <a:lnTo>
                    <a:pt x="3048470" y="608761"/>
                  </a:lnTo>
                  <a:lnTo>
                    <a:pt x="3048000" y="609879"/>
                  </a:lnTo>
                  <a:lnTo>
                    <a:pt x="3048000" y="612508"/>
                  </a:lnTo>
                  <a:lnTo>
                    <a:pt x="3048470" y="613625"/>
                  </a:lnTo>
                  <a:lnTo>
                    <a:pt x="3050324" y="615492"/>
                  </a:lnTo>
                  <a:lnTo>
                    <a:pt x="3051454" y="615950"/>
                  </a:lnTo>
                  <a:lnTo>
                    <a:pt x="3054083" y="615950"/>
                  </a:lnTo>
                  <a:lnTo>
                    <a:pt x="3055201" y="615492"/>
                  </a:lnTo>
                  <a:lnTo>
                    <a:pt x="3057067" y="613625"/>
                  </a:lnTo>
                  <a:lnTo>
                    <a:pt x="3057525" y="612508"/>
                  </a:lnTo>
                  <a:lnTo>
                    <a:pt x="3057525" y="609879"/>
                  </a:lnTo>
                  <a:close/>
                </a:path>
                <a:path w="3343275" h="1828800">
                  <a:moveTo>
                    <a:pt x="3057525" y="3454"/>
                  </a:moveTo>
                  <a:lnTo>
                    <a:pt x="3057067" y="2336"/>
                  </a:lnTo>
                  <a:lnTo>
                    <a:pt x="3055201" y="469"/>
                  </a:lnTo>
                  <a:lnTo>
                    <a:pt x="3054083" y="0"/>
                  </a:lnTo>
                  <a:lnTo>
                    <a:pt x="3051454" y="0"/>
                  </a:lnTo>
                  <a:lnTo>
                    <a:pt x="3050324" y="469"/>
                  </a:lnTo>
                  <a:lnTo>
                    <a:pt x="3048470" y="2336"/>
                  </a:lnTo>
                  <a:lnTo>
                    <a:pt x="3048000" y="3454"/>
                  </a:lnTo>
                  <a:lnTo>
                    <a:pt x="3048000" y="6083"/>
                  </a:lnTo>
                  <a:lnTo>
                    <a:pt x="3048470" y="7200"/>
                  </a:lnTo>
                  <a:lnTo>
                    <a:pt x="3050324" y="9067"/>
                  </a:lnTo>
                  <a:lnTo>
                    <a:pt x="3051454" y="9525"/>
                  </a:lnTo>
                  <a:lnTo>
                    <a:pt x="3054083" y="9525"/>
                  </a:lnTo>
                  <a:lnTo>
                    <a:pt x="3055201" y="9067"/>
                  </a:lnTo>
                  <a:lnTo>
                    <a:pt x="3057067" y="7200"/>
                  </a:lnTo>
                  <a:lnTo>
                    <a:pt x="3057525" y="6083"/>
                  </a:lnTo>
                  <a:lnTo>
                    <a:pt x="3057525" y="3454"/>
                  </a:lnTo>
                  <a:close/>
                </a:path>
                <a:path w="3343275" h="1828800">
                  <a:moveTo>
                    <a:pt x="3105150" y="1822729"/>
                  </a:moveTo>
                  <a:lnTo>
                    <a:pt x="3104692" y="1821611"/>
                  </a:lnTo>
                  <a:lnTo>
                    <a:pt x="3102826" y="1819744"/>
                  </a:lnTo>
                  <a:lnTo>
                    <a:pt x="3101708" y="1819275"/>
                  </a:lnTo>
                  <a:lnTo>
                    <a:pt x="3099079" y="1819275"/>
                  </a:lnTo>
                  <a:lnTo>
                    <a:pt x="3097961" y="1819744"/>
                  </a:lnTo>
                  <a:lnTo>
                    <a:pt x="3096095" y="1821611"/>
                  </a:lnTo>
                  <a:lnTo>
                    <a:pt x="3095625" y="1822729"/>
                  </a:lnTo>
                  <a:lnTo>
                    <a:pt x="3095625" y="1825358"/>
                  </a:lnTo>
                  <a:lnTo>
                    <a:pt x="3096095" y="1826475"/>
                  </a:lnTo>
                  <a:lnTo>
                    <a:pt x="3097961" y="1828342"/>
                  </a:lnTo>
                  <a:lnTo>
                    <a:pt x="3099079" y="1828800"/>
                  </a:lnTo>
                  <a:lnTo>
                    <a:pt x="3101708" y="1828800"/>
                  </a:lnTo>
                  <a:lnTo>
                    <a:pt x="3102826" y="1828342"/>
                  </a:lnTo>
                  <a:lnTo>
                    <a:pt x="3104692" y="1826475"/>
                  </a:lnTo>
                  <a:lnTo>
                    <a:pt x="3105150" y="1825358"/>
                  </a:lnTo>
                  <a:lnTo>
                    <a:pt x="3105150" y="1822729"/>
                  </a:lnTo>
                  <a:close/>
                </a:path>
                <a:path w="3343275" h="1828800">
                  <a:moveTo>
                    <a:pt x="3105150" y="1216304"/>
                  </a:moveTo>
                  <a:lnTo>
                    <a:pt x="3104692" y="1215186"/>
                  </a:lnTo>
                  <a:lnTo>
                    <a:pt x="3102826" y="1213319"/>
                  </a:lnTo>
                  <a:lnTo>
                    <a:pt x="3101708" y="1212850"/>
                  </a:lnTo>
                  <a:lnTo>
                    <a:pt x="3099079" y="1212850"/>
                  </a:lnTo>
                  <a:lnTo>
                    <a:pt x="3097961" y="1213319"/>
                  </a:lnTo>
                  <a:lnTo>
                    <a:pt x="3096095" y="1215186"/>
                  </a:lnTo>
                  <a:lnTo>
                    <a:pt x="3095625" y="1216304"/>
                  </a:lnTo>
                  <a:lnTo>
                    <a:pt x="3095625" y="1218933"/>
                  </a:lnTo>
                  <a:lnTo>
                    <a:pt x="3096095" y="1220050"/>
                  </a:lnTo>
                  <a:lnTo>
                    <a:pt x="3097961" y="1221917"/>
                  </a:lnTo>
                  <a:lnTo>
                    <a:pt x="3099079" y="1222375"/>
                  </a:lnTo>
                  <a:lnTo>
                    <a:pt x="3101708" y="1222375"/>
                  </a:lnTo>
                  <a:lnTo>
                    <a:pt x="3102826" y="1221917"/>
                  </a:lnTo>
                  <a:lnTo>
                    <a:pt x="3104692" y="1220050"/>
                  </a:lnTo>
                  <a:lnTo>
                    <a:pt x="3105150" y="1218933"/>
                  </a:lnTo>
                  <a:lnTo>
                    <a:pt x="3105150" y="1216304"/>
                  </a:lnTo>
                  <a:close/>
                </a:path>
                <a:path w="3343275" h="1828800">
                  <a:moveTo>
                    <a:pt x="3105150" y="609879"/>
                  </a:moveTo>
                  <a:lnTo>
                    <a:pt x="3104692" y="608761"/>
                  </a:lnTo>
                  <a:lnTo>
                    <a:pt x="3102826" y="606894"/>
                  </a:lnTo>
                  <a:lnTo>
                    <a:pt x="3101708" y="606425"/>
                  </a:lnTo>
                  <a:lnTo>
                    <a:pt x="3099079" y="606425"/>
                  </a:lnTo>
                  <a:lnTo>
                    <a:pt x="3097961" y="606894"/>
                  </a:lnTo>
                  <a:lnTo>
                    <a:pt x="3096095" y="608761"/>
                  </a:lnTo>
                  <a:lnTo>
                    <a:pt x="3095625" y="609879"/>
                  </a:lnTo>
                  <a:lnTo>
                    <a:pt x="3095625" y="612508"/>
                  </a:lnTo>
                  <a:lnTo>
                    <a:pt x="3096095" y="613625"/>
                  </a:lnTo>
                  <a:lnTo>
                    <a:pt x="3097961" y="615492"/>
                  </a:lnTo>
                  <a:lnTo>
                    <a:pt x="3099079" y="615950"/>
                  </a:lnTo>
                  <a:lnTo>
                    <a:pt x="3101708" y="615950"/>
                  </a:lnTo>
                  <a:lnTo>
                    <a:pt x="3102826" y="615492"/>
                  </a:lnTo>
                  <a:lnTo>
                    <a:pt x="3104692" y="613625"/>
                  </a:lnTo>
                  <a:lnTo>
                    <a:pt x="3105150" y="612508"/>
                  </a:lnTo>
                  <a:lnTo>
                    <a:pt x="3105150" y="609879"/>
                  </a:lnTo>
                  <a:close/>
                </a:path>
                <a:path w="3343275" h="1828800">
                  <a:moveTo>
                    <a:pt x="3105150" y="3454"/>
                  </a:moveTo>
                  <a:lnTo>
                    <a:pt x="3104692" y="2336"/>
                  </a:lnTo>
                  <a:lnTo>
                    <a:pt x="3102826" y="469"/>
                  </a:lnTo>
                  <a:lnTo>
                    <a:pt x="3101708" y="0"/>
                  </a:lnTo>
                  <a:lnTo>
                    <a:pt x="3099079" y="0"/>
                  </a:lnTo>
                  <a:lnTo>
                    <a:pt x="3097961" y="469"/>
                  </a:lnTo>
                  <a:lnTo>
                    <a:pt x="3096095" y="2336"/>
                  </a:lnTo>
                  <a:lnTo>
                    <a:pt x="3095625" y="3454"/>
                  </a:lnTo>
                  <a:lnTo>
                    <a:pt x="3095625" y="6083"/>
                  </a:lnTo>
                  <a:lnTo>
                    <a:pt x="3096095" y="7200"/>
                  </a:lnTo>
                  <a:lnTo>
                    <a:pt x="3097961" y="9067"/>
                  </a:lnTo>
                  <a:lnTo>
                    <a:pt x="3099079" y="9525"/>
                  </a:lnTo>
                  <a:lnTo>
                    <a:pt x="3101708" y="9525"/>
                  </a:lnTo>
                  <a:lnTo>
                    <a:pt x="3102826" y="9067"/>
                  </a:lnTo>
                  <a:lnTo>
                    <a:pt x="3104692" y="7200"/>
                  </a:lnTo>
                  <a:lnTo>
                    <a:pt x="3105150" y="6083"/>
                  </a:lnTo>
                  <a:lnTo>
                    <a:pt x="3105150" y="3454"/>
                  </a:lnTo>
                  <a:close/>
                </a:path>
                <a:path w="3343275" h="1828800">
                  <a:moveTo>
                    <a:pt x="3152775" y="1822729"/>
                  </a:moveTo>
                  <a:lnTo>
                    <a:pt x="3152317" y="1821611"/>
                  </a:lnTo>
                  <a:lnTo>
                    <a:pt x="3150451" y="1819744"/>
                  </a:lnTo>
                  <a:lnTo>
                    <a:pt x="3149333" y="1819275"/>
                  </a:lnTo>
                  <a:lnTo>
                    <a:pt x="3146704" y="1819275"/>
                  </a:lnTo>
                  <a:lnTo>
                    <a:pt x="3145574" y="1819744"/>
                  </a:lnTo>
                  <a:lnTo>
                    <a:pt x="3143720" y="1821611"/>
                  </a:lnTo>
                  <a:lnTo>
                    <a:pt x="3143250" y="1822729"/>
                  </a:lnTo>
                  <a:lnTo>
                    <a:pt x="3143250" y="1825358"/>
                  </a:lnTo>
                  <a:lnTo>
                    <a:pt x="3143720" y="1826475"/>
                  </a:lnTo>
                  <a:lnTo>
                    <a:pt x="3145574" y="1828342"/>
                  </a:lnTo>
                  <a:lnTo>
                    <a:pt x="3146704" y="1828800"/>
                  </a:lnTo>
                  <a:lnTo>
                    <a:pt x="3149333" y="1828800"/>
                  </a:lnTo>
                  <a:lnTo>
                    <a:pt x="3150451" y="1828342"/>
                  </a:lnTo>
                  <a:lnTo>
                    <a:pt x="3152317" y="1826475"/>
                  </a:lnTo>
                  <a:lnTo>
                    <a:pt x="3152775" y="1825358"/>
                  </a:lnTo>
                  <a:lnTo>
                    <a:pt x="3152775" y="1822729"/>
                  </a:lnTo>
                  <a:close/>
                </a:path>
                <a:path w="3343275" h="1828800">
                  <a:moveTo>
                    <a:pt x="3152775" y="1216304"/>
                  </a:moveTo>
                  <a:lnTo>
                    <a:pt x="3152317" y="1215186"/>
                  </a:lnTo>
                  <a:lnTo>
                    <a:pt x="3150451" y="1213319"/>
                  </a:lnTo>
                  <a:lnTo>
                    <a:pt x="3149333" y="1212850"/>
                  </a:lnTo>
                  <a:lnTo>
                    <a:pt x="3146704" y="1212850"/>
                  </a:lnTo>
                  <a:lnTo>
                    <a:pt x="3145574" y="1213319"/>
                  </a:lnTo>
                  <a:lnTo>
                    <a:pt x="3143720" y="1215186"/>
                  </a:lnTo>
                  <a:lnTo>
                    <a:pt x="3143250" y="1216304"/>
                  </a:lnTo>
                  <a:lnTo>
                    <a:pt x="3143250" y="1218933"/>
                  </a:lnTo>
                  <a:lnTo>
                    <a:pt x="3143720" y="1220050"/>
                  </a:lnTo>
                  <a:lnTo>
                    <a:pt x="3145574" y="1221917"/>
                  </a:lnTo>
                  <a:lnTo>
                    <a:pt x="3146704" y="1222375"/>
                  </a:lnTo>
                  <a:lnTo>
                    <a:pt x="3149333" y="1222375"/>
                  </a:lnTo>
                  <a:lnTo>
                    <a:pt x="3150451" y="1221917"/>
                  </a:lnTo>
                  <a:lnTo>
                    <a:pt x="3152317" y="1220050"/>
                  </a:lnTo>
                  <a:lnTo>
                    <a:pt x="3152775" y="1218933"/>
                  </a:lnTo>
                  <a:lnTo>
                    <a:pt x="3152775" y="1216304"/>
                  </a:lnTo>
                  <a:close/>
                </a:path>
                <a:path w="3343275" h="1828800">
                  <a:moveTo>
                    <a:pt x="3152775" y="609879"/>
                  </a:moveTo>
                  <a:lnTo>
                    <a:pt x="3152317" y="608761"/>
                  </a:lnTo>
                  <a:lnTo>
                    <a:pt x="3150451" y="606894"/>
                  </a:lnTo>
                  <a:lnTo>
                    <a:pt x="3149333" y="606425"/>
                  </a:lnTo>
                  <a:lnTo>
                    <a:pt x="3146704" y="606425"/>
                  </a:lnTo>
                  <a:lnTo>
                    <a:pt x="3145574" y="606894"/>
                  </a:lnTo>
                  <a:lnTo>
                    <a:pt x="3143720" y="608761"/>
                  </a:lnTo>
                  <a:lnTo>
                    <a:pt x="3143250" y="609879"/>
                  </a:lnTo>
                  <a:lnTo>
                    <a:pt x="3143250" y="612508"/>
                  </a:lnTo>
                  <a:lnTo>
                    <a:pt x="3143720" y="613625"/>
                  </a:lnTo>
                  <a:lnTo>
                    <a:pt x="3145574" y="615492"/>
                  </a:lnTo>
                  <a:lnTo>
                    <a:pt x="3146704" y="615950"/>
                  </a:lnTo>
                  <a:lnTo>
                    <a:pt x="3149333" y="615950"/>
                  </a:lnTo>
                  <a:lnTo>
                    <a:pt x="3150451" y="615492"/>
                  </a:lnTo>
                  <a:lnTo>
                    <a:pt x="3152317" y="613625"/>
                  </a:lnTo>
                  <a:lnTo>
                    <a:pt x="3152775" y="612508"/>
                  </a:lnTo>
                  <a:lnTo>
                    <a:pt x="3152775" y="609879"/>
                  </a:lnTo>
                  <a:close/>
                </a:path>
                <a:path w="3343275" h="1828800">
                  <a:moveTo>
                    <a:pt x="3152775" y="3454"/>
                  </a:moveTo>
                  <a:lnTo>
                    <a:pt x="3152317" y="2336"/>
                  </a:lnTo>
                  <a:lnTo>
                    <a:pt x="3150451" y="469"/>
                  </a:lnTo>
                  <a:lnTo>
                    <a:pt x="3149333" y="0"/>
                  </a:lnTo>
                  <a:lnTo>
                    <a:pt x="3146704" y="0"/>
                  </a:lnTo>
                  <a:lnTo>
                    <a:pt x="3145574" y="469"/>
                  </a:lnTo>
                  <a:lnTo>
                    <a:pt x="3143720" y="2336"/>
                  </a:lnTo>
                  <a:lnTo>
                    <a:pt x="3143250" y="3454"/>
                  </a:lnTo>
                  <a:lnTo>
                    <a:pt x="3143250" y="6083"/>
                  </a:lnTo>
                  <a:lnTo>
                    <a:pt x="3143720" y="7200"/>
                  </a:lnTo>
                  <a:lnTo>
                    <a:pt x="3145574" y="9067"/>
                  </a:lnTo>
                  <a:lnTo>
                    <a:pt x="3146704" y="9525"/>
                  </a:lnTo>
                  <a:lnTo>
                    <a:pt x="3149333" y="9525"/>
                  </a:lnTo>
                  <a:lnTo>
                    <a:pt x="3150451" y="9067"/>
                  </a:lnTo>
                  <a:lnTo>
                    <a:pt x="3152317" y="7200"/>
                  </a:lnTo>
                  <a:lnTo>
                    <a:pt x="3152775" y="6083"/>
                  </a:lnTo>
                  <a:lnTo>
                    <a:pt x="3152775" y="3454"/>
                  </a:lnTo>
                  <a:close/>
                </a:path>
                <a:path w="3343275" h="1828800">
                  <a:moveTo>
                    <a:pt x="3200400" y="1822729"/>
                  </a:moveTo>
                  <a:lnTo>
                    <a:pt x="3199942" y="1821611"/>
                  </a:lnTo>
                  <a:lnTo>
                    <a:pt x="3198076" y="1819744"/>
                  </a:lnTo>
                  <a:lnTo>
                    <a:pt x="3196958" y="1819275"/>
                  </a:lnTo>
                  <a:lnTo>
                    <a:pt x="3194329" y="1819275"/>
                  </a:lnTo>
                  <a:lnTo>
                    <a:pt x="3193199" y="1819744"/>
                  </a:lnTo>
                  <a:lnTo>
                    <a:pt x="3191345" y="1821611"/>
                  </a:lnTo>
                  <a:lnTo>
                    <a:pt x="3190875" y="1822729"/>
                  </a:lnTo>
                  <a:lnTo>
                    <a:pt x="3190875" y="1825358"/>
                  </a:lnTo>
                  <a:lnTo>
                    <a:pt x="3191345" y="1826475"/>
                  </a:lnTo>
                  <a:lnTo>
                    <a:pt x="3193199" y="1828342"/>
                  </a:lnTo>
                  <a:lnTo>
                    <a:pt x="3194329" y="1828800"/>
                  </a:lnTo>
                  <a:lnTo>
                    <a:pt x="3196958" y="1828800"/>
                  </a:lnTo>
                  <a:lnTo>
                    <a:pt x="3198076" y="1828342"/>
                  </a:lnTo>
                  <a:lnTo>
                    <a:pt x="3199942" y="1826475"/>
                  </a:lnTo>
                  <a:lnTo>
                    <a:pt x="3200400" y="1825358"/>
                  </a:lnTo>
                  <a:lnTo>
                    <a:pt x="3200400" y="1822729"/>
                  </a:lnTo>
                  <a:close/>
                </a:path>
                <a:path w="3343275" h="1828800">
                  <a:moveTo>
                    <a:pt x="3200400" y="1216304"/>
                  </a:moveTo>
                  <a:lnTo>
                    <a:pt x="3199942" y="1215186"/>
                  </a:lnTo>
                  <a:lnTo>
                    <a:pt x="3198076" y="1213319"/>
                  </a:lnTo>
                  <a:lnTo>
                    <a:pt x="3196958" y="1212850"/>
                  </a:lnTo>
                  <a:lnTo>
                    <a:pt x="3194329" y="1212850"/>
                  </a:lnTo>
                  <a:lnTo>
                    <a:pt x="3193199" y="1213319"/>
                  </a:lnTo>
                  <a:lnTo>
                    <a:pt x="3191345" y="1215186"/>
                  </a:lnTo>
                  <a:lnTo>
                    <a:pt x="3190875" y="1216304"/>
                  </a:lnTo>
                  <a:lnTo>
                    <a:pt x="3190875" y="1218933"/>
                  </a:lnTo>
                  <a:lnTo>
                    <a:pt x="3191345" y="1220050"/>
                  </a:lnTo>
                  <a:lnTo>
                    <a:pt x="3193199" y="1221917"/>
                  </a:lnTo>
                  <a:lnTo>
                    <a:pt x="3194329" y="1222375"/>
                  </a:lnTo>
                  <a:lnTo>
                    <a:pt x="3196958" y="1222375"/>
                  </a:lnTo>
                  <a:lnTo>
                    <a:pt x="3198076" y="1221917"/>
                  </a:lnTo>
                  <a:lnTo>
                    <a:pt x="3199942" y="1220050"/>
                  </a:lnTo>
                  <a:lnTo>
                    <a:pt x="3200400" y="1218933"/>
                  </a:lnTo>
                  <a:lnTo>
                    <a:pt x="3200400" y="1216304"/>
                  </a:lnTo>
                  <a:close/>
                </a:path>
                <a:path w="3343275" h="1828800">
                  <a:moveTo>
                    <a:pt x="3200400" y="609879"/>
                  </a:moveTo>
                  <a:lnTo>
                    <a:pt x="3199942" y="608761"/>
                  </a:lnTo>
                  <a:lnTo>
                    <a:pt x="3198076" y="606894"/>
                  </a:lnTo>
                  <a:lnTo>
                    <a:pt x="3196958" y="606425"/>
                  </a:lnTo>
                  <a:lnTo>
                    <a:pt x="3194329" y="606425"/>
                  </a:lnTo>
                  <a:lnTo>
                    <a:pt x="3193199" y="606894"/>
                  </a:lnTo>
                  <a:lnTo>
                    <a:pt x="3191345" y="608761"/>
                  </a:lnTo>
                  <a:lnTo>
                    <a:pt x="3190875" y="609879"/>
                  </a:lnTo>
                  <a:lnTo>
                    <a:pt x="3190875" y="612508"/>
                  </a:lnTo>
                  <a:lnTo>
                    <a:pt x="3191345" y="613625"/>
                  </a:lnTo>
                  <a:lnTo>
                    <a:pt x="3193199" y="615492"/>
                  </a:lnTo>
                  <a:lnTo>
                    <a:pt x="3194329" y="615950"/>
                  </a:lnTo>
                  <a:lnTo>
                    <a:pt x="3196958" y="615950"/>
                  </a:lnTo>
                  <a:lnTo>
                    <a:pt x="3198076" y="615492"/>
                  </a:lnTo>
                  <a:lnTo>
                    <a:pt x="3199942" y="613625"/>
                  </a:lnTo>
                  <a:lnTo>
                    <a:pt x="3200400" y="612508"/>
                  </a:lnTo>
                  <a:lnTo>
                    <a:pt x="3200400" y="609879"/>
                  </a:lnTo>
                  <a:close/>
                </a:path>
                <a:path w="3343275" h="1828800">
                  <a:moveTo>
                    <a:pt x="3200400" y="3454"/>
                  </a:moveTo>
                  <a:lnTo>
                    <a:pt x="3199942" y="2336"/>
                  </a:lnTo>
                  <a:lnTo>
                    <a:pt x="3198076" y="469"/>
                  </a:lnTo>
                  <a:lnTo>
                    <a:pt x="3196958" y="0"/>
                  </a:lnTo>
                  <a:lnTo>
                    <a:pt x="3194329" y="0"/>
                  </a:lnTo>
                  <a:lnTo>
                    <a:pt x="3193199" y="469"/>
                  </a:lnTo>
                  <a:lnTo>
                    <a:pt x="3191345" y="2336"/>
                  </a:lnTo>
                  <a:lnTo>
                    <a:pt x="3190875" y="3454"/>
                  </a:lnTo>
                  <a:lnTo>
                    <a:pt x="3190875" y="6083"/>
                  </a:lnTo>
                  <a:lnTo>
                    <a:pt x="3191345" y="7200"/>
                  </a:lnTo>
                  <a:lnTo>
                    <a:pt x="3193199" y="9067"/>
                  </a:lnTo>
                  <a:lnTo>
                    <a:pt x="3194329" y="9525"/>
                  </a:lnTo>
                  <a:lnTo>
                    <a:pt x="3196958" y="9525"/>
                  </a:lnTo>
                  <a:lnTo>
                    <a:pt x="3198076" y="9067"/>
                  </a:lnTo>
                  <a:lnTo>
                    <a:pt x="3199942" y="7200"/>
                  </a:lnTo>
                  <a:lnTo>
                    <a:pt x="3200400" y="6083"/>
                  </a:lnTo>
                  <a:lnTo>
                    <a:pt x="3200400" y="3454"/>
                  </a:lnTo>
                  <a:close/>
                </a:path>
                <a:path w="3343275" h="1828800">
                  <a:moveTo>
                    <a:pt x="3248025" y="1822729"/>
                  </a:moveTo>
                  <a:lnTo>
                    <a:pt x="3247567" y="1821611"/>
                  </a:lnTo>
                  <a:lnTo>
                    <a:pt x="3245701" y="1819744"/>
                  </a:lnTo>
                  <a:lnTo>
                    <a:pt x="3244583" y="1819275"/>
                  </a:lnTo>
                  <a:lnTo>
                    <a:pt x="3241954" y="1819275"/>
                  </a:lnTo>
                  <a:lnTo>
                    <a:pt x="3240824" y="1819744"/>
                  </a:lnTo>
                  <a:lnTo>
                    <a:pt x="3238970" y="1821611"/>
                  </a:lnTo>
                  <a:lnTo>
                    <a:pt x="3238500" y="1822729"/>
                  </a:lnTo>
                  <a:lnTo>
                    <a:pt x="3238500" y="1825358"/>
                  </a:lnTo>
                  <a:lnTo>
                    <a:pt x="3238970" y="1826475"/>
                  </a:lnTo>
                  <a:lnTo>
                    <a:pt x="3240824" y="1828342"/>
                  </a:lnTo>
                  <a:lnTo>
                    <a:pt x="3241954" y="1828800"/>
                  </a:lnTo>
                  <a:lnTo>
                    <a:pt x="3244583" y="1828800"/>
                  </a:lnTo>
                  <a:lnTo>
                    <a:pt x="3245701" y="1828342"/>
                  </a:lnTo>
                  <a:lnTo>
                    <a:pt x="3247567" y="1826475"/>
                  </a:lnTo>
                  <a:lnTo>
                    <a:pt x="3248025" y="1825358"/>
                  </a:lnTo>
                  <a:lnTo>
                    <a:pt x="3248025" y="1822729"/>
                  </a:lnTo>
                  <a:close/>
                </a:path>
                <a:path w="3343275" h="1828800">
                  <a:moveTo>
                    <a:pt x="3248025" y="1216304"/>
                  </a:moveTo>
                  <a:lnTo>
                    <a:pt x="3247567" y="1215186"/>
                  </a:lnTo>
                  <a:lnTo>
                    <a:pt x="3245701" y="1213319"/>
                  </a:lnTo>
                  <a:lnTo>
                    <a:pt x="3244583" y="1212850"/>
                  </a:lnTo>
                  <a:lnTo>
                    <a:pt x="3241954" y="1212850"/>
                  </a:lnTo>
                  <a:lnTo>
                    <a:pt x="3240824" y="1213319"/>
                  </a:lnTo>
                  <a:lnTo>
                    <a:pt x="3238970" y="1215186"/>
                  </a:lnTo>
                  <a:lnTo>
                    <a:pt x="3238500" y="1216304"/>
                  </a:lnTo>
                  <a:lnTo>
                    <a:pt x="3238500" y="1218933"/>
                  </a:lnTo>
                  <a:lnTo>
                    <a:pt x="3238970" y="1220050"/>
                  </a:lnTo>
                  <a:lnTo>
                    <a:pt x="3240824" y="1221917"/>
                  </a:lnTo>
                  <a:lnTo>
                    <a:pt x="3241954" y="1222375"/>
                  </a:lnTo>
                  <a:lnTo>
                    <a:pt x="3244583" y="1222375"/>
                  </a:lnTo>
                  <a:lnTo>
                    <a:pt x="3245701" y="1221917"/>
                  </a:lnTo>
                  <a:lnTo>
                    <a:pt x="3247567" y="1220050"/>
                  </a:lnTo>
                  <a:lnTo>
                    <a:pt x="3248025" y="1218933"/>
                  </a:lnTo>
                  <a:lnTo>
                    <a:pt x="3248025" y="1216304"/>
                  </a:lnTo>
                  <a:close/>
                </a:path>
                <a:path w="3343275" h="1828800">
                  <a:moveTo>
                    <a:pt x="3248025" y="609879"/>
                  </a:moveTo>
                  <a:lnTo>
                    <a:pt x="3247567" y="608761"/>
                  </a:lnTo>
                  <a:lnTo>
                    <a:pt x="3245701" y="606894"/>
                  </a:lnTo>
                  <a:lnTo>
                    <a:pt x="3244583" y="606425"/>
                  </a:lnTo>
                  <a:lnTo>
                    <a:pt x="3241954" y="606425"/>
                  </a:lnTo>
                  <a:lnTo>
                    <a:pt x="3240824" y="606894"/>
                  </a:lnTo>
                  <a:lnTo>
                    <a:pt x="3238970" y="608761"/>
                  </a:lnTo>
                  <a:lnTo>
                    <a:pt x="3238500" y="609879"/>
                  </a:lnTo>
                  <a:lnTo>
                    <a:pt x="3238500" y="612508"/>
                  </a:lnTo>
                  <a:lnTo>
                    <a:pt x="3238970" y="613625"/>
                  </a:lnTo>
                  <a:lnTo>
                    <a:pt x="3240824" y="615492"/>
                  </a:lnTo>
                  <a:lnTo>
                    <a:pt x="3241954" y="615950"/>
                  </a:lnTo>
                  <a:lnTo>
                    <a:pt x="3244583" y="615950"/>
                  </a:lnTo>
                  <a:lnTo>
                    <a:pt x="3245701" y="615492"/>
                  </a:lnTo>
                  <a:lnTo>
                    <a:pt x="3247567" y="613625"/>
                  </a:lnTo>
                  <a:lnTo>
                    <a:pt x="3248025" y="612508"/>
                  </a:lnTo>
                  <a:lnTo>
                    <a:pt x="3248025" y="609879"/>
                  </a:lnTo>
                  <a:close/>
                </a:path>
                <a:path w="3343275" h="1828800">
                  <a:moveTo>
                    <a:pt x="3248025" y="3454"/>
                  </a:moveTo>
                  <a:lnTo>
                    <a:pt x="3247567" y="2336"/>
                  </a:lnTo>
                  <a:lnTo>
                    <a:pt x="3245701" y="469"/>
                  </a:lnTo>
                  <a:lnTo>
                    <a:pt x="3244583" y="0"/>
                  </a:lnTo>
                  <a:lnTo>
                    <a:pt x="3241954" y="0"/>
                  </a:lnTo>
                  <a:lnTo>
                    <a:pt x="3240824" y="469"/>
                  </a:lnTo>
                  <a:lnTo>
                    <a:pt x="3238970" y="2336"/>
                  </a:lnTo>
                  <a:lnTo>
                    <a:pt x="3238500" y="3454"/>
                  </a:lnTo>
                  <a:lnTo>
                    <a:pt x="3238500" y="6083"/>
                  </a:lnTo>
                  <a:lnTo>
                    <a:pt x="3238970" y="7200"/>
                  </a:lnTo>
                  <a:lnTo>
                    <a:pt x="3240824" y="9067"/>
                  </a:lnTo>
                  <a:lnTo>
                    <a:pt x="3241954" y="9525"/>
                  </a:lnTo>
                  <a:lnTo>
                    <a:pt x="3244583" y="9525"/>
                  </a:lnTo>
                  <a:lnTo>
                    <a:pt x="3245701" y="9067"/>
                  </a:lnTo>
                  <a:lnTo>
                    <a:pt x="3247567" y="7200"/>
                  </a:lnTo>
                  <a:lnTo>
                    <a:pt x="3248025" y="6083"/>
                  </a:lnTo>
                  <a:lnTo>
                    <a:pt x="3248025" y="3454"/>
                  </a:lnTo>
                  <a:close/>
                </a:path>
                <a:path w="3343275" h="1828800">
                  <a:moveTo>
                    <a:pt x="3295650" y="1822729"/>
                  </a:moveTo>
                  <a:lnTo>
                    <a:pt x="3295192" y="1821611"/>
                  </a:lnTo>
                  <a:lnTo>
                    <a:pt x="3293326" y="1819744"/>
                  </a:lnTo>
                  <a:lnTo>
                    <a:pt x="3292208" y="1819275"/>
                  </a:lnTo>
                  <a:lnTo>
                    <a:pt x="3289579" y="1819275"/>
                  </a:lnTo>
                  <a:lnTo>
                    <a:pt x="3288449" y="1819744"/>
                  </a:lnTo>
                  <a:lnTo>
                    <a:pt x="3286595" y="1821611"/>
                  </a:lnTo>
                  <a:lnTo>
                    <a:pt x="3286125" y="1822729"/>
                  </a:lnTo>
                  <a:lnTo>
                    <a:pt x="3286125" y="1825358"/>
                  </a:lnTo>
                  <a:lnTo>
                    <a:pt x="3286595" y="1826475"/>
                  </a:lnTo>
                  <a:lnTo>
                    <a:pt x="3288449" y="1828342"/>
                  </a:lnTo>
                  <a:lnTo>
                    <a:pt x="3289579" y="1828800"/>
                  </a:lnTo>
                  <a:lnTo>
                    <a:pt x="3292208" y="1828800"/>
                  </a:lnTo>
                  <a:lnTo>
                    <a:pt x="3293326" y="1828342"/>
                  </a:lnTo>
                  <a:lnTo>
                    <a:pt x="3295192" y="1826475"/>
                  </a:lnTo>
                  <a:lnTo>
                    <a:pt x="3295650" y="1825358"/>
                  </a:lnTo>
                  <a:lnTo>
                    <a:pt x="3295650" y="1822729"/>
                  </a:lnTo>
                  <a:close/>
                </a:path>
                <a:path w="3343275" h="1828800">
                  <a:moveTo>
                    <a:pt x="3295650" y="1216304"/>
                  </a:moveTo>
                  <a:lnTo>
                    <a:pt x="3295192" y="1215186"/>
                  </a:lnTo>
                  <a:lnTo>
                    <a:pt x="3293326" y="1213319"/>
                  </a:lnTo>
                  <a:lnTo>
                    <a:pt x="3292208" y="1212850"/>
                  </a:lnTo>
                  <a:lnTo>
                    <a:pt x="3289579" y="1212850"/>
                  </a:lnTo>
                  <a:lnTo>
                    <a:pt x="3288449" y="1213319"/>
                  </a:lnTo>
                  <a:lnTo>
                    <a:pt x="3286595" y="1215186"/>
                  </a:lnTo>
                  <a:lnTo>
                    <a:pt x="3286125" y="1216304"/>
                  </a:lnTo>
                  <a:lnTo>
                    <a:pt x="3286125" y="1218933"/>
                  </a:lnTo>
                  <a:lnTo>
                    <a:pt x="3286595" y="1220050"/>
                  </a:lnTo>
                  <a:lnTo>
                    <a:pt x="3288449" y="1221917"/>
                  </a:lnTo>
                  <a:lnTo>
                    <a:pt x="3289579" y="1222375"/>
                  </a:lnTo>
                  <a:lnTo>
                    <a:pt x="3292208" y="1222375"/>
                  </a:lnTo>
                  <a:lnTo>
                    <a:pt x="3293326" y="1221917"/>
                  </a:lnTo>
                  <a:lnTo>
                    <a:pt x="3295192" y="1220050"/>
                  </a:lnTo>
                  <a:lnTo>
                    <a:pt x="3295650" y="1218933"/>
                  </a:lnTo>
                  <a:lnTo>
                    <a:pt x="3295650" y="1216304"/>
                  </a:lnTo>
                  <a:close/>
                </a:path>
                <a:path w="3343275" h="1828800">
                  <a:moveTo>
                    <a:pt x="3295650" y="609879"/>
                  </a:moveTo>
                  <a:lnTo>
                    <a:pt x="3295192" y="608761"/>
                  </a:lnTo>
                  <a:lnTo>
                    <a:pt x="3293326" y="606894"/>
                  </a:lnTo>
                  <a:lnTo>
                    <a:pt x="3292208" y="606425"/>
                  </a:lnTo>
                  <a:lnTo>
                    <a:pt x="3289579" y="606425"/>
                  </a:lnTo>
                  <a:lnTo>
                    <a:pt x="3288449" y="606894"/>
                  </a:lnTo>
                  <a:lnTo>
                    <a:pt x="3286595" y="608761"/>
                  </a:lnTo>
                  <a:lnTo>
                    <a:pt x="3286125" y="609879"/>
                  </a:lnTo>
                  <a:lnTo>
                    <a:pt x="3286125" y="612508"/>
                  </a:lnTo>
                  <a:lnTo>
                    <a:pt x="3286595" y="613625"/>
                  </a:lnTo>
                  <a:lnTo>
                    <a:pt x="3288449" y="615492"/>
                  </a:lnTo>
                  <a:lnTo>
                    <a:pt x="3289579" y="615950"/>
                  </a:lnTo>
                  <a:lnTo>
                    <a:pt x="3292208" y="615950"/>
                  </a:lnTo>
                  <a:lnTo>
                    <a:pt x="3293326" y="615492"/>
                  </a:lnTo>
                  <a:lnTo>
                    <a:pt x="3295192" y="613625"/>
                  </a:lnTo>
                  <a:lnTo>
                    <a:pt x="3295650" y="612508"/>
                  </a:lnTo>
                  <a:lnTo>
                    <a:pt x="3295650" y="609879"/>
                  </a:lnTo>
                  <a:close/>
                </a:path>
                <a:path w="3343275" h="1828800">
                  <a:moveTo>
                    <a:pt x="3295650" y="3454"/>
                  </a:moveTo>
                  <a:lnTo>
                    <a:pt x="3295192" y="2336"/>
                  </a:lnTo>
                  <a:lnTo>
                    <a:pt x="3293326" y="469"/>
                  </a:lnTo>
                  <a:lnTo>
                    <a:pt x="3292208" y="0"/>
                  </a:lnTo>
                  <a:lnTo>
                    <a:pt x="3289579" y="0"/>
                  </a:lnTo>
                  <a:lnTo>
                    <a:pt x="3288449" y="469"/>
                  </a:lnTo>
                  <a:lnTo>
                    <a:pt x="3286595" y="2336"/>
                  </a:lnTo>
                  <a:lnTo>
                    <a:pt x="3286125" y="3454"/>
                  </a:lnTo>
                  <a:lnTo>
                    <a:pt x="3286125" y="6083"/>
                  </a:lnTo>
                  <a:lnTo>
                    <a:pt x="3286595" y="7200"/>
                  </a:lnTo>
                  <a:lnTo>
                    <a:pt x="3288449" y="9067"/>
                  </a:lnTo>
                  <a:lnTo>
                    <a:pt x="3289579" y="9525"/>
                  </a:lnTo>
                  <a:lnTo>
                    <a:pt x="3292208" y="9525"/>
                  </a:lnTo>
                  <a:lnTo>
                    <a:pt x="3293326" y="9067"/>
                  </a:lnTo>
                  <a:lnTo>
                    <a:pt x="3295192" y="7200"/>
                  </a:lnTo>
                  <a:lnTo>
                    <a:pt x="3295650" y="6083"/>
                  </a:lnTo>
                  <a:lnTo>
                    <a:pt x="3295650" y="3454"/>
                  </a:lnTo>
                  <a:close/>
                </a:path>
                <a:path w="3343275" h="1828800">
                  <a:moveTo>
                    <a:pt x="3343275" y="1822729"/>
                  </a:moveTo>
                  <a:lnTo>
                    <a:pt x="3342817" y="1821611"/>
                  </a:lnTo>
                  <a:lnTo>
                    <a:pt x="3340951" y="1819744"/>
                  </a:lnTo>
                  <a:lnTo>
                    <a:pt x="3339833" y="1819275"/>
                  </a:lnTo>
                  <a:lnTo>
                    <a:pt x="3337204" y="1819275"/>
                  </a:lnTo>
                  <a:lnTo>
                    <a:pt x="3336074" y="1819744"/>
                  </a:lnTo>
                  <a:lnTo>
                    <a:pt x="3334220" y="1821611"/>
                  </a:lnTo>
                  <a:lnTo>
                    <a:pt x="3333750" y="1822729"/>
                  </a:lnTo>
                  <a:lnTo>
                    <a:pt x="3333750" y="1825358"/>
                  </a:lnTo>
                  <a:lnTo>
                    <a:pt x="3334220" y="1826475"/>
                  </a:lnTo>
                  <a:lnTo>
                    <a:pt x="3336074" y="1828342"/>
                  </a:lnTo>
                  <a:lnTo>
                    <a:pt x="3337204" y="1828800"/>
                  </a:lnTo>
                  <a:lnTo>
                    <a:pt x="3339833" y="1828800"/>
                  </a:lnTo>
                  <a:lnTo>
                    <a:pt x="3340951" y="1828342"/>
                  </a:lnTo>
                  <a:lnTo>
                    <a:pt x="3342817" y="1826475"/>
                  </a:lnTo>
                  <a:lnTo>
                    <a:pt x="3343275" y="1825358"/>
                  </a:lnTo>
                  <a:lnTo>
                    <a:pt x="3343275" y="1822729"/>
                  </a:lnTo>
                  <a:close/>
                </a:path>
                <a:path w="3343275" h="1828800">
                  <a:moveTo>
                    <a:pt x="3343275" y="1216304"/>
                  </a:moveTo>
                  <a:lnTo>
                    <a:pt x="3342817" y="1215186"/>
                  </a:lnTo>
                  <a:lnTo>
                    <a:pt x="3340951" y="1213319"/>
                  </a:lnTo>
                  <a:lnTo>
                    <a:pt x="3339833" y="1212850"/>
                  </a:lnTo>
                  <a:lnTo>
                    <a:pt x="3337204" y="1212850"/>
                  </a:lnTo>
                  <a:lnTo>
                    <a:pt x="3336074" y="1213319"/>
                  </a:lnTo>
                  <a:lnTo>
                    <a:pt x="3334220" y="1215186"/>
                  </a:lnTo>
                  <a:lnTo>
                    <a:pt x="3333750" y="1216304"/>
                  </a:lnTo>
                  <a:lnTo>
                    <a:pt x="3333750" y="1218933"/>
                  </a:lnTo>
                  <a:lnTo>
                    <a:pt x="3334220" y="1220050"/>
                  </a:lnTo>
                  <a:lnTo>
                    <a:pt x="3336074" y="1221917"/>
                  </a:lnTo>
                  <a:lnTo>
                    <a:pt x="3337204" y="1222375"/>
                  </a:lnTo>
                  <a:lnTo>
                    <a:pt x="3339833" y="1222375"/>
                  </a:lnTo>
                  <a:lnTo>
                    <a:pt x="3340951" y="1221917"/>
                  </a:lnTo>
                  <a:lnTo>
                    <a:pt x="3342817" y="1220050"/>
                  </a:lnTo>
                  <a:lnTo>
                    <a:pt x="3343275" y="1218933"/>
                  </a:lnTo>
                  <a:lnTo>
                    <a:pt x="3343275" y="1216304"/>
                  </a:lnTo>
                  <a:close/>
                </a:path>
                <a:path w="3343275" h="1828800">
                  <a:moveTo>
                    <a:pt x="3343275" y="609879"/>
                  </a:moveTo>
                  <a:lnTo>
                    <a:pt x="3342817" y="608761"/>
                  </a:lnTo>
                  <a:lnTo>
                    <a:pt x="3340951" y="606894"/>
                  </a:lnTo>
                  <a:lnTo>
                    <a:pt x="3339833" y="606425"/>
                  </a:lnTo>
                  <a:lnTo>
                    <a:pt x="3337204" y="606425"/>
                  </a:lnTo>
                  <a:lnTo>
                    <a:pt x="3336074" y="606894"/>
                  </a:lnTo>
                  <a:lnTo>
                    <a:pt x="3334220" y="608761"/>
                  </a:lnTo>
                  <a:lnTo>
                    <a:pt x="3333750" y="609879"/>
                  </a:lnTo>
                  <a:lnTo>
                    <a:pt x="3333750" y="612508"/>
                  </a:lnTo>
                  <a:lnTo>
                    <a:pt x="3334220" y="613625"/>
                  </a:lnTo>
                  <a:lnTo>
                    <a:pt x="3336074" y="615492"/>
                  </a:lnTo>
                  <a:lnTo>
                    <a:pt x="3337204" y="615950"/>
                  </a:lnTo>
                  <a:lnTo>
                    <a:pt x="3339833" y="615950"/>
                  </a:lnTo>
                  <a:lnTo>
                    <a:pt x="3340951" y="615492"/>
                  </a:lnTo>
                  <a:lnTo>
                    <a:pt x="3342817" y="613625"/>
                  </a:lnTo>
                  <a:lnTo>
                    <a:pt x="3343275" y="612508"/>
                  </a:lnTo>
                  <a:lnTo>
                    <a:pt x="3343275" y="609879"/>
                  </a:lnTo>
                  <a:close/>
                </a:path>
                <a:path w="3343275" h="1828800">
                  <a:moveTo>
                    <a:pt x="3343275" y="3454"/>
                  </a:moveTo>
                  <a:lnTo>
                    <a:pt x="3342817" y="2336"/>
                  </a:lnTo>
                  <a:lnTo>
                    <a:pt x="3340951" y="469"/>
                  </a:lnTo>
                  <a:lnTo>
                    <a:pt x="3339833" y="0"/>
                  </a:lnTo>
                  <a:lnTo>
                    <a:pt x="3337204" y="0"/>
                  </a:lnTo>
                  <a:lnTo>
                    <a:pt x="3336074" y="469"/>
                  </a:lnTo>
                  <a:lnTo>
                    <a:pt x="3334220" y="2336"/>
                  </a:lnTo>
                  <a:lnTo>
                    <a:pt x="3333750" y="3454"/>
                  </a:lnTo>
                  <a:lnTo>
                    <a:pt x="3333750" y="6083"/>
                  </a:lnTo>
                  <a:lnTo>
                    <a:pt x="3334220" y="7200"/>
                  </a:lnTo>
                  <a:lnTo>
                    <a:pt x="3336074" y="9067"/>
                  </a:lnTo>
                  <a:lnTo>
                    <a:pt x="3337204" y="9525"/>
                  </a:lnTo>
                  <a:lnTo>
                    <a:pt x="3339833" y="9525"/>
                  </a:lnTo>
                  <a:lnTo>
                    <a:pt x="3340951" y="9067"/>
                  </a:lnTo>
                  <a:lnTo>
                    <a:pt x="3342817" y="7200"/>
                  </a:lnTo>
                  <a:lnTo>
                    <a:pt x="3343275" y="6083"/>
                  </a:lnTo>
                  <a:lnTo>
                    <a:pt x="3343275" y="345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1931419" y="6473824"/>
            <a:ext cx="2724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2013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5053783" y="6473824"/>
            <a:ext cx="2724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2014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8287027" y="6048473"/>
            <a:ext cx="248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r>
              <a:rPr dirty="0" sz="900" spc="-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8225412" y="5442048"/>
            <a:ext cx="3105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8225412" y="4835624"/>
            <a:ext cx="3105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8016875" y="3879345"/>
            <a:ext cx="1962150" cy="51244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400" spc="-125">
                <a:solidFill>
                  <a:srgbClr val="252423"/>
                </a:solidFill>
                <a:latin typeface="Arial"/>
                <a:cs typeface="Arial"/>
              </a:rPr>
              <a:t>Soma</a:t>
            </a:r>
            <a:r>
              <a:rPr dirty="0" sz="1400" spc="-45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1400" spc="-105">
                <a:solidFill>
                  <a:srgbClr val="252423"/>
                </a:solidFill>
                <a:latin typeface="Arial"/>
                <a:cs typeface="Arial"/>
              </a:rPr>
              <a:t>de</a:t>
            </a:r>
            <a:r>
              <a:rPr dirty="0" sz="1400" spc="-4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1400" spc="-95">
                <a:solidFill>
                  <a:srgbClr val="252423"/>
                </a:solidFill>
                <a:latin typeface="Arial"/>
                <a:cs typeface="Arial"/>
              </a:rPr>
              <a:t>Sales</a:t>
            </a:r>
            <a:r>
              <a:rPr dirty="0" sz="1400" spc="-45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1400" spc="-55">
                <a:solidFill>
                  <a:srgbClr val="252423"/>
                </a:solidFill>
                <a:latin typeface="Arial"/>
                <a:cs typeface="Arial"/>
              </a:rPr>
              <a:t>por</a:t>
            </a:r>
            <a:r>
              <a:rPr dirty="0" sz="1400" spc="-4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1400" spc="-55">
                <a:solidFill>
                  <a:srgbClr val="252423"/>
                </a:solidFill>
                <a:latin typeface="Arial"/>
                <a:cs typeface="Arial"/>
              </a:rPr>
              <a:t>Country</a:t>
            </a:r>
            <a:endParaRPr sz="140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425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30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10035906" y="6660455"/>
            <a:ext cx="509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5">
                <a:solidFill>
                  <a:srgbClr val="252423"/>
                </a:solidFill>
                <a:latin typeface="Arial"/>
                <a:cs typeface="Arial"/>
              </a:rPr>
              <a:t>Country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8021974" y="4761780"/>
            <a:ext cx="177800" cy="9258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110">
                <a:solidFill>
                  <a:srgbClr val="252423"/>
                </a:solidFill>
                <a:latin typeface="Arial"/>
                <a:cs typeface="Arial"/>
              </a:rPr>
              <a:t>Soma</a:t>
            </a:r>
            <a:r>
              <a:rPr dirty="0" sz="1200" spc="-55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1200" spc="-85">
                <a:solidFill>
                  <a:srgbClr val="252423"/>
                </a:solidFill>
                <a:latin typeface="Arial"/>
                <a:cs typeface="Arial"/>
              </a:rPr>
              <a:t>de</a:t>
            </a:r>
            <a:r>
              <a:rPr dirty="0" sz="1200" spc="-55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1200" spc="-60">
                <a:solidFill>
                  <a:srgbClr val="252423"/>
                </a:solidFill>
                <a:latin typeface="Arial"/>
                <a:cs typeface="Arial"/>
              </a:rPr>
              <a:t>Sales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8865964" y="6218525"/>
            <a:ext cx="461009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8895">
              <a:lnSpc>
                <a:spcPct val="1111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United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States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of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America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9492190" y="6233764"/>
            <a:ext cx="403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Canada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10112612" y="6233764"/>
            <a:ext cx="356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France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10648201" y="6233764"/>
            <a:ext cx="48005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Germany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11291692" y="6233764"/>
            <a:ext cx="3879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Mexico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8" name="object 78" descr=""/>
          <p:cNvSpPr/>
          <p:nvPr/>
        </p:nvSpPr>
        <p:spPr>
          <a:xfrm>
            <a:off x="8857158" y="4616234"/>
            <a:ext cx="2851150" cy="1518285"/>
          </a:xfrm>
          <a:custGeom>
            <a:avLst/>
            <a:gdLst/>
            <a:ahLst/>
            <a:cxnLst/>
            <a:rect l="l" t="t" r="r" b="b"/>
            <a:pathLst>
              <a:path w="2851150" h="1518285">
                <a:moveTo>
                  <a:pt x="461403" y="0"/>
                </a:moveTo>
                <a:lnTo>
                  <a:pt x="0" y="0"/>
                </a:lnTo>
                <a:lnTo>
                  <a:pt x="0" y="1517865"/>
                </a:lnTo>
                <a:lnTo>
                  <a:pt x="461403" y="1517865"/>
                </a:lnTo>
                <a:lnTo>
                  <a:pt x="461403" y="0"/>
                </a:lnTo>
                <a:close/>
              </a:path>
              <a:path w="2851150" h="1518285">
                <a:moveTo>
                  <a:pt x="1058748" y="8623"/>
                </a:moveTo>
                <a:lnTo>
                  <a:pt x="597344" y="8623"/>
                </a:lnTo>
                <a:lnTo>
                  <a:pt x="597344" y="1517865"/>
                </a:lnTo>
                <a:lnTo>
                  <a:pt x="1058748" y="1517865"/>
                </a:lnTo>
                <a:lnTo>
                  <a:pt x="1058748" y="8623"/>
                </a:lnTo>
                <a:close/>
              </a:path>
              <a:path w="2851150" h="1518285">
                <a:moveTo>
                  <a:pt x="1656105" y="40970"/>
                </a:moveTo>
                <a:lnTo>
                  <a:pt x="1194701" y="40970"/>
                </a:lnTo>
                <a:lnTo>
                  <a:pt x="1194701" y="1517865"/>
                </a:lnTo>
                <a:lnTo>
                  <a:pt x="1656105" y="1517865"/>
                </a:lnTo>
                <a:lnTo>
                  <a:pt x="1656105" y="40970"/>
                </a:lnTo>
                <a:close/>
              </a:path>
              <a:path w="2851150" h="1518285">
                <a:moveTo>
                  <a:pt x="2253462" y="92443"/>
                </a:moveTo>
                <a:lnTo>
                  <a:pt x="1792058" y="92443"/>
                </a:lnTo>
                <a:lnTo>
                  <a:pt x="1792058" y="1517865"/>
                </a:lnTo>
                <a:lnTo>
                  <a:pt x="2253462" y="1517865"/>
                </a:lnTo>
                <a:lnTo>
                  <a:pt x="2253462" y="92443"/>
                </a:lnTo>
                <a:close/>
              </a:path>
              <a:path w="2851150" h="1518285">
                <a:moveTo>
                  <a:pt x="2850819" y="247446"/>
                </a:moveTo>
                <a:lnTo>
                  <a:pt x="2389416" y="247446"/>
                </a:lnTo>
                <a:lnTo>
                  <a:pt x="2389416" y="1517865"/>
                </a:lnTo>
                <a:lnTo>
                  <a:pt x="2850819" y="1517865"/>
                </a:lnTo>
                <a:lnTo>
                  <a:pt x="2850819" y="247446"/>
                </a:lnTo>
                <a:close/>
              </a:path>
            </a:pathLst>
          </a:custGeom>
          <a:solidFill>
            <a:srgbClr val="6A007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528096" y="2320050"/>
            <a:ext cx="2051685" cy="2186305"/>
            <a:chOff x="1528096" y="2320050"/>
            <a:chExt cx="2051685" cy="2186305"/>
          </a:xfrm>
        </p:grpSpPr>
        <p:sp>
          <p:nvSpPr>
            <p:cNvPr id="5" name="object 5" descr=""/>
            <p:cNvSpPr/>
            <p:nvPr/>
          </p:nvSpPr>
          <p:spPr>
            <a:xfrm>
              <a:off x="1823789" y="2444107"/>
              <a:ext cx="1755775" cy="1939925"/>
            </a:xfrm>
            <a:custGeom>
              <a:avLst/>
              <a:gdLst/>
              <a:ahLst/>
              <a:cxnLst/>
              <a:rect l="l" t="t" r="r" b="b"/>
              <a:pathLst>
                <a:path w="1755775" h="1939925">
                  <a:moveTo>
                    <a:pt x="798257" y="1939228"/>
                  </a:moveTo>
                  <a:lnTo>
                    <a:pt x="751827" y="1938700"/>
                  </a:lnTo>
                  <a:lnTo>
                    <a:pt x="705472" y="1935950"/>
                  </a:lnTo>
                  <a:lnTo>
                    <a:pt x="659301" y="1930984"/>
                  </a:lnTo>
                  <a:lnTo>
                    <a:pt x="613425" y="1923813"/>
                  </a:lnTo>
                  <a:lnTo>
                    <a:pt x="567944" y="1914455"/>
                  </a:lnTo>
                  <a:lnTo>
                    <a:pt x="522960" y="1902929"/>
                  </a:lnTo>
                  <a:lnTo>
                    <a:pt x="478580" y="1889262"/>
                  </a:lnTo>
                  <a:lnTo>
                    <a:pt x="434908" y="1873488"/>
                  </a:lnTo>
                  <a:lnTo>
                    <a:pt x="392041" y="1855641"/>
                  </a:lnTo>
                  <a:lnTo>
                    <a:pt x="350075" y="1835760"/>
                  </a:lnTo>
                  <a:lnTo>
                    <a:pt x="309109" y="1813894"/>
                  </a:lnTo>
                  <a:lnTo>
                    <a:pt x="269239" y="1790093"/>
                  </a:lnTo>
                  <a:lnTo>
                    <a:pt x="230555" y="1764410"/>
                  </a:lnTo>
                  <a:lnTo>
                    <a:pt x="193142" y="1736903"/>
                  </a:lnTo>
                  <a:lnTo>
                    <a:pt x="157088" y="1707636"/>
                  </a:lnTo>
                  <a:lnTo>
                    <a:pt x="122480" y="1676680"/>
                  </a:lnTo>
                  <a:lnTo>
                    <a:pt x="89393" y="1644102"/>
                  </a:lnTo>
                  <a:lnTo>
                    <a:pt x="57902" y="1609974"/>
                  </a:lnTo>
                  <a:lnTo>
                    <a:pt x="28080" y="1574378"/>
                  </a:lnTo>
                  <a:lnTo>
                    <a:pt x="0" y="1537398"/>
                  </a:lnTo>
                  <a:lnTo>
                    <a:pt x="786060" y="969652"/>
                  </a:lnTo>
                  <a:lnTo>
                    <a:pt x="786060" y="0"/>
                  </a:lnTo>
                  <a:lnTo>
                    <a:pt x="832480" y="1111"/>
                  </a:lnTo>
                  <a:lnTo>
                    <a:pt x="878797" y="4444"/>
                  </a:lnTo>
                  <a:lnTo>
                    <a:pt x="924902" y="9991"/>
                  </a:lnTo>
                  <a:lnTo>
                    <a:pt x="970684" y="17738"/>
                  </a:lnTo>
                  <a:lnTo>
                    <a:pt x="1016043" y="27668"/>
                  </a:lnTo>
                  <a:lnTo>
                    <a:pt x="1060878" y="39759"/>
                  </a:lnTo>
                  <a:lnTo>
                    <a:pt x="1105084" y="53983"/>
                  </a:lnTo>
                  <a:lnTo>
                    <a:pt x="1148553" y="70305"/>
                  </a:lnTo>
                  <a:lnTo>
                    <a:pt x="1191192" y="88690"/>
                  </a:lnTo>
                  <a:lnTo>
                    <a:pt x="1232905" y="109097"/>
                  </a:lnTo>
                  <a:lnTo>
                    <a:pt x="1273593" y="131477"/>
                  </a:lnTo>
                  <a:lnTo>
                    <a:pt x="1313160" y="155778"/>
                  </a:lnTo>
                  <a:lnTo>
                    <a:pt x="1351518" y="181945"/>
                  </a:lnTo>
                  <a:lnTo>
                    <a:pt x="1388582" y="209920"/>
                  </a:lnTo>
                  <a:lnTo>
                    <a:pt x="1424265" y="239638"/>
                  </a:lnTo>
                  <a:lnTo>
                    <a:pt x="1458481" y="271028"/>
                  </a:lnTo>
                  <a:lnTo>
                    <a:pt x="1491155" y="304019"/>
                  </a:lnTo>
                  <a:lnTo>
                    <a:pt x="1522215" y="338540"/>
                  </a:lnTo>
                  <a:lnTo>
                    <a:pt x="1551586" y="374509"/>
                  </a:lnTo>
                  <a:lnTo>
                    <a:pt x="1579200" y="411839"/>
                  </a:lnTo>
                  <a:lnTo>
                    <a:pt x="1604994" y="450449"/>
                  </a:lnTo>
                  <a:lnTo>
                    <a:pt x="1628913" y="490252"/>
                  </a:lnTo>
                  <a:lnTo>
                    <a:pt x="1650899" y="531155"/>
                  </a:lnTo>
                  <a:lnTo>
                    <a:pt x="1670899" y="573060"/>
                  </a:lnTo>
                  <a:lnTo>
                    <a:pt x="1688871" y="615874"/>
                  </a:lnTo>
                  <a:lnTo>
                    <a:pt x="1704773" y="659503"/>
                  </a:lnTo>
                  <a:lnTo>
                    <a:pt x="1718568" y="703844"/>
                  </a:lnTo>
                  <a:lnTo>
                    <a:pt x="1730224" y="748791"/>
                  </a:lnTo>
                  <a:lnTo>
                    <a:pt x="1739715" y="794243"/>
                  </a:lnTo>
                  <a:lnTo>
                    <a:pt x="1747019" y="840103"/>
                  </a:lnTo>
                  <a:lnTo>
                    <a:pt x="1752120" y="886259"/>
                  </a:lnTo>
                  <a:lnTo>
                    <a:pt x="1755004" y="932602"/>
                  </a:lnTo>
                  <a:lnTo>
                    <a:pt x="1755693" y="963553"/>
                  </a:lnTo>
                  <a:lnTo>
                    <a:pt x="1755667" y="979031"/>
                  </a:lnTo>
                  <a:lnTo>
                    <a:pt x="1754106" y="1025442"/>
                  </a:lnTo>
                  <a:lnTo>
                    <a:pt x="1750325" y="1071725"/>
                  </a:lnTo>
                  <a:lnTo>
                    <a:pt x="1744333" y="1117770"/>
                  </a:lnTo>
                  <a:lnTo>
                    <a:pt x="1736143" y="1163475"/>
                  </a:lnTo>
                  <a:lnTo>
                    <a:pt x="1725774" y="1208740"/>
                  </a:lnTo>
                  <a:lnTo>
                    <a:pt x="1713250" y="1253456"/>
                  </a:lnTo>
                  <a:lnTo>
                    <a:pt x="1698600" y="1297518"/>
                  </a:lnTo>
                  <a:lnTo>
                    <a:pt x="1681858" y="1340828"/>
                  </a:lnTo>
                  <a:lnTo>
                    <a:pt x="1663060" y="1383290"/>
                  </a:lnTo>
                  <a:lnTo>
                    <a:pt x="1642251" y="1424803"/>
                  </a:lnTo>
                  <a:lnTo>
                    <a:pt x="1619480" y="1465270"/>
                  </a:lnTo>
                  <a:lnTo>
                    <a:pt x="1594798" y="1504600"/>
                  </a:lnTo>
                  <a:lnTo>
                    <a:pt x="1568259" y="1542706"/>
                  </a:lnTo>
                  <a:lnTo>
                    <a:pt x="1539926" y="1579498"/>
                  </a:lnTo>
                  <a:lnTo>
                    <a:pt x="1509866" y="1614888"/>
                  </a:lnTo>
                  <a:lnTo>
                    <a:pt x="1478147" y="1648799"/>
                  </a:lnTo>
                  <a:lnTo>
                    <a:pt x="1444839" y="1681155"/>
                  </a:lnTo>
                  <a:lnTo>
                    <a:pt x="1410019" y="1711880"/>
                  </a:lnTo>
                  <a:lnTo>
                    <a:pt x="1373771" y="1740899"/>
                  </a:lnTo>
                  <a:lnTo>
                    <a:pt x="1336175" y="1768150"/>
                  </a:lnTo>
                  <a:lnTo>
                    <a:pt x="1297315" y="1793572"/>
                  </a:lnTo>
                  <a:lnTo>
                    <a:pt x="1257282" y="1817105"/>
                  </a:lnTo>
                  <a:lnTo>
                    <a:pt x="1216172" y="1838692"/>
                  </a:lnTo>
                  <a:lnTo>
                    <a:pt x="1174075" y="1858286"/>
                  </a:lnTo>
                  <a:lnTo>
                    <a:pt x="1131085" y="1875844"/>
                  </a:lnTo>
                  <a:lnTo>
                    <a:pt x="1087304" y="1891323"/>
                  </a:lnTo>
                  <a:lnTo>
                    <a:pt x="1042836" y="1904688"/>
                  </a:lnTo>
                  <a:lnTo>
                    <a:pt x="997779" y="1915908"/>
                  </a:lnTo>
                  <a:lnTo>
                    <a:pt x="952232" y="1924960"/>
                  </a:lnTo>
                  <a:lnTo>
                    <a:pt x="906305" y="1931820"/>
                  </a:lnTo>
                  <a:lnTo>
                    <a:pt x="860105" y="1936473"/>
                  </a:lnTo>
                  <a:lnTo>
                    <a:pt x="813736" y="1938910"/>
                  </a:lnTo>
                  <a:lnTo>
                    <a:pt x="798257" y="1939228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40198" y="2678066"/>
              <a:ext cx="969644" cy="1303655"/>
            </a:xfrm>
            <a:custGeom>
              <a:avLst/>
              <a:gdLst/>
              <a:ahLst/>
              <a:cxnLst/>
              <a:rect l="l" t="t" r="r" b="b"/>
              <a:pathLst>
                <a:path w="969644" h="1303654">
                  <a:moveTo>
                    <a:pt x="183591" y="1303439"/>
                  </a:moveTo>
                  <a:lnTo>
                    <a:pt x="158068" y="1266316"/>
                  </a:lnTo>
                  <a:lnTo>
                    <a:pt x="134298" y="1228047"/>
                  </a:lnTo>
                  <a:lnTo>
                    <a:pt x="112331" y="1188716"/>
                  </a:lnTo>
                  <a:lnTo>
                    <a:pt x="92215" y="1148406"/>
                  </a:lnTo>
                  <a:lnTo>
                    <a:pt x="73992" y="1107206"/>
                  </a:lnTo>
                  <a:lnTo>
                    <a:pt x="57703" y="1065204"/>
                  </a:lnTo>
                  <a:lnTo>
                    <a:pt x="43382" y="1022490"/>
                  </a:lnTo>
                  <a:lnTo>
                    <a:pt x="31061" y="979158"/>
                  </a:lnTo>
                  <a:lnTo>
                    <a:pt x="20765" y="935300"/>
                  </a:lnTo>
                  <a:lnTo>
                    <a:pt x="12519" y="891011"/>
                  </a:lnTo>
                  <a:lnTo>
                    <a:pt x="6337" y="846387"/>
                  </a:lnTo>
                  <a:lnTo>
                    <a:pt x="2236" y="801523"/>
                  </a:lnTo>
                  <a:lnTo>
                    <a:pt x="221" y="756518"/>
                  </a:lnTo>
                  <a:lnTo>
                    <a:pt x="0" y="733999"/>
                  </a:lnTo>
                  <a:lnTo>
                    <a:pt x="301" y="711468"/>
                  </a:lnTo>
                  <a:lnTo>
                    <a:pt x="2472" y="666470"/>
                  </a:lnTo>
                  <a:lnTo>
                    <a:pt x="6731" y="621622"/>
                  </a:lnTo>
                  <a:lnTo>
                    <a:pt x="13069" y="577020"/>
                  </a:lnTo>
                  <a:lnTo>
                    <a:pt x="21471" y="532760"/>
                  </a:lnTo>
                  <a:lnTo>
                    <a:pt x="31920" y="488938"/>
                  </a:lnTo>
                  <a:lnTo>
                    <a:pt x="44394" y="445649"/>
                  </a:lnTo>
                  <a:lnTo>
                    <a:pt x="58864" y="402986"/>
                  </a:lnTo>
                  <a:lnTo>
                    <a:pt x="75301" y="361042"/>
                  </a:lnTo>
                  <a:lnTo>
                    <a:pt x="93667" y="319905"/>
                  </a:lnTo>
                  <a:lnTo>
                    <a:pt x="113925" y="279667"/>
                  </a:lnTo>
                  <a:lnTo>
                    <a:pt x="136030" y="240412"/>
                  </a:lnTo>
                  <a:lnTo>
                    <a:pt x="159935" y="202227"/>
                  </a:lnTo>
                  <a:lnTo>
                    <a:pt x="185586" y="165193"/>
                  </a:lnTo>
                  <a:lnTo>
                    <a:pt x="212931" y="129392"/>
                  </a:lnTo>
                  <a:lnTo>
                    <a:pt x="241909" y="94898"/>
                  </a:lnTo>
                  <a:lnTo>
                    <a:pt x="272458" y="61788"/>
                  </a:lnTo>
                  <a:lnTo>
                    <a:pt x="304511" y="30132"/>
                  </a:lnTo>
                  <a:lnTo>
                    <a:pt x="338001" y="0"/>
                  </a:lnTo>
                  <a:lnTo>
                    <a:pt x="969651" y="735693"/>
                  </a:lnTo>
                  <a:lnTo>
                    <a:pt x="183591" y="1303439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978200" y="2471187"/>
              <a:ext cx="631825" cy="942975"/>
            </a:xfrm>
            <a:custGeom>
              <a:avLst/>
              <a:gdLst/>
              <a:ahLst/>
              <a:cxnLst/>
              <a:rect l="l" t="t" r="r" b="b"/>
              <a:pathLst>
                <a:path w="631825" h="942975">
                  <a:moveTo>
                    <a:pt x="631649" y="942572"/>
                  </a:moveTo>
                  <a:lnTo>
                    <a:pt x="0" y="206878"/>
                  </a:lnTo>
                  <a:lnTo>
                    <a:pt x="35533" y="177790"/>
                  </a:lnTo>
                  <a:lnTo>
                    <a:pt x="72277" y="150504"/>
                  </a:lnTo>
                  <a:lnTo>
                    <a:pt x="110230" y="125020"/>
                  </a:lnTo>
                  <a:lnTo>
                    <a:pt x="149394" y="101338"/>
                  </a:lnTo>
                  <a:lnTo>
                    <a:pt x="189767" y="79458"/>
                  </a:lnTo>
                  <a:lnTo>
                    <a:pt x="231122" y="59496"/>
                  </a:lnTo>
                  <a:lnTo>
                    <a:pt x="273232" y="41569"/>
                  </a:lnTo>
                  <a:lnTo>
                    <a:pt x="316097" y="25677"/>
                  </a:lnTo>
                  <a:lnTo>
                    <a:pt x="359716" y="11821"/>
                  </a:lnTo>
                  <a:lnTo>
                    <a:pt x="404089" y="0"/>
                  </a:lnTo>
                  <a:lnTo>
                    <a:pt x="631649" y="942572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382290" y="2444107"/>
              <a:ext cx="227965" cy="970280"/>
            </a:xfrm>
            <a:custGeom>
              <a:avLst/>
              <a:gdLst/>
              <a:ahLst/>
              <a:cxnLst/>
              <a:rect l="l" t="t" r="r" b="b"/>
              <a:pathLst>
                <a:path w="227964" h="970279">
                  <a:moveTo>
                    <a:pt x="227559" y="969652"/>
                  </a:moveTo>
                  <a:lnTo>
                    <a:pt x="0" y="27080"/>
                  </a:lnTo>
                  <a:lnTo>
                    <a:pt x="44996" y="17331"/>
                  </a:lnTo>
                  <a:lnTo>
                    <a:pt x="90250" y="9748"/>
                  </a:lnTo>
                  <a:lnTo>
                    <a:pt x="135762" y="4332"/>
                  </a:lnTo>
                  <a:lnTo>
                    <a:pt x="181532" y="1083"/>
                  </a:lnTo>
                  <a:lnTo>
                    <a:pt x="227559" y="0"/>
                  </a:lnTo>
                  <a:lnTo>
                    <a:pt x="227559" y="969652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2858" y="2324813"/>
              <a:ext cx="1275080" cy="2176780"/>
            </a:xfrm>
            <a:custGeom>
              <a:avLst/>
              <a:gdLst/>
              <a:ahLst/>
              <a:cxnLst/>
              <a:rect l="l" t="t" r="r" b="b"/>
              <a:pathLst>
                <a:path w="1275080" h="2176779">
                  <a:moveTo>
                    <a:pt x="1152887" y="2079938"/>
                  </a:moveTo>
                  <a:lnTo>
                    <a:pt x="1160292" y="2176620"/>
                  </a:lnTo>
                  <a:lnTo>
                    <a:pt x="1274592" y="2176620"/>
                  </a:lnTo>
                </a:path>
                <a:path w="1275080" h="2176779">
                  <a:moveTo>
                    <a:pt x="199872" y="621519"/>
                  </a:moveTo>
                  <a:lnTo>
                    <a:pt x="114299" y="575917"/>
                  </a:lnTo>
                  <a:lnTo>
                    <a:pt x="0" y="575917"/>
                  </a:lnTo>
                </a:path>
                <a:path w="1275080" h="2176779">
                  <a:moveTo>
                    <a:pt x="624061" y="204254"/>
                  </a:moveTo>
                  <a:lnTo>
                    <a:pt x="579873" y="117943"/>
                  </a:lnTo>
                  <a:lnTo>
                    <a:pt x="465573" y="117943"/>
                  </a:lnTo>
                </a:path>
                <a:path w="1275080" h="2176779">
                  <a:moveTo>
                    <a:pt x="1018164" y="96795"/>
                  </a:moveTo>
                  <a:lnTo>
                    <a:pt x="1012425" y="0"/>
                  </a:lnTo>
                  <a:lnTo>
                    <a:pt x="898125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832850" y="4422058"/>
            <a:ext cx="9239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11,39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(65,04%)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48224" y="2729914"/>
            <a:ext cx="459740" cy="3302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22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4,14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(23,66%)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17549" y="1819338"/>
            <a:ext cx="2058670" cy="706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252423"/>
                </a:solidFill>
                <a:latin typeface="Trebuchet MS"/>
                <a:cs typeface="Trebuchet MS"/>
              </a:rPr>
              <a:t>Soma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252423"/>
                </a:solidFill>
                <a:latin typeface="Trebuchet MS"/>
                <a:cs typeface="Trebuchet MS"/>
              </a:rPr>
              <a:t>de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Profit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 por </a:t>
            </a:r>
            <a:r>
              <a:rPr dirty="0" sz="1400" spc="-30">
                <a:solidFill>
                  <a:srgbClr val="252423"/>
                </a:solidFill>
                <a:latin typeface="Trebuchet MS"/>
                <a:cs typeface="Trebuchet MS"/>
              </a:rPr>
              <a:t>Segment</a:t>
            </a:r>
            <a:endParaRPr sz="1400">
              <a:latin typeface="Trebuchet MS"/>
              <a:cs typeface="Trebuchet MS"/>
            </a:endParaRPr>
          </a:p>
          <a:p>
            <a:pPr marL="1303655">
              <a:lnSpc>
                <a:spcPct val="100000"/>
              </a:lnSpc>
              <a:spcBef>
                <a:spcPts val="1075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0,66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  <a:p>
            <a:pPr marL="467359">
              <a:lnSpc>
                <a:spcPct val="100000"/>
              </a:lnSpc>
              <a:spcBef>
                <a:spcPts val="445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1,32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(7,52%)</a:t>
            </a:r>
            <a:r>
              <a:rPr dirty="0" sz="900" spc="204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baseline="21604" sz="1350" spc="-15">
                <a:solidFill>
                  <a:srgbClr val="605D5C"/>
                </a:solidFill>
                <a:latin typeface="Segoe UI"/>
                <a:cs typeface="Segoe UI"/>
              </a:rPr>
              <a:t>(3,77%)</a:t>
            </a:r>
            <a:endParaRPr baseline="21604" sz="1350">
              <a:latin typeface="Segoe UI"/>
              <a:cs typeface="Segoe U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6909" y="2973450"/>
            <a:ext cx="95249" cy="9524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6909" y="3211576"/>
            <a:ext cx="95249" cy="9524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6909" y="3449701"/>
            <a:ext cx="95249" cy="9524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86909" y="3697351"/>
            <a:ext cx="95249" cy="9524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86909" y="3935476"/>
            <a:ext cx="95249" cy="95249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4464050" y="2679693"/>
            <a:ext cx="1333500" cy="138747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000" spc="-10" b="1">
                <a:solidFill>
                  <a:srgbClr val="605D5C"/>
                </a:solidFill>
                <a:latin typeface="Segoe UI"/>
                <a:cs typeface="Segoe UI"/>
              </a:rPr>
              <a:t>Segment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GOVERNMENT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SMALL</a:t>
            </a:r>
            <a:r>
              <a:rPr dirty="0" sz="1000" spc="-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BUSINESS</a:t>
            </a:r>
            <a:endParaRPr sz="1000">
              <a:latin typeface="Segoe UI"/>
              <a:cs typeface="Segoe UI"/>
            </a:endParaRPr>
          </a:p>
          <a:p>
            <a:pPr marL="137160" marR="5080">
              <a:lnSpc>
                <a:spcPct val="156300"/>
              </a:lnSpc>
              <a:spcBef>
                <a:spcPts val="75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CHANNEL</a:t>
            </a:r>
            <a:r>
              <a:rPr dirty="0" sz="1000" spc="-4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PARTNERS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MIDMARKET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ENTERPRISE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159499" y="342963"/>
            <a:ext cx="351345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252423"/>
                </a:solidFill>
                <a:latin typeface="Trebuchet MS"/>
                <a:cs typeface="Trebuchet MS"/>
              </a:rPr>
              <a:t>Soma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252423"/>
                </a:solidFill>
                <a:latin typeface="Trebuchet MS"/>
                <a:cs typeface="Trebuchet MS"/>
              </a:rPr>
              <a:t>de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252423"/>
                </a:solidFill>
                <a:latin typeface="Trebuchet MS"/>
                <a:cs typeface="Trebuchet MS"/>
              </a:rPr>
              <a:t>Soma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252423"/>
                </a:solidFill>
                <a:latin typeface="Trebuchet MS"/>
                <a:cs typeface="Trebuchet MS"/>
              </a:rPr>
              <a:t>de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252423"/>
                </a:solidFill>
                <a:latin typeface="Trebuchet MS"/>
                <a:cs typeface="Trebuchet MS"/>
              </a:rPr>
              <a:t>Units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252423"/>
                </a:solidFill>
                <a:latin typeface="Trebuchet MS"/>
                <a:cs typeface="Trebuchet MS"/>
              </a:rPr>
              <a:t>Sold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por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252423"/>
                </a:solidFill>
                <a:latin typeface="Trebuchet MS"/>
                <a:cs typeface="Trebuchet MS"/>
              </a:rPr>
              <a:t>Country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6172200" y="609600"/>
            <a:ext cx="6200775" cy="3000375"/>
            <a:chOff x="6172200" y="609600"/>
            <a:chExt cx="6200775" cy="3000375"/>
          </a:xfrm>
        </p:grpSpPr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72200" y="609600"/>
              <a:ext cx="6200774" cy="3000374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7517740" y="2050777"/>
              <a:ext cx="640715" cy="640715"/>
            </a:xfrm>
            <a:custGeom>
              <a:avLst/>
              <a:gdLst/>
              <a:ahLst/>
              <a:cxnLst/>
              <a:rect l="l" t="t" r="r" b="b"/>
              <a:pathLst>
                <a:path w="640715" h="640714">
                  <a:moveTo>
                    <a:pt x="320149" y="640298"/>
                  </a:moveTo>
                  <a:lnTo>
                    <a:pt x="280957" y="637890"/>
                  </a:lnTo>
                  <a:lnTo>
                    <a:pt x="242359" y="630703"/>
                  </a:lnTo>
                  <a:lnTo>
                    <a:pt x="204931" y="618846"/>
                  </a:lnTo>
                  <a:lnTo>
                    <a:pt x="169231" y="602495"/>
                  </a:lnTo>
                  <a:lnTo>
                    <a:pt x="135802" y="581896"/>
                  </a:lnTo>
                  <a:lnTo>
                    <a:pt x="105149" y="557364"/>
                  </a:lnTo>
                  <a:lnTo>
                    <a:pt x="77730" y="529263"/>
                  </a:lnTo>
                  <a:lnTo>
                    <a:pt x="53954" y="498014"/>
                  </a:lnTo>
                  <a:lnTo>
                    <a:pt x="34182" y="464089"/>
                  </a:lnTo>
                  <a:lnTo>
                    <a:pt x="18714" y="428004"/>
                  </a:lnTo>
                  <a:lnTo>
                    <a:pt x="7779" y="390296"/>
                  </a:lnTo>
                  <a:lnTo>
                    <a:pt x="1541" y="351529"/>
                  </a:lnTo>
                  <a:lnTo>
                    <a:pt x="0" y="320149"/>
                  </a:lnTo>
                  <a:lnTo>
                    <a:pt x="96" y="312289"/>
                  </a:lnTo>
                  <a:lnTo>
                    <a:pt x="3464" y="273173"/>
                  </a:lnTo>
                  <a:lnTo>
                    <a:pt x="11596" y="234763"/>
                  </a:lnTo>
                  <a:lnTo>
                    <a:pt x="24369" y="197633"/>
                  </a:lnTo>
                  <a:lnTo>
                    <a:pt x="41592" y="162345"/>
                  </a:lnTo>
                  <a:lnTo>
                    <a:pt x="63002" y="129436"/>
                  </a:lnTo>
                  <a:lnTo>
                    <a:pt x="88280" y="99394"/>
                  </a:lnTo>
                  <a:lnTo>
                    <a:pt x="117048" y="72670"/>
                  </a:lnTo>
                  <a:lnTo>
                    <a:pt x="148872" y="49668"/>
                  </a:lnTo>
                  <a:lnTo>
                    <a:pt x="183267" y="30737"/>
                  </a:lnTo>
                  <a:lnTo>
                    <a:pt x="219721" y="16159"/>
                  </a:lnTo>
                  <a:lnTo>
                    <a:pt x="257691" y="6151"/>
                  </a:lnTo>
                  <a:lnTo>
                    <a:pt x="296599" y="867"/>
                  </a:lnTo>
                  <a:lnTo>
                    <a:pt x="320149" y="0"/>
                  </a:lnTo>
                  <a:lnTo>
                    <a:pt x="328008" y="96"/>
                  </a:lnTo>
                  <a:lnTo>
                    <a:pt x="367124" y="3464"/>
                  </a:lnTo>
                  <a:lnTo>
                    <a:pt x="405534" y="11596"/>
                  </a:lnTo>
                  <a:lnTo>
                    <a:pt x="442664" y="24369"/>
                  </a:lnTo>
                  <a:lnTo>
                    <a:pt x="477952" y="41592"/>
                  </a:lnTo>
                  <a:lnTo>
                    <a:pt x="510861" y="63002"/>
                  </a:lnTo>
                  <a:lnTo>
                    <a:pt x="540903" y="88280"/>
                  </a:lnTo>
                  <a:lnTo>
                    <a:pt x="567627" y="117048"/>
                  </a:lnTo>
                  <a:lnTo>
                    <a:pt x="590629" y="148871"/>
                  </a:lnTo>
                  <a:lnTo>
                    <a:pt x="609560" y="183267"/>
                  </a:lnTo>
                  <a:lnTo>
                    <a:pt x="624138" y="219721"/>
                  </a:lnTo>
                  <a:lnTo>
                    <a:pt x="634146" y="257690"/>
                  </a:lnTo>
                  <a:lnTo>
                    <a:pt x="639431" y="296599"/>
                  </a:lnTo>
                  <a:lnTo>
                    <a:pt x="640298" y="320149"/>
                  </a:lnTo>
                  <a:lnTo>
                    <a:pt x="640201" y="328008"/>
                  </a:lnTo>
                  <a:lnTo>
                    <a:pt x="636833" y="367124"/>
                  </a:lnTo>
                  <a:lnTo>
                    <a:pt x="628701" y="405534"/>
                  </a:lnTo>
                  <a:lnTo>
                    <a:pt x="615928" y="442664"/>
                  </a:lnTo>
                  <a:lnTo>
                    <a:pt x="598705" y="477951"/>
                  </a:lnTo>
                  <a:lnTo>
                    <a:pt x="577295" y="510861"/>
                  </a:lnTo>
                  <a:lnTo>
                    <a:pt x="552017" y="540903"/>
                  </a:lnTo>
                  <a:lnTo>
                    <a:pt x="523249" y="567627"/>
                  </a:lnTo>
                  <a:lnTo>
                    <a:pt x="491426" y="590629"/>
                  </a:lnTo>
                  <a:lnTo>
                    <a:pt x="457030" y="609560"/>
                  </a:lnTo>
                  <a:lnTo>
                    <a:pt x="420576" y="624139"/>
                  </a:lnTo>
                  <a:lnTo>
                    <a:pt x="382606" y="634146"/>
                  </a:lnTo>
                  <a:lnTo>
                    <a:pt x="343698" y="639431"/>
                  </a:lnTo>
                  <a:lnTo>
                    <a:pt x="320149" y="640298"/>
                  </a:lnTo>
                  <a:close/>
                </a:path>
              </a:pathLst>
            </a:custGeom>
            <a:solidFill>
              <a:srgbClr val="EB895E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517740" y="2050777"/>
              <a:ext cx="640715" cy="640715"/>
            </a:xfrm>
            <a:custGeom>
              <a:avLst/>
              <a:gdLst/>
              <a:ahLst/>
              <a:cxnLst/>
              <a:rect l="l" t="t" r="r" b="b"/>
              <a:pathLst>
                <a:path w="640715" h="640714">
                  <a:moveTo>
                    <a:pt x="640298" y="320149"/>
                  </a:moveTo>
                  <a:lnTo>
                    <a:pt x="637890" y="359341"/>
                  </a:lnTo>
                  <a:lnTo>
                    <a:pt x="630703" y="397938"/>
                  </a:lnTo>
                  <a:lnTo>
                    <a:pt x="618846" y="435366"/>
                  </a:lnTo>
                  <a:lnTo>
                    <a:pt x="602495" y="471066"/>
                  </a:lnTo>
                  <a:lnTo>
                    <a:pt x="581896" y="504495"/>
                  </a:lnTo>
                  <a:lnTo>
                    <a:pt x="557364" y="535148"/>
                  </a:lnTo>
                  <a:lnTo>
                    <a:pt x="529263" y="562567"/>
                  </a:lnTo>
                  <a:lnTo>
                    <a:pt x="498014" y="586343"/>
                  </a:lnTo>
                  <a:lnTo>
                    <a:pt x="464089" y="606115"/>
                  </a:lnTo>
                  <a:lnTo>
                    <a:pt x="428003" y="621583"/>
                  </a:lnTo>
                  <a:lnTo>
                    <a:pt x="390296" y="632518"/>
                  </a:lnTo>
                  <a:lnTo>
                    <a:pt x="351529" y="638756"/>
                  </a:lnTo>
                  <a:lnTo>
                    <a:pt x="320149" y="640298"/>
                  </a:lnTo>
                  <a:lnTo>
                    <a:pt x="312289" y="640201"/>
                  </a:lnTo>
                  <a:lnTo>
                    <a:pt x="273173" y="636833"/>
                  </a:lnTo>
                  <a:lnTo>
                    <a:pt x="234763" y="628701"/>
                  </a:lnTo>
                  <a:lnTo>
                    <a:pt x="197633" y="615928"/>
                  </a:lnTo>
                  <a:lnTo>
                    <a:pt x="162346" y="598705"/>
                  </a:lnTo>
                  <a:lnTo>
                    <a:pt x="129436" y="577295"/>
                  </a:lnTo>
                  <a:lnTo>
                    <a:pt x="99394" y="552017"/>
                  </a:lnTo>
                  <a:lnTo>
                    <a:pt x="72670" y="523249"/>
                  </a:lnTo>
                  <a:lnTo>
                    <a:pt x="49668" y="491426"/>
                  </a:lnTo>
                  <a:lnTo>
                    <a:pt x="30737" y="457030"/>
                  </a:lnTo>
                  <a:lnTo>
                    <a:pt x="16159" y="420576"/>
                  </a:lnTo>
                  <a:lnTo>
                    <a:pt x="6151" y="382607"/>
                  </a:lnTo>
                  <a:lnTo>
                    <a:pt x="867" y="343698"/>
                  </a:lnTo>
                  <a:lnTo>
                    <a:pt x="0" y="320149"/>
                  </a:lnTo>
                  <a:lnTo>
                    <a:pt x="96" y="312289"/>
                  </a:lnTo>
                  <a:lnTo>
                    <a:pt x="3464" y="273173"/>
                  </a:lnTo>
                  <a:lnTo>
                    <a:pt x="11596" y="234763"/>
                  </a:lnTo>
                  <a:lnTo>
                    <a:pt x="24369" y="197633"/>
                  </a:lnTo>
                  <a:lnTo>
                    <a:pt x="41592" y="162345"/>
                  </a:lnTo>
                  <a:lnTo>
                    <a:pt x="63002" y="129436"/>
                  </a:lnTo>
                  <a:lnTo>
                    <a:pt x="88280" y="99394"/>
                  </a:lnTo>
                  <a:lnTo>
                    <a:pt x="117048" y="72670"/>
                  </a:lnTo>
                  <a:lnTo>
                    <a:pt x="148872" y="49668"/>
                  </a:lnTo>
                  <a:lnTo>
                    <a:pt x="183267" y="30737"/>
                  </a:lnTo>
                  <a:lnTo>
                    <a:pt x="219721" y="16159"/>
                  </a:lnTo>
                  <a:lnTo>
                    <a:pt x="257691" y="6151"/>
                  </a:lnTo>
                  <a:lnTo>
                    <a:pt x="296599" y="867"/>
                  </a:lnTo>
                  <a:lnTo>
                    <a:pt x="320149" y="0"/>
                  </a:lnTo>
                  <a:lnTo>
                    <a:pt x="328008" y="96"/>
                  </a:lnTo>
                  <a:lnTo>
                    <a:pt x="367124" y="3464"/>
                  </a:lnTo>
                  <a:lnTo>
                    <a:pt x="405534" y="11596"/>
                  </a:lnTo>
                  <a:lnTo>
                    <a:pt x="442664" y="24369"/>
                  </a:lnTo>
                  <a:lnTo>
                    <a:pt x="477952" y="41592"/>
                  </a:lnTo>
                  <a:lnTo>
                    <a:pt x="510861" y="63002"/>
                  </a:lnTo>
                  <a:lnTo>
                    <a:pt x="540903" y="88280"/>
                  </a:lnTo>
                  <a:lnTo>
                    <a:pt x="567627" y="117048"/>
                  </a:lnTo>
                  <a:lnTo>
                    <a:pt x="590629" y="148871"/>
                  </a:lnTo>
                  <a:lnTo>
                    <a:pt x="609560" y="183267"/>
                  </a:lnTo>
                  <a:lnTo>
                    <a:pt x="624138" y="219721"/>
                  </a:lnTo>
                  <a:lnTo>
                    <a:pt x="634146" y="257690"/>
                  </a:lnTo>
                  <a:lnTo>
                    <a:pt x="639431" y="296599"/>
                  </a:lnTo>
                  <a:lnTo>
                    <a:pt x="640298" y="320149"/>
                  </a:lnTo>
                  <a:close/>
                </a:path>
              </a:pathLst>
            </a:custGeom>
            <a:ln w="9524">
              <a:solidFill>
                <a:srgbClr val="AB4A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586980" y="1031996"/>
              <a:ext cx="632460" cy="632460"/>
            </a:xfrm>
            <a:custGeom>
              <a:avLst/>
              <a:gdLst/>
              <a:ahLst/>
              <a:cxnLst/>
              <a:rect l="l" t="t" r="r" b="b"/>
              <a:pathLst>
                <a:path w="632459" h="632460">
                  <a:moveTo>
                    <a:pt x="316210" y="632325"/>
                  </a:moveTo>
                  <a:lnTo>
                    <a:pt x="277500" y="629947"/>
                  </a:lnTo>
                  <a:lnTo>
                    <a:pt x="239377" y="622849"/>
                  </a:lnTo>
                  <a:lnTo>
                    <a:pt x="195201" y="608255"/>
                  </a:lnTo>
                  <a:lnTo>
                    <a:pt x="160348" y="591244"/>
                  </a:lnTo>
                  <a:lnTo>
                    <a:pt x="127843" y="570097"/>
                  </a:lnTo>
                  <a:lnTo>
                    <a:pt x="98172" y="545131"/>
                  </a:lnTo>
                  <a:lnTo>
                    <a:pt x="71776" y="516716"/>
                  </a:lnTo>
                  <a:lnTo>
                    <a:pt x="49057" y="485284"/>
                  </a:lnTo>
                  <a:lnTo>
                    <a:pt x="30359" y="451312"/>
                  </a:lnTo>
                  <a:lnTo>
                    <a:pt x="13615" y="407906"/>
                  </a:lnTo>
                  <a:lnTo>
                    <a:pt x="4654" y="370172"/>
                  </a:lnTo>
                  <a:lnTo>
                    <a:pt x="380" y="331630"/>
                  </a:lnTo>
                  <a:lnTo>
                    <a:pt x="0" y="316115"/>
                  </a:lnTo>
                  <a:lnTo>
                    <a:pt x="380" y="300599"/>
                  </a:lnTo>
                  <a:lnTo>
                    <a:pt x="6075" y="254425"/>
                  </a:lnTo>
                  <a:lnTo>
                    <a:pt x="15960" y="216923"/>
                  </a:lnTo>
                  <a:lnTo>
                    <a:pt x="30359" y="180917"/>
                  </a:lnTo>
                  <a:lnTo>
                    <a:pt x="53290" y="140438"/>
                  </a:lnTo>
                  <a:lnTo>
                    <a:pt x="81913" y="103761"/>
                  </a:lnTo>
                  <a:lnTo>
                    <a:pt x="115608" y="71681"/>
                  </a:lnTo>
                  <a:lnTo>
                    <a:pt x="147040" y="48962"/>
                  </a:lnTo>
                  <a:lnTo>
                    <a:pt x="181012" y="30264"/>
                  </a:lnTo>
                  <a:lnTo>
                    <a:pt x="224419" y="13520"/>
                  </a:lnTo>
                  <a:lnTo>
                    <a:pt x="262152" y="4559"/>
                  </a:lnTo>
                  <a:lnTo>
                    <a:pt x="300694" y="285"/>
                  </a:lnTo>
                  <a:lnTo>
                    <a:pt x="323972" y="0"/>
                  </a:lnTo>
                  <a:lnTo>
                    <a:pt x="331725" y="285"/>
                  </a:lnTo>
                  <a:lnTo>
                    <a:pt x="377899" y="5980"/>
                  </a:lnTo>
                  <a:lnTo>
                    <a:pt x="415401" y="15865"/>
                  </a:lnTo>
                  <a:lnTo>
                    <a:pt x="451407" y="30264"/>
                  </a:lnTo>
                  <a:lnTo>
                    <a:pt x="485379" y="48962"/>
                  </a:lnTo>
                  <a:lnTo>
                    <a:pt x="522752" y="76679"/>
                  </a:lnTo>
                  <a:lnTo>
                    <a:pt x="550506" y="103761"/>
                  </a:lnTo>
                  <a:lnTo>
                    <a:pt x="579129" y="140438"/>
                  </a:lnTo>
                  <a:lnTo>
                    <a:pt x="598657" y="173945"/>
                  </a:lnTo>
                  <a:lnTo>
                    <a:pt x="613936" y="209586"/>
                  </a:lnTo>
                  <a:lnTo>
                    <a:pt x="624736" y="246830"/>
                  </a:lnTo>
                  <a:lnTo>
                    <a:pt x="631564" y="292855"/>
                  </a:lnTo>
                  <a:lnTo>
                    <a:pt x="632420" y="316115"/>
                  </a:lnTo>
                  <a:lnTo>
                    <a:pt x="632040" y="331630"/>
                  </a:lnTo>
                  <a:lnTo>
                    <a:pt x="627765" y="370172"/>
                  </a:lnTo>
                  <a:lnTo>
                    <a:pt x="616460" y="415306"/>
                  </a:lnTo>
                  <a:lnTo>
                    <a:pt x="602060" y="451312"/>
                  </a:lnTo>
                  <a:lnTo>
                    <a:pt x="579129" y="491791"/>
                  </a:lnTo>
                  <a:lnTo>
                    <a:pt x="555646" y="522656"/>
                  </a:lnTo>
                  <a:lnTo>
                    <a:pt x="528564" y="550411"/>
                  </a:lnTo>
                  <a:lnTo>
                    <a:pt x="491887" y="579034"/>
                  </a:lnTo>
                  <a:lnTo>
                    <a:pt x="458379" y="598562"/>
                  </a:lnTo>
                  <a:lnTo>
                    <a:pt x="422738" y="613841"/>
                  </a:lnTo>
                  <a:lnTo>
                    <a:pt x="377899" y="626249"/>
                  </a:lnTo>
                  <a:lnTo>
                    <a:pt x="339469" y="631468"/>
                  </a:lnTo>
                  <a:lnTo>
                    <a:pt x="316210" y="632325"/>
                  </a:lnTo>
                  <a:close/>
                </a:path>
              </a:pathLst>
            </a:custGeom>
            <a:solidFill>
              <a:srgbClr val="EB895E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586980" y="1031901"/>
              <a:ext cx="632460" cy="632460"/>
            </a:xfrm>
            <a:custGeom>
              <a:avLst/>
              <a:gdLst/>
              <a:ahLst/>
              <a:cxnLst/>
              <a:rect l="l" t="t" r="r" b="b"/>
              <a:pathLst>
                <a:path w="632459" h="632460">
                  <a:moveTo>
                    <a:pt x="632420" y="316210"/>
                  </a:moveTo>
                  <a:lnTo>
                    <a:pt x="630042" y="354920"/>
                  </a:lnTo>
                  <a:lnTo>
                    <a:pt x="622944" y="393043"/>
                  </a:lnTo>
                  <a:lnTo>
                    <a:pt x="611232" y="430010"/>
                  </a:lnTo>
                  <a:lnTo>
                    <a:pt x="595082" y="465270"/>
                  </a:lnTo>
                  <a:lnTo>
                    <a:pt x="574737" y="498288"/>
                  </a:lnTo>
                  <a:lnTo>
                    <a:pt x="550506" y="528564"/>
                  </a:lnTo>
                  <a:lnTo>
                    <a:pt x="522752" y="555646"/>
                  </a:lnTo>
                  <a:lnTo>
                    <a:pt x="491887" y="579129"/>
                  </a:lnTo>
                  <a:lnTo>
                    <a:pt x="458379" y="598658"/>
                  </a:lnTo>
                  <a:lnTo>
                    <a:pt x="422738" y="613936"/>
                  </a:lnTo>
                  <a:lnTo>
                    <a:pt x="385494" y="624736"/>
                  </a:lnTo>
                  <a:lnTo>
                    <a:pt x="347204" y="630898"/>
                  </a:lnTo>
                  <a:lnTo>
                    <a:pt x="316210" y="632420"/>
                  </a:lnTo>
                  <a:lnTo>
                    <a:pt x="308447" y="632325"/>
                  </a:lnTo>
                  <a:lnTo>
                    <a:pt x="269812" y="628998"/>
                  </a:lnTo>
                  <a:lnTo>
                    <a:pt x="231875" y="620966"/>
                  </a:lnTo>
                  <a:lnTo>
                    <a:pt x="195201" y="608350"/>
                  </a:lnTo>
                  <a:lnTo>
                    <a:pt x="160348" y="591339"/>
                  </a:lnTo>
                  <a:lnTo>
                    <a:pt x="127843" y="570192"/>
                  </a:lnTo>
                  <a:lnTo>
                    <a:pt x="98172" y="545226"/>
                  </a:lnTo>
                  <a:lnTo>
                    <a:pt x="71776" y="516811"/>
                  </a:lnTo>
                  <a:lnTo>
                    <a:pt x="49057" y="485380"/>
                  </a:lnTo>
                  <a:lnTo>
                    <a:pt x="30359" y="451407"/>
                  </a:lnTo>
                  <a:lnTo>
                    <a:pt x="15960" y="415401"/>
                  </a:lnTo>
                  <a:lnTo>
                    <a:pt x="6075" y="377899"/>
                  </a:lnTo>
                  <a:lnTo>
                    <a:pt x="856" y="339469"/>
                  </a:lnTo>
                  <a:lnTo>
                    <a:pt x="0" y="316210"/>
                  </a:lnTo>
                  <a:lnTo>
                    <a:pt x="95" y="308447"/>
                  </a:lnTo>
                  <a:lnTo>
                    <a:pt x="3422" y="269812"/>
                  </a:lnTo>
                  <a:lnTo>
                    <a:pt x="11453" y="231875"/>
                  </a:lnTo>
                  <a:lnTo>
                    <a:pt x="24070" y="195201"/>
                  </a:lnTo>
                  <a:lnTo>
                    <a:pt x="41080" y="160348"/>
                  </a:lnTo>
                  <a:lnTo>
                    <a:pt x="62227" y="127843"/>
                  </a:lnTo>
                  <a:lnTo>
                    <a:pt x="87194" y="98172"/>
                  </a:lnTo>
                  <a:lnTo>
                    <a:pt x="115608" y="71776"/>
                  </a:lnTo>
                  <a:lnTo>
                    <a:pt x="147040" y="49057"/>
                  </a:lnTo>
                  <a:lnTo>
                    <a:pt x="181012" y="30359"/>
                  </a:lnTo>
                  <a:lnTo>
                    <a:pt x="217018" y="15960"/>
                  </a:lnTo>
                  <a:lnTo>
                    <a:pt x="254520" y="6075"/>
                  </a:lnTo>
                  <a:lnTo>
                    <a:pt x="292950" y="856"/>
                  </a:lnTo>
                  <a:lnTo>
                    <a:pt x="316210" y="0"/>
                  </a:lnTo>
                  <a:lnTo>
                    <a:pt x="323972" y="95"/>
                  </a:lnTo>
                  <a:lnTo>
                    <a:pt x="362607" y="3422"/>
                  </a:lnTo>
                  <a:lnTo>
                    <a:pt x="400545" y="11453"/>
                  </a:lnTo>
                  <a:lnTo>
                    <a:pt x="437218" y="24070"/>
                  </a:lnTo>
                  <a:lnTo>
                    <a:pt x="472071" y="41080"/>
                  </a:lnTo>
                  <a:lnTo>
                    <a:pt x="504576" y="62227"/>
                  </a:lnTo>
                  <a:lnTo>
                    <a:pt x="534248" y="87194"/>
                  </a:lnTo>
                  <a:lnTo>
                    <a:pt x="560644" y="115608"/>
                  </a:lnTo>
                  <a:lnTo>
                    <a:pt x="583362" y="147040"/>
                  </a:lnTo>
                  <a:lnTo>
                    <a:pt x="602060" y="181012"/>
                  </a:lnTo>
                  <a:lnTo>
                    <a:pt x="616460" y="217018"/>
                  </a:lnTo>
                  <a:lnTo>
                    <a:pt x="626344" y="254520"/>
                  </a:lnTo>
                  <a:lnTo>
                    <a:pt x="631564" y="292950"/>
                  </a:lnTo>
                  <a:lnTo>
                    <a:pt x="632420" y="316210"/>
                  </a:lnTo>
                  <a:close/>
                </a:path>
              </a:pathLst>
            </a:custGeom>
            <a:ln w="9524">
              <a:solidFill>
                <a:srgbClr val="AB4A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81713" y="1644070"/>
              <a:ext cx="798338" cy="767821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42489" y="2768750"/>
              <a:ext cx="201614" cy="201614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41388" y="3437358"/>
              <a:ext cx="480871" cy="79578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19824" y="3422916"/>
              <a:ext cx="93442" cy="93442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63100" y="3429000"/>
              <a:ext cx="2571749" cy="13334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9545389" y="3435350"/>
            <a:ext cx="260858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4273" sz="975">
                <a:latin typeface="Arial"/>
                <a:cs typeface="Arial"/>
              </a:rPr>
              <a:t>©</a:t>
            </a:r>
            <a:r>
              <a:rPr dirty="0" baseline="4273" sz="975" spc="104">
                <a:latin typeface="Arial"/>
                <a:cs typeface="Arial"/>
              </a:rPr>
              <a:t> </a:t>
            </a:r>
            <a:r>
              <a:rPr dirty="0" baseline="4273" sz="975">
                <a:latin typeface="Arial"/>
                <a:cs typeface="Arial"/>
              </a:rPr>
              <a:t>2024</a:t>
            </a:r>
            <a:r>
              <a:rPr dirty="0" baseline="4273" sz="975" spc="75">
                <a:latin typeface="Arial"/>
                <a:cs typeface="Arial"/>
              </a:rPr>
              <a:t> </a:t>
            </a:r>
            <a:r>
              <a:rPr dirty="0" baseline="4273" sz="975" spc="-37">
                <a:latin typeface="Arial"/>
                <a:cs typeface="Arial"/>
              </a:rPr>
              <a:t>TomTom</a:t>
            </a:r>
            <a:r>
              <a:rPr dirty="0" baseline="4273" sz="975" spc="-37">
                <a:latin typeface="Arial"/>
                <a:cs typeface="Arial"/>
              </a:rPr>
              <a:t>,</a:t>
            </a:r>
            <a:r>
              <a:rPr dirty="0" sz="650" spc="-2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6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4273" sz="975">
                <a:latin typeface="Arial"/>
                <a:cs typeface="Arial"/>
              </a:rPr>
              <a:t>©</a:t>
            </a:r>
            <a:r>
              <a:rPr dirty="0" baseline="4273" sz="975" spc="104">
                <a:latin typeface="Arial"/>
                <a:cs typeface="Arial"/>
              </a:rPr>
              <a:t> </a:t>
            </a:r>
            <a:r>
              <a:rPr dirty="0" baseline="4273" sz="975">
                <a:latin typeface="Arial"/>
                <a:cs typeface="Arial"/>
              </a:rPr>
              <a:t>2024</a:t>
            </a:r>
            <a:r>
              <a:rPr dirty="0" baseline="4273" sz="975" spc="104">
                <a:latin typeface="Arial"/>
                <a:cs typeface="Arial"/>
              </a:rPr>
              <a:t> </a:t>
            </a:r>
            <a:r>
              <a:rPr dirty="0" baseline="4273" sz="975" spc="-135">
                <a:latin typeface="Arial"/>
                <a:cs typeface="Arial"/>
              </a:rPr>
              <a:t>M</a:t>
            </a:r>
            <a:r>
              <a:rPr dirty="0" baseline="4273" sz="975" spc="-135">
                <a:latin typeface="Arial"/>
                <a:cs typeface="Arial"/>
              </a:rPr>
              <a:t>i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4273" sz="975" spc="-135">
                <a:latin typeface="Arial"/>
                <a:cs typeface="Arial"/>
              </a:rPr>
              <a:t>c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baseline="4273" sz="975" spc="-135">
                <a:latin typeface="Arial"/>
                <a:cs typeface="Arial"/>
              </a:rPr>
              <a:t>r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baseline="4273" sz="975" spc="-135">
                <a:latin typeface="Arial"/>
                <a:cs typeface="Arial"/>
              </a:rPr>
              <a:t>o</a:t>
            </a:r>
            <a:r>
              <a:rPr dirty="0" baseline="4273" sz="975" spc="-135">
                <a:latin typeface="Arial"/>
                <a:cs typeface="Arial"/>
              </a:rPr>
              <a:t>s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baseline="4273" sz="975" spc="-135">
                <a:latin typeface="Arial"/>
                <a:cs typeface="Arial"/>
              </a:rPr>
              <a:t>o</a:t>
            </a:r>
            <a:r>
              <a:rPr dirty="0" baseline="4273" sz="975" spc="-135">
                <a:latin typeface="Arial"/>
                <a:cs typeface="Arial"/>
              </a:rPr>
              <a:t>f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baseline="4273" sz="975" spc="-135">
                <a:latin typeface="Arial"/>
                <a:cs typeface="Arial"/>
              </a:rPr>
              <a:t>t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6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4273" sz="975" spc="-75">
                <a:latin typeface="Arial"/>
                <a:cs typeface="Arial"/>
              </a:rPr>
              <a:t>Co</a:t>
            </a:r>
            <a:r>
              <a:rPr dirty="0" baseline="4273" sz="975" spc="-75">
                <a:latin typeface="Arial"/>
                <a:cs typeface="Arial"/>
              </a:rPr>
              <a:t>r</a:t>
            </a:r>
            <a:r>
              <a:rPr dirty="0" sz="650" spc="-5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baseline="4273" sz="975" spc="-75">
                <a:latin typeface="Arial"/>
                <a:cs typeface="Arial"/>
              </a:rPr>
              <a:t>po</a:t>
            </a:r>
            <a:r>
              <a:rPr dirty="0" baseline="4273" sz="975" spc="-75">
                <a:latin typeface="Arial"/>
                <a:cs typeface="Arial"/>
              </a:rPr>
              <a:t>r</a:t>
            </a:r>
            <a:r>
              <a:rPr dirty="0" sz="650" spc="-5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baseline="4273" sz="975" spc="-75">
                <a:latin typeface="Arial"/>
                <a:cs typeface="Arial"/>
              </a:rPr>
              <a:t>a</a:t>
            </a:r>
            <a:r>
              <a:rPr dirty="0" baseline="4273" sz="975" spc="-75">
                <a:latin typeface="Arial"/>
                <a:cs typeface="Arial"/>
              </a:rPr>
              <a:t>t</a:t>
            </a:r>
            <a:r>
              <a:rPr dirty="0" sz="650" spc="-5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4273" sz="975" spc="-75">
                <a:latin typeface="Arial"/>
                <a:cs typeface="Arial"/>
              </a:rPr>
              <a:t>i</a:t>
            </a:r>
            <a:r>
              <a:rPr dirty="0" sz="650" spc="-5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4273" sz="975" spc="-75">
                <a:latin typeface="Arial"/>
                <a:cs typeface="Arial"/>
              </a:rPr>
              <a:t>on</a:t>
            </a:r>
            <a:r>
              <a:rPr dirty="0" baseline="4273" sz="975" spc="-75">
                <a:latin typeface="Arial"/>
                <a:cs typeface="Arial"/>
              </a:rPr>
              <a:t>,</a:t>
            </a:r>
            <a:r>
              <a:rPr dirty="0" sz="650" spc="-5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6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sng" baseline="4273" sz="97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©</a:t>
            </a:r>
            <a:r>
              <a:rPr dirty="0" u="sng" baseline="4273" sz="975" spc="112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 </a:t>
            </a:r>
            <a:r>
              <a:rPr dirty="0" u="sng" baseline="4273" sz="975" spc="-1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OpenS</a:t>
            </a:r>
            <a:r>
              <a:rPr dirty="0" u="sng" baseline="4273" sz="975" spc="-1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t</a:t>
            </a:r>
            <a:r>
              <a:rPr dirty="0" u="sng" sz="650" spc="-1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t</a:t>
            </a:r>
            <a:r>
              <a:rPr dirty="0" u="sng" baseline="4273" sz="975" spc="-1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r</a:t>
            </a:r>
            <a:r>
              <a:rPr dirty="0" u="sng" sz="650" spc="-1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r</a:t>
            </a:r>
            <a:r>
              <a:rPr dirty="0" u="sng" baseline="4273" sz="975" spc="-1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ee</a:t>
            </a:r>
            <a:r>
              <a:rPr dirty="0" u="sng" baseline="4273" sz="975" spc="-1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t</a:t>
            </a:r>
            <a:r>
              <a:rPr dirty="0" u="sng" sz="650" spc="-1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t</a:t>
            </a:r>
            <a:r>
              <a:rPr dirty="0" u="sng" baseline="4273" sz="975" spc="-1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Map</a:t>
            </a:r>
            <a:endParaRPr baseline="4273" sz="975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159499" y="3762438"/>
            <a:ext cx="19627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252423"/>
                </a:solidFill>
                <a:latin typeface="Trebuchet MS"/>
                <a:cs typeface="Trebuchet MS"/>
              </a:rPr>
              <a:t>Soma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252423"/>
                </a:solidFill>
                <a:latin typeface="Trebuchet MS"/>
                <a:cs typeface="Trebuchet MS"/>
              </a:rPr>
              <a:t>de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Profit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 por </a:t>
            </a:r>
            <a:r>
              <a:rPr dirty="0" sz="1400" spc="-55">
                <a:solidFill>
                  <a:srgbClr val="252423"/>
                </a:solidFill>
                <a:latin typeface="Trebuchet MS"/>
                <a:cs typeface="Trebuchet MS"/>
              </a:rPr>
              <a:t>Country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172200" y="4029075"/>
            <a:ext cx="6200775" cy="3009900"/>
            <a:chOff x="6172200" y="4029075"/>
            <a:chExt cx="6200775" cy="3009900"/>
          </a:xfrm>
        </p:grpSpPr>
        <p:pic>
          <p:nvPicPr>
            <p:cNvPr id="34" name="object 3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72200" y="4029075"/>
              <a:ext cx="6200774" cy="3009899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72003" y="4948311"/>
              <a:ext cx="1028044" cy="997527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7537648" y="4406807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365542" y="731084"/>
                  </a:moveTo>
                  <a:lnTo>
                    <a:pt x="320793" y="728334"/>
                  </a:lnTo>
                  <a:lnTo>
                    <a:pt x="276722" y="720129"/>
                  </a:lnTo>
                  <a:lnTo>
                    <a:pt x="233987" y="706591"/>
                  </a:lnTo>
                  <a:lnTo>
                    <a:pt x="193226" y="687921"/>
                  </a:lnTo>
                  <a:lnTo>
                    <a:pt x="155057" y="664402"/>
                  </a:lnTo>
                  <a:lnTo>
                    <a:pt x="120058" y="636391"/>
                  </a:lnTo>
                  <a:lnTo>
                    <a:pt x="88751" y="604306"/>
                  </a:lnTo>
                  <a:lnTo>
                    <a:pt x="61604" y="568626"/>
                  </a:lnTo>
                  <a:lnTo>
                    <a:pt x="39029" y="529891"/>
                  </a:lnTo>
                  <a:lnTo>
                    <a:pt x="21367" y="488689"/>
                  </a:lnTo>
                  <a:lnTo>
                    <a:pt x="8882" y="445635"/>
                  </a:lnTo>
                  <a:lnTo>
                    <a:pt x="1760" y="401371"/>
                  </a:lnTo>
                  <a:lnTo>
                    <a:pt x="0" y="365542"/>
                  </a:lnTo>
                  <a:lnTo>
                    <a:pt x="110" y="356568"/>
                  </a:lnTo>
                  <a:lnTo>
                    <a:pt x="3956" y="311905"/>
                  </a:lnTo>
                  <a:lnTo>
                    <a:pt x="13240" y="268049"/>
                  </a:lnTo>
                  <a:lnTo>
                    <a:pt x="27824" y="225655"/>
                  </a:lnTo>
                  <a:lnTo>
                    <a:pt x="47489" y="185364"/>
                  </a:lnTo>
                  <a:lnTo>
                    <a:pt x="71935" y="147788"/>
                  </a:lnTo>
                  <a:lnTo>
                    <a:pt x="100797" y="113487"/>
                  </a:lnTo>
                  <a:lnTo>
                    <a:pt x="133644" y="82974"/>
                  </a:lnTo>
                  <a:lnTo>
                    <a:pt x="169980" y="56710"/>
                  </a:lnTo>
                  <a:lnTo>
                    <a:pt x="209252" y="35095"/>
                  </a:lnTo>
                  <a:lnTo>
                    <a:pt x="250875" y="18450"/>
                  </a:lnTo>
                  <a:lnTo>
                    <a:pt x="294228" y="7023"/>
                  </a:lnTo>
                  <a:lnTo>
                    <a:pt x="338653" y="990"/>
                  </a:lnTo>
                  <a:lnTo>
                    <a:pt x="365542" y="0"/>
                  </a:lnTo>
                  <a:lnTo>
                    <a:pt x="374515" y="110"/>
                  </a:lnTo>
                  <a:lnTo>
                    <a:pt x="419178" y="3956"/>
                  </a:lnTo>
                  <a:lnTo>
                    <a:pt x="463034" y="13240"/>
                  </a:lnTo>
                  <a:lnTo>
                    <a:pt x="505428" y="27825"/>
                  </a:lnTo>
                  <a:lnTo>
                    <a:pt x="545719" y="47489"/>
                  </a:lnTo>
                  <a:lnTo>
                    <a:pt x="583295" y="71935"/>
                  </a:lnTo>
                  <a:lnTo>
                    <a:pt x="617596" y="100797"/>
                  </a:lnTo>
                  <a:lnTo>
                    <a:pt x="648109" y="133644"/>
                  </a:lnTo>
                  <a:lnTo>
                    <a:pt x="674373" y="169980"/>
                  </a:lnTo>
                  <a:lnTo>
                    <a:pt x="695988" y="209252"/>
                  </a:lnTo>
                  <a:lnTo>
                    <a:pt x="712633" y="250875"/>
                  </a:lnTo>
                  <a:lnTo>
                    <a:pt x="724060" y="294228"/>
                  </a:lnTo>
                  <a:lnTo>
                    <a:pt x="730094" y="338653"/>
                  </a:lnTo>
                  <a:lnTo>
                    <a:pt x="731084" y="365542"/>
                  </a:lnTo>
                  <a:lnTo>
                    <a:pt x="730974" y="374515"/>
                  </a:lnTo>
                  <a:lnTo>
                    <a:pt x="727128" y="419178"/>
                  </a:lnTo>
                  <a:lnTo>
                    <a:pt x="717843" y="463034"/>
                  </a:lnTo>
                  <a:lnTo>
                    <a:pt x="703258" y="505428"/>
                  </a:lnTo>
                  <a:lnTo>
                    <a:pt x="683594" y="545719"/>
                  </a:lnTo>
                  <a:lnTo>
                    <a:pt x="659148" y="583295"/>
                  </a:lnTo>
                  <a:lnTo>
                    <a:pt x="630286" y="617596"/>
                  </a:lnTo>
                  <a:lnTo>
                    <a:pt x="597439" y="648109"/>
                  </a:lnTo>
                  <a:lnTo>
                    <a:pt x="561103" y="674373"/>
                  </a:lnTo>
                  <a:lnTo>
                    <a:pt x="521831" y="695988"/>
                  </a:lnTo>
                  <a:lnTo>
                    <a:pt x="480208" y="712633"/>
                  </a:lnTo>
                  <a:lnTo>
                    <a:pt x="436855" y="724060"/>
                  </a:lnTo>
                  <a:lnTo>
                    <a:pt x="392430" y="730094"/>
                  </a:lnTo>
                  <a:lnTo>
                    <a:pt x="365542" y="731084"/>
                  </a:lnTo>
                  <a:close/>
                </a:path>
              </a:pathLst>
            </a:custGeom>
            <a:solidFill>
              <a:srgbClr val="A7337D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537648" y="4406807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731084" y="365542"/>
                  </a:moveTo>
                  <a:lnTo>
                    <a:pt x="728335" y="410290"/>
                  </a:lnTo>
                  <a:lnTo>
                    <a:pt x="720129" y="454361"/>
                  </a:lnTo>
                  <a:lnTo>
                    <a:pt x="706591" y="497096"/>
                  </a:lnTo>
                  <a:lnTo>
                    <a:pt x="687921" y="537857"/>
                  </a:lnTo>
                  <a:lnTo>
                    <a:pt x="664402" y="576026"/>
                  </a:lnTo>
                  <a:lnTo>
                    <a:pt x="636391" y="611025"/>
                  </a:lnTo>
                  <a:lnTo>
                    <a:pt x="604306" y="642332"/>
                  </a:lnTo>
                  <a:lnTo>
                    <a:pt x="568626" y="669479"/>
                  </a:lnTo>
                  <a:lnTo>
                    <a:pt x="529891" y="692054"/>
                  </a:lnTo>
                  <a:lnTo>
                    <a:pt x="488689" y="709716"/>
                  </a:lnTo>
                  <a:lnTo>
                    <a:pt x="445635" y="722201"/>
                  </a:lnTo>
                  <a:lnTo>
                    <a:pt x="401371" y="729324"/>
                  </a:lnTo>
                  <a:lnTo>
                    <a:pt x="365542" y="731084"/>
                  </a:lnTo>
                  <a:lnTo>
                    <a:pt x="356568" y="730974"/>
                  </a:lnTo>
                  <a:lnTo>
                    <a:pt x="311905" y="727127"/>
                  </a:lnTo>
                  <a:lnTo>
                    <a:pt x="268049" y="717843"/>
                  </a:lnTo>
                  <a:lnTo>
                    <a:pt x="225654" y="703258"/>
                  </a:lnTo>
                  <a:lnTo>
                    <a:pt x="185364" y="683594"/>
                  </a:lnTo>
                  <a:lnTo>
                    <a:pt x="147788" y="659148"/>
                  </a:lnTo>
                  <a:lnTo>
                    <a:pt x="113487" y="630286"/>
                  </a:lnTo>
                  <a:lnTo>
                    <a:pt x="82974" y="597439"/>
                  </a:lnTo>
                  <a:lnTo>
                    <a:pt x="56710" y="561103"/>
                  </a:lnTo>
                  <a:lnTo>
                    <a:pt x="35095" y="521831"/>
                  </a:lnTo>
                  <a:lnTo>
                    <a:pt x="18450" y="480208"/>
                  </a:lnTo>
                  <a:lnTo>
                    <a:pt x="7023" y="436855"/>
                  </a:lnTo>
                  <a:lnTo>
                    <a:pt x="990" y="392430"/>
                  </a:lnTo>
                  <a:lnTo>
                    <a:pt x="0" y="365542"/>
                  </a:lnTo>
                  <a:lnTo>
                    <a:pt x="110" y="356568"/>
                  </a:lnTo>
                  <a:lnTo>
                    <a:pt x="3956" y="311905"/>
                  </a:lnTo>
                  <a:lnTo>
                    <a:pt x="13240" y="268049"/>
                  </a:lnTo>
                  <a:lnTo>
                    <a:pt x="27824" y="225655"/>
                  </a:lnTo>
                  <a:lnTo>
                    <a:pt x="47489" y="185364"/>
                  </a:lnTo>
                  <a:lnTo>
                    <a:pt x="71935" y="147788"/>
                  </a:lnTo>
                  <a:lnTo>
                    <a:pt x="100797" y="113487"/>
                  </a:lnTo>
                  <a:lnTo>
                    <a:pt x="133644" y="82974"/>
                  </a:lnTo>
                  <a:lnTo>
                    <a:pt x="169980" y="56710"/>
                  </a:lnTo>
                  <a:lnTo>
                    <a:pt x="209252" y="35095"/>
                  </a:lnTo>
                  <a:lnTo>
                    <a:pt x="250875" y="18450"/>
                  </a:lnTo>
                  <a:lnTo>
                    <a:pt x="294228" y="7023"/>
                  </a:lnTo>
                  <a:lnTo>
                    <a:pt x="338653" y="990"/>
                  </a:lnTo>
                  <a:lnTo>
                    <a:pt x="365542" y="0"/>
                  </a:lnTo>
                  <a:lnTo>
                    <a:pt x="374515" y="110"/>
                  </a:lnTo>
                  <a:lnTo>
                    <a:pt x="419178" y="3956"/>
                  </a:lnTo>
                  <a:lnTo>
                    <a:pt x="463034" y="13240"/>
                  </a:lnTo>
                  <a:lnTo>
                    <a:pt x="505428" y="27825"/>
                  </a:lnTo>
                  <a:lnTo>
                    <a:pt x="545719" y="47489"/>
                  </a:lnTo>
                  <a:lnTo>
                    <a:pt x="583295" y="71935"/>
                  </a:lnTo>
                  <a:lnTo>
                    <a:pt x="617596" y="100797"/>
                  </a:lnTo>
                  <a:lnTo>
                    <a:pt x="648109" y="133644"/>
                  </a:lnTo>
                  <a:lnTo>
                    <a:pt x="674373" y="169980"/>
                  </a:lnTo>
                  <a:lnTo>
                    <a:pt x="695988" y="209252"/>
                  </a:lnTo>
                  <a:lnTo>
                    <a:pt x="712633" y="250875"/>
                  </a:lnTo>
                  <a:lnTo>
                    <a:pt x="724060" y="294228"/>
                  </a:lnTo>
                  <a:lnTo>
                    <a:pt x="730094" y="338653"/>
                  </a:lnTo>
                  <a:lnTo>
                    <a:pt x="731084" y="365542"/>
                  </a:lnTo>
                  <a:close/>
                </a:path>
              </a:pathLst>
            </a:custGeom>
            <a:ln w="9524">
              <a:solidFill>
                <a:srgbClr val="6900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623543" y="5580817"/>
              <a:ext cx="429259" cy="429259"/>
            </a:xfrm>
            <a:custGeom>
              <a:avLst/>
              <a:gdLst/>
              <a:ahLst/>
              <a:cxnLst/>
              <a:rect l="l" t="t" r="r" b="b"/>
              <a:pathLst>
                <a:path w="429259" h="429260">
                  <a:moveTo>
                    <a:pt x="221367" y="428693"/>
                  </a:moveTo>
                  <a:lnTo>
                    <a:pt x="207326" y="428693"/>
                  </a:lnTo>
                  <a:lnTo>
                    <a:pt x="200323" y="428349"/>
                  </a:lnTo>
                  <a:lnTo>
                    <a:pt x="158843" y="421502"/>
                  </a:lnTo>
                  <a:lnTo>
                    <a:pt x="119495" y="406693"/>
                  </a:lnTo>
                  <a:lnTo>
                    <a:pt x="83793" y="384492"/>
                  </a:lnTo>
                  <a:lnTo>
                    <a:pt x="53108" y="355753"/>
                  </a:lnTo>
                  <a:lnTo>
                    <a:pt x="28618" y="321580"/>
                  </a:lnTo>
                  <a:lnTo>
                    <a:pt x="11267" y="283286"/>
                  </a:lnTo>
                  <a:lnTo>
                    <a:pt x="1720" y="242343"/>
                  </a:lnTo>
                  <a:lnTo>
                    <a:pt x="0" y="221367"/>
                  </a:lnTo>
                  <a:lnTo>
                    <a:pt x="0" y="207326"/>
                  </a:lnTo>
                  <a:lnTo>
                    <a:pt x="5488" y="165644"/>
                  </a:lnTo>
                  <a:lnTo>
                    <a:pt x="19002" y="125834"/>
                  </a:lnTo>
                  <a:lnTo>
                    <a:pt x="40023" y="89424"/>
                  </a:lnTo>
                  <a:lnTo>
                    <a:pt x="67744" y="57816"/>
                  </a:lnTo>
                  <a:lnTo>
                    <a:pt x="101099" y="32223"/>
                  </a:lnTo>
                  <a:lnTo>
                    <a:pt x="138805" y="13629"/>
                  </a:lnTo>
                  <a:lnTo>
                    <a:pt x="179415" y="2749"/>
                  </a:lnTo>
                  <a:lnTo>
                    <a:pt x="207326" y="0"/>
                  </a:lnTo>
                  <a:lnTo>
                    <a:pt x="221367" y="0"/>
                  </a:lnTo>
                  <a:lnTo>
                    <a:pt x="263049" y="5488"/>
                  </a:lnTo>
                  <a:lnTo>
                    <a:pt x="302859" y="19002"/>
                  </a:lnTo>
                  <a:lnTo>
                    <a:pt x="339268" y="40024"/>
                  </a:lnTo>
                  <a:lnTo>
                    <a:pt x="370877" y="67744"/>
                  </a:lnTo>
                  <a:lnTo>
                    <a:pt x="396469" y="101099"/>
                  </a:lnTo>
                  <a:lnTo>
                    <a:pt x="415063" y="138805"/>
                  </a:lnTo>
                  <a:lnTo>
                    <a:pt x="425944" y="179415"/>
                  </a:lnTo>
                  <a:lnTo>
                    <a:pt x="428693" y="207326"/>
                  </a:lnTo>
                  <a:lnTo>
                    <a:pt x="428693" y="214346"/>
                  </a:lnTo>
                  <a:lnTo>
                    <a:pt x="428693" y="221367"/>
                  </a:lnTo>
                  <a:lnTo>
                    <a:pt x="423205" y="263049"/>
                  </a:lnTo>
                  <a:lnTo>
                    <a:pt x="409691" y="302859"/>
                  </a:lnTo>
                  <a:lnTo>
                    <a:pt x="388669" y="339268"/>
                  </a:lnTo>
                  <a:lnTo>
                    <a:pt x="360949" y="370877"/>
                  </a:lnTo>
                  <a:lnTo>
                    <a:pt x="327594" y="396469"/>
                  </a:lnTo>
                  <a:lnTo>
                    <a:pt x="289887" y="415064"/>
                  </a:lnTo>
                  <a:lnTo>
                    <a:pt x="249278" y="425944"/>
                  </a:lnTo>
                  <a:lnTo>
                    <a:pt x="228370" y="428349"/>
                  </a:lnTo>
                  <a:lnTo>
                    <a:pt x="221367" y="428693"/>
                  </a:lnTo>
                  <a:close/>
                </a:path>
              </a:pathLst>
            </a:custGeom>
            <a:solidFill>
              <a:srgbClr val="A7337D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623543" y="5580817"/>
              <a:ext cx="429259" cy="429259"/>
            </a:xfrm>
            <a:custGeom>
              <a:avLst/>
              <a:gdLst/>
              <a:ahLst/>
              <a:cxnLst/>
              <a:rect l="l" t="t" r="r" b="b"/>
              <a:pathLst>
                <a:path w="429259" h="429260">
                  <a:moveTo>
                    <a:pt x="428693" y="214346"/>
                  </a:moveTo>
                  <a:lnTo>
                    <a:pt x="428693" y="221367"/>
                  </a:lnTo>
                  <a:lnTo>
                    <a:pt x="428349" y="228370"/>
                  </a:lnTo>
                  <a:lnTo>
                    <a:pt x="427661" y="235356"/>
                  </a:lnTo>
                  <a:lnTo>
                    <a:pt x="426973" y="242343"/>
                  </a:lnTo>
                  <a:lnTo>
                    <a:pt x="425944" y="249278"/>
                  </a:lnTo>
                  <a:lnTo>
                    <a:pt x="424574" y="256163"/>
                  </a:lnTo>
                  <a:lnTo>
                    <a:pt x="423205" y="263049"/>
                  </a:lnTo>
                  <a:lnTo>
                    <a:pt x="421501" y="269850"/>
                  </a:lnTo>
                  <a:lnTo>
                    <a:pt x="419463" y="276568"/>
                  </a:lnTo>
                  <a:lnTo>
                    <a:pt x="417426" y="283286"/>
                  </a:lnTo>
                  <a:lnTo>
                    <a:pt x="415063" y="289888"/>
                  </a:lnTo>
                  <a:lnTo>
                    <a:pt x="412377" y="296373"/>
                  </a:lnTo>
                  <a:lnTo>
                    <a:pt x="409691" y="302859"/>
                  </a:lnTo>
                  <a:lnTo>
                    <a:pt x="392569" y="333431"/>
                  </a:lnTo>
                  <a:lnTo>
                    <a:pt x="388669" y="339268"/>
                  </a:lnTo>
                  <a:lnTo>
                    <a:pt x="384492" y="344900"/>
                  </a:lnTo>
                  <a:lnTo>
                    <a:pt x="380039" y="350327"/>
                  </a:lnTo>
                  <a:lnTo>
                    <a:pt x="375586" y="355753"/>
                  </a:lnTo>
                  <a:lnTo>
                    <a:pt x="370877" y="360949"/>
                  </a:lnTo>
                  <a:lnTo>
                    <a:pt x="365913" y="365913"/>
                  </a:lnTo>
                  <a:lnTo>
                    <a:pt x="360949" y="370877"/>
                  </a:lnTo>
                  <a:lnTo>
                    <a:pt x="333431" y="392569"/>
                  </a:lnTo>
                  <a:lnTo>
                    <a:pt x="327594" y="396469"/>
                  </a:lnTo>
                  <a:lnTo>
                    <a:pt x="296373" y="412377"/>
                  </a:lnTo>
                  <a:lnTo>
                    <a:pt x="289887" y="415064"/>
                  </a:lnTo>
                  <a:lnTo>
                    <a:pt x="283286" y="417426"/>
                  </a:lnTo>
                  <a:lnTo>
                    <a:pt x="276568" y="419464"/>
                  </a:lnTo>
                  <a:lnTo>
                    <a:pt x="269850" y="421502"/>
                  </a:lnTo>
                  <a:lnTo>
                    <a:pt x="263049" y="423205"/>
                  </a:lnTo>
                  <a:lnTo>
                    <a:pt x="256163" y="424575"/>
                  </a:lnTo>
                  <a:lnTo>
                    <a:pt x="249278" y="425944"/>
                  </a:lnTo>
                  <a:lnTo>
                    <a:pt x="242342" y="426973"/>
                  </a:lnTo>
                  <a:lnTo>
                    <a:pt x="235356" y="427661"/>
                  </a:lnTo>
                  <a:lnTo>
                    <a:pt x="228370" y="428349"/>
                  </a:lnTo>
                  <a:lnTo>
                    <a:pt x="221367" y="428693"/>
                  </a:lnTo>
                  <a:lnTo>
                    <a:pt x="214346" y="428693"/>
                  </a:lnTo>
                  <a:lnTo>
                    <a:pt x="207326" y="428693"/>
                  </a:lnTo>
                  <a:lnTo>
                    <a:pt x="172529" y="424575"/>
                  </a:lnTo>
                  <a:lnTo>
                    <a:pt x="165644" y="423205"/>
                  </a:lnTo>
                  <a:lnTo>
                    <a:pt x="158843" y="421502"/>
                  </a:lnTo>
                  <a:lnTo>
                    <a:pt x="152125" y="419464"/>
                  </a:lnTo>
                  <a:lnTo>
                    <a:pt x="145407" y="417426"/>
                  </a:lnTo>
                  <a:lnTo>
                    <a:pt x="138805" y="415064"/>
                  </a:lnTo>
                  <a:lnTo>
                    <a:pt x="132319" y="412377"/>
                  </a:lnTo>
                  <a:lnTo>
                    <a:pt x="125834" y="409691"/>
                  </a:lnTo>
                  <a:lnTo>
                    <a:pt x="95262" y="392569"/>
                  </a:lnTo>
                  <a:lnTo>
                    <a:pt x="89425" y="388669"/>
                  </a:lnTo>
                  <a:lnTo>
                    <a:pt x="83793" y="384492"/>
                  </a:lnTo>
                  <a:lnTo>
                    <a:pt x="78366" y="380039"/>
                  </a:lnTo>
                  <a:lnTo>
                    <a:pt x="72940" y="375585"/>
                  </a:lnTo>
                  <a:lnTo>
                    <a:pt x="48654" y="350327"/>
                  </a:lnTo>
                  <a:lnTo>
                    <a:pt x="44200" y="344900"/>
                  </a:lnTo>
                  <a:lnTo>
                    <a:pt x="40023" y="339268"/>
                  </a:lnTo>
                  <a:lnTo>
                    <a:pt x="36123" y="333431"/>
                  </a:lnTo>
                  <a:lnTo>
                    <a:pt x="32223" y="327594"/>
                  </a:lnTo>
                  <a:lnTo>
                    <a:pt x="28618" y="321580"/>
                  </a:lnTo>
                  <a:lnTo>
                    <a:pt x="25309" y="315389"/>
                  </a:lnTo>
                  <a:lnTo>
                    <a:pt x="22000" y="309198"/>
                  </a:lnTo>
                  <a:lnTo>
                    <a:pt x="19002" y="302859"/>
                  </a:lnTo>
                  <a:lnTo>
                    <a:pt x="16316" y="296373"/>
                  </a:lnTo>
                  <a:lnTo>
                    <a:pt x="13629" y="289888"/>
                  </a:lnTo>
                  <a:lnTo>
                    <a:pt x="11267" y="283286"/>
                  </a:lnTo>
                  <a:lnTo>
                    <a:pt x="9229" y="276568"/>
                  </a:lnTo>
                  <a:lnTo>
                    <a:pt x="7191" y="269850"/>
                  </a:lnTo>
                  <a:lnTo>
                    <a:pt x="5488" y="263049"/>
                  </a:lnTo>
                  <a:lnTo>
                    <a:pt x="4118" y="256163"/>
                  </a:lnTo>
                  <a:lnTo>
                    <a:pt x="2748" y="249278"/>
                  </a:lnTo>
                  <a:lnTo>
                    <a:pt x="1720" y="242343"/>
                  </a:lnTo>
                  <a:lnTo>
                    <a:pt x="1032" y="235356"/>
                  </a:lnTo>
                  <a:lnTo>
                    <a:pt x="344" y="228370"/>
                  </a:lnTo>
                  <a:lnTo>
                    <a:pt x="0" y="221367"/>
                  </a:lnTo>
                  <a:lnTo>
                    <a:pt x="0" y="214346"/>
                  </a:lnTo>
                  <a:lnTo>
                    <a:pt x="0" y="207326"/>
                  </a:lnTo>
                  <a:lnTo>
                    <a:pt x="344" y="200323"/>
                  </a:lnTo>
                  <a:lnTo>
                    <a:pt x="1032" y="193337"/>
                  </a:lnTo>
                  <a:lnTo>
                    <a:pt x="1720" y="186350"/>
                  </a:lnTo>
                  <a:lnTo>
                    <a:pt x="2748" y="179414"/>
                  </a:lnTo>
                  <a:lnTo>
                    <a:pt x="4118" y="172529"/>
                  </a:lnTo>
                  <a:lnTo>
                    <a:pt x="5488" y="165644"/>
                  </a:lnTo>
                  <a:lnTo>
                    <a:pt x="19002" y="125834"/>
                  </a:lnTo>
                  <a:lnTo>
                    <a:pt x="25309" y="113304"/>
                  </a:lnTo>
                  <a:lnTo>
                    <a:pt x="28618" y="107113"/>
                  </a:lnTo>
                  <a:lnTo>
                    <a:pt x="48654" y="78366"/>
                  </a:lnTo>
                  <a:lnTo>
                    <a:pt x="53108" y="72939"/>
                  </a:lnTo>
                  <a:lnTo>
                    <a:pt x="78366" y="48654"/>
                  </a:lnTo>
                  <a:lnTo>
                    <a:pt x="83793" y="44200"/>
                  </a:lnTo>
                  <a:lnTo>
                    <a:pt x="113304" y="25309"/>
                  </a:lnTo>
                  <a:lnTo>
                    <a:pt x="119495" y="22000"/>
                  </a:lnTo>
                  <a:lnTo>
                    <a:pt x="158843" y="7191"/>
                  </a:lnTo>
                  <a:lnTo>
                    <a:pt x="193337" y="1032"/>
                  </a:lnTo>
                  <a:lnTo>
                    <a:pt x="200323" y="344"/>
                  </a:lnTo>
                  <a:lnTo>
                    <a:pt x="207326" y="0"/>
                  </a:lnTo>
                  <a:lnTo>
                    <a:pt x="214346" y="0"/>
                  </a:lnTo>
                  <a:lnTo>
                    <a:pt x="221367" y="0"/>
                  </a:lnTo>
                  <a:lnTo>
                    <a:pt x="228370" y="344"/>
                  </a:lnTo>
                  <a:lnTo>
                    <a:pt x="235356" y="1032"/>
                  </a:lnTo>
                  <a:lnTo>
                    <a:pt x="242342" y="1720"/>
                  </a:lnTo>
                  <a:lnTo>
                    <a:pt x="283286" y="11267"/>
                  </a:lnTo>
                  <a:lnTo>
                    <a:pt x="321580" y="28619"/>
                  </a:lnTo>
                  <a:lnTo>
                    <a:pt x="333431" y="36123"/>
                  </a:lnTo>
                  <a:lnTo>
                    <a:pt x="339268" y="40024"/>
                  </a:lnTo>
                  <a:lnTo>
                    <a:pt x="344900" y="44200"/>
                  </a:lnTo>
                  <a:lnTo>
                    <a:pt x="350327" y="48654"/>
                  </a:lnTo>
                  <a:lnTo>
                    <a:pt x="355753" y="53107"/>
                  </a:lnTo>
                  <a:lnTo>
                    <a:pt x="384492" y="83793"/>
                  </a:lnTo>
                  <a:lnTo>
                    <a:pt x="392569" y="95261"/>
                  </a:lnTo>
                  <a:lnTo>
                    <a:pt x="396469" y="101099"/>
                  </a:lnTo>
                  <a:lnTo>
                    <a:pt x="412377" y="132319"/>
                  </a:lnTo>
                  <a:lnTo>
                    <a:pt x="415063" y="138805"/>
                  </a:lnTo>
                  <a:lnTo>
                    <a:pt x="417426" y="145407"/>
                  </a:lnTo>
                  <a:lnTo>
                    <a:pt x="419463" y="152125"/>
                  </a:lnTo>
                  <a:lnTo>
                    <a:pt x="421501" y="158843"/>
                  </a:lnTo>
                  <a:lnTo>
                    <a:pt x="423205" y="165644"/>
                  </a:lnTo>
                  <a:lnTo>
                    <a:pt x="424574" y="172529"/>
                  </a:lnTo>
                  <a:lnTo>
                    <a:pt x="425944" y="179415"/>
                  </a:lnTo>
                  <a:lnTo>
                    <a:pt x="426973" y="186351"/>
                  </a:lnTo>
                  <a:lnTo>
                    <a:pt x="427661" y="193337"/>
                  </a:lnTo>
                  <a:lnTo>
                    <a:pt x="428349" y="200323"/>
                  </a:lnTo>
                  <a:lnTo>
                    <a:pt x="428693" y="207326"/>
                  </a:lnTo>
                  <a:lnTo>
                    <a:pt x="428693" y="214346"/>
                  </a:lnTo>
                  <a:close/>
                </a:path>
              </a:pathLst>
            </a:custGeom>
            <a:ln w="9524">
              <a:solidFill>
                <a:srgbClr val="69003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20157" y="6170655"/>
              <a:ext cx="246279" cy="246279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7620157" y="6170655"/>
              <a:ext cx="246379" cy="246379"/>
            </a:xfrm>
            <a:custGeom>
              <a:avLst/>
              <a:gdLst/>
              <a:ahLst/>
              <a:cxnLst/>
              <a:rect l="l" t="t" r="r" b="b"/>
              <a:pathLst>
                <a:path w="246379" h="246379">
                  <a:moveTo>
                    <a:pt x="246279" y="123139"/>
                  </a:moveTo>
                  <a:lnTo>
                    <a:pt x="240000" y="162793"/>
                  </a:lnTo>
                  <a:lnTo>
                    <a:pt x="221034" y="198275"/>
                  </a:lnTo>
                  <a:lnTo>
                    <a:pt x="191552" y="225526"/>
                  </a:lnTo>
                  <a:lnTo>
                    <a:pt x="155093" y="242335"/>
                  </a:lnTo>
                  <a:lnTo>
                    <a:pt x="147163" y="243913"/>
                  </a:lnTo>
                  <a:lnTo>
                    <a:pt x="139233" y="245490"/>
                  </a:lnTo>
                  <a:lnTo>
                    <a:pt x="131225" y="246279"/>
                  </a:lnTo>
                  <a:lnTo>
                    <a:pt x="123139" y="246279"/>
                  </a:lnTo>
                  <a:lnTo>
                    <a:pt x="115054" y="246279"/>
                  </a:lnTo>
                  <a:lnTo>
                    <a:pt x="107046" y="245490"/>
                  </a:lnTo>
                  <a:lnTo>
                    <a:pt x="99116" y="243913"/>
                  </a:lnTo>
                  <a:lnTo>
                    <a:pt x="91186" y="242335"/>
                  </a:lnTo>
                  <a:lnTo>
                    <a:pt x="54726" y="225526"/>
                  </a:lnTo>
                  <a:lnTo>
                    <a:pt x="25244" y="198275"/>
                  </a:lnTo>
                  <a:lnTo>
                    <a:pt x="9373" y="170262"/>
                  </a:lnTo>
                  <a:lnTo>
                    <a:pt x="6279" y="162793"/>
                  </a:lnTo>
                  <a:lnTo>
                    <a:pt x="3943" y="155092"/>
                  </a:lnTo>
                  <a:lnTo>
                    <a:pt x="2365" y="147162"/>
                  </a:lnTo>
                  <a:lnTo>
                    <a:pt x="788" y="139232"/>
                  </a:lnTo>
                  <a:lnTo>
                    <a:pt x="0" y="131225"/>
                  </a:lnTo>
                  <a:lnTo>
                    <a:pt x="0" y="123139"/>
                  </a:lnTo>
                  <a:lnTo>
                    <a:pt x="0" y="115054"/>
                  </a:lnTo>
                  <a:lnTo>
                    <a:pt x="788" y="107046"/>
                  </a:lnTo>
                  <a:lnTo>
                    <a:pt x="2365" y="99116"/>
                  </a:lnTo>
                  <a:lnTo>
                    <a:pt x="3943" y="91186"/>
                  </a:lnTo>
                  <a:lnTo>
                    <a:pt x="6279" y="83486"/>
                  </a:lnTo>
                  <a:lnTo>
                    <a:pt x="9373" y="76015"/>
                  </a:lnTo>
                  <a:lnTo>
                    <a:pt x="12467" y="68545"/>
                  </a:lnTo>
                  <a:lnTo>
                    <a:pt x="16260" y="61449"/>
                  </a:lnTo>
                  <a:lnTo>
                    <a:pt x="20752" y="54726"/>
                  </a:lnTo>
                  <a:lnTo>
                    <a:pt x="25244" y="48003"/>
                  </a:lnTo>
                  <a:lnTo>
                    <a:pt x="54726" y="20752"/>
                  </a:lnTo>
                  <a:lnTo>
                    <a:pt x="91186" y="3943"/>
                  </a:lnTo>
                  <a:lnTo>
                    <a:pt x="115054" y="0"/>
                  </a:lnTo>
                  <a:lnTo>
                    <a:pt x="123139" y="0"/>
                  </a:lnTo>
                  <a:lnTo>
                    <a:pt x="131225" y="0"/>
                  </a:lnTo>
                  <a:lnTo>
                    <a:pt x="170263" y="9373"/>
                  </a:lnTo>
                  <a:lnTo>
                    <a:pt x="177733" y="12467"/>
                  </a:lnTo>
                  <a:lnTo>
                    <a:pt x="210212" y="36066"/>
                  </a:lnTo>
                  <a:lnTo>
                    <a:pt x="233811" y="68546"/>
                  </a:lnTo>
                  <a:lnTo>
                    <a:pt x="243913" y="99116"/>
                  </a:lnTo>
                  <a:lnTo>
                    <a:pt x="245490" y="107046"/>
                  </a:lnTo>
                  <a:lnTo>
                    <a:pt x="246279" y="115054"/>
                  </a:lnTo>
                  <a:lnTo>
                    <a:pt x="246279" y="123139"/>
                  </a:lnTo>
                  <a:close/>
                </a:path>
              </a:pathLst>
            </a:custGeom>
            <a:ln w="9524">
              <a:solidFill>
                <a:srgbClr val="69003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41388" y="6866358"/>
              <a:ext cx="480871" cy="79578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19824" y="6851916"/>
              <a:ext cx="93442" cy="93442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63100" y="6858000"/>
              <a:ext cx="2571749" cy="133349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9545389" y="6864350"/>
            <a:ext cx="260858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4273" sz="975">
                <a:latin typeface="Arial"/>
                <a:cs typeface="Arial"/>
              </a:rPr>
              <a:t>©</a:t>
            </a:r>
            <a:r>
              <a:rPr dirty="0" baseline="4273" sz="975" spc="104">
                <a:latin typeface="Arial"/>
                <a:cs typeface="Arial"/>
              </a:rPr>
              <a:t> </a:t>
            </a:r>
            <a:r>
              <a:rPr dirty="0" baseline="4273" sz="975">
                <a:latin typeface="Arial"/>
                <a:cs typeface="Arial"/>
              </a:rPr>
              <a:t>2024</a:t>
            </a:r>
            <a:r>
              <a:rPr dirty="0" baseline="4273" sz="975" spc="75">
                <a:latin typeface="Arial"/>
                <a:cs typeface="Arial"/>
              </a:rPr>
              <a:t> </a:t>
            </a:r>
            <a:r>
              <a:rPr dirty="0" baseline="4273" sz="975" spc="-37">
                <a:latin typeface="Arial"/>
                <a:cs typeface="Arial"/>
              </a:rPr>
              <a:t>TomTom</a:t>
            </a:r>
            <a:r>
              <a:rPr dirty="0" baseline="4273" sz="975" spc="-37">
                <a:latin typeface="Arial"/>
                <a:cs typeface="Arial"/>
              </a:rPr>
              <a:t>,</a:t>
            </a:r>
            <a:r>
              <a:rPr dirty="0" sz="650" spc="-2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6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4273" sz="975">
                <a:latin typeface="Arial"/>
                <a:cs typeface="Arial"/>
              </a:rPr>
              <a:t>©</a:t>
            </a:r>
            <a:r>
              <a:rPr dirty="0" baseline="4273" sz="975" spc="104">
                <a:latin typeface="Arial"/>
                <a:cs typeface="Arial"/>
              </a:rPr>
              <a:t> </a:t>
            </a:r>
            <a:r>
              <a:rPr dirty="0" baseline="4273" sz="975">
                <a:latin typeface="Arial"/>
                <a:cs typeface="Arial"/>
              </a:rPr>
              <a:t>2024</a:t>
            </a:r>
            <a:r>
              <a:rPr dirty="0" baseline="4273" sz="975" spc="104">
                <a:latin typeface="Arial"/>
                <a:cs typeface="Arial"/>
              </a:rPr>
              <a:t> </a:t>
            </a:r>
            <a:r>
              <a:rPr dirty="0" baseline="4273" sz="975" spc="-135">
                <a:latin typeface="Arial"/>
                <a:cs typeface="Arial"/>
              </a:rPr>
              <a:t>M</a:t>
            </a:r>
            <a:r>
              <a:rPr dirty="0" baseline="4273" sz="975" spc="-135">
                <a:latin typeface="Arial"/>
                <a:cs typeface="Arial"/>
              </a:rPr>
              <a:t>i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4273" sz="975" spc="-135">
                <a:latin typeface="Arial"/>
                <a:cs typeface="Arial"/>
              </a:rPr>
              <a:t>c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baseline="4273" sz="975" spc="-135">
                <a:latin typeface="Arial"/>
                <a:cs typeface="Arial"/>
              </a:rPr>
              <a:t>r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baseline="4273" sz="975" spc="-135">
                <a:latin typeface="Arial"/>
                <a:cs typeface="Arial"/>
              </a:rPr>
              <a:t>o</a:t>
            </a:r>
            <a:r>
              <a:rPr dirty="0" baseline="4273" sz="975" spc="-135">
                <a:latin typeface="Arial"/>
                <a:cs typeface="Arial"/>
              </a:rPr>
              <a:t>s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baseline="4273" sz="975" spc="-135">
                <a:latin typeface="Arial"/>
                <a:cs typeface="Arial"/>
              </a:rPr>
              <a:t>o</a:t>
            </a:r>
            <a:r>
              <a:rPr dirty="0" baseline="4273" sz="975" spc="-135">
                <a:latin typeface="Arial"/>
                <a:cs typeface="Arial"/>
              </a:rPr>
              <a:t>f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baseline="4273" sz="975" spc="-135">
                <a:latin typeface="Arial"/>
                <a:cs typeface="Arial"/>
              </a:rPr>
              <a:t>t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6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4273" sz="975" spc="-75">
                <a:latin typeface="Arial"/>
                <a:cs typeface="Arial"/>
              </a:rPr>
              <a:t>Co</a:t>
            </a:r>
            <a:r>
              <a:rPr dirty="0" baseline="4273" sz="975" spc="-75">
                <a:latin typeface="Arial"/>
                <a:cs typeface="Arial"/>
              </a:rPr>
              <a:t>r</a:t>
            </a:r>
            <a:r>
              <a:rPr dirty="0" sz="650" spc="-5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baseline="4273" sz="975" spc="-75">
                <a:latin typeface="Arial"/>
                <a:cs typeface="Arial"/>
              </a:rPr>
              <a:t>po</a:t>
            </a:r>
            <a:r>
              <a:rPr dirty="0" baseline="4273" sz="975" spc="-75">
                <a:latin typeface="Arial"/>
                <a:cs typeface="Arial"/>
              </a:rPr>
              <a:t>r</a:t>
            </a:r>
            <a:r>
              <a:rPr dirty="0" sz="650" spc="-5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baseline="4273" sz="975" spc="-75">
                <a:latin typeface="Arial"/>
                <a:cs typeface="Arial"/>
              </a:rPr>
              <a:t>a</a:t>
            </a:r>
            <a:r>
              <a:rPr dirty="0" baseline="4273" sz="975" spc="-75">
                <a:latin typeface="Arial"/>
                <a:cs typeface="Arial"/>
              </a:rPr>
              <a:t>t</a:t>
            </a:r>
            <a:r>
              <a:rPr dirty="0" sz="650" spc="-5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4273" sz="975" spc="-75">
                <a:latin typeface="Arial"/>
                <a:cs typeface="Arial"/>
              </a:rPr>
              <a:t>i</a:t>
            </a:r>
            <a:r>
              <a:rPr dirty="0" sz="650" spc="-5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4273" sz="975" spc="-75">
                <a:latin typeface="Arial"/>
                <a:cs typeface="Arial"/>
              </a:rPr>
              <a:t>on</a:t>
            </a:r>
            <a:r>
              <a:rPr dirty="0" baseline="4273" sz="975" spc="-75">
                <a:latin typeface="Arial"/>
                <a:cs typeface="Arial"/>
              </a:rPr>
              <a:t>,</a:t>
            </a:r>
            <a:r>
              <a:rPr dirty="0" sz="650" spc="-5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6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sng" baseline="4273" sz="97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©</a:t>
            </a:r>
            <a:r>
              <a:rPr dirty="0" u="sng" baseline="4273" sz="975" spc="112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 </a:t>
            </a:r>
            <a:r>
              <a:rPr dirty="0" u="sng" baseline="4273" sz="975" spc="-1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OpenS</a:t>
            </a:r>
            <a:r>
              <a:rPr dirty="0" u="sng" baseline="4273" sz="975" spc="-1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t</a:t>
            </a:r>
            <a:r>
              <a:rPr dirty="0" u="sng" sz="650" spc="-1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t</a:t>
            </a:r>
            <a:r>
              <a:rPr dirty="0" u="sng" baseline="4273" sz="975" spc="-1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r</a:t>
            </a:r>
            <a:r>
              <a:rPr dirty="0" u="sng" sz="650" spc="-1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r</a:t>
            </a:r>
            <a:r>
              <a:rPr dirty="0" u="sng" baseline="4273" sz="975" spc="-1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ee</a:t>
            </a:r>
            <a:r>
              <a:rPr dirty="0" u="sng" baseline="4273" sz="975" spc="-1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t</a:t>
            </a:r>
            <a:r>
              <a:rPr dirty="0" u="sng" sz="650" spc="-1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t</a:t>
            </a:r>
            <a:r>
              <a:rPr dirty="0" u="sng" baseline="4273" sz="975" spc="-1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</a:rPr>
              <a:t>Map</a:t>
            </a:r>
            <a:endParaRPr baseline="4273" sz="975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720724" y="920750"/>
            <a:ext cx="5040630" cy="762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Distribuição</a:t>
            </a:r>
            <a:r>
              <a:rPr dirty="0" sz="2400" spc="-65"/>
              <a:t> </a:t>
            </a:r>
            <a:r>
              <a:rPr dirty="0" sz="2400"/>
              <a:t>de</a:t>
            </a:r>
            <a:r>
              <a:rPr dirty="0" sz="2400" spc="-65"/>
              <a:t> </a:t>
            </a:r>
            <a:r>
              <a:rPr dirty="0" sz="2400"/>
              <a:t>Lucro,</a:t>
            </a:r>
            <a:r>
              <a:rPr dirty="0" sz="2400" spc="-65"/>
              <a:t> </a:t>
            </a:r>
            <a:r>
              <a:rPr dirty="0" sz="2400" spc="-20"/>
              <a:t>Vendas</a:t>
            </a:r>
            <a:r>
              <a:rPr dirty="0" sz="2400" spc="-65"/>
              <a:t> </a:t>
            </a:r>
            <a:r>
              <a:rPr dirty="0" sz="2400" spc="-50"/>
              <a:t>e</a:t>
            </a:r>
            <a:endParaRPr sz="24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400"/>
              <a:t>Unidades</a:t>
            </a:r>
            <a:r>
              <a:rPr dirty="0" sz="2400" spc="-55"/>
              <a:t> </a:t>
            </a:r>
            <a:r>
              <a:rPr dirty="0" sz="2400"/>
              <a:t>vendidas</a:t>
            </a:r>
            <a:r>
              <a:rPr dirty="0" sz="2400" spc="-50"/>
              <a:t> </a:t>
            </a:r>
            <a:r>
              <a:rPr dirty="0" sz="2400"/>
              <a:t>por</a:t>
            </a:r>
            <a:r>
              <a:rPr dirty="0" sz="2400" spc="-55"/>
              <a:t> </a:t>
            </a:r>
            <a:r>
              <a:rPr dirty="0" sz="2400"/>
              <a:t>país</a:t>
            </a:r>
            <a:r>
              <a:rPr dirty="0" sz="2400" spc="-50"/>
              <a:t> </a:t>
            </a:r>
            <a:r>
              <a:rPr dirty="0" sz="2400"/>
              <a:t>e</a:t>
            </a:r>
            <a:r>
              <a:rPr dirty="0" sz="2400" spc="-55"/>
              <a:t> </a:t>
            </a:r>
            <a:r>
              <a:rPr dirty="0" sz="2400" spc="-10"/>
              <a:t>segmento</a:t>
            </a:r>
            <a:endParaRPr sz="2400"/>
          </a:p>
        </p:txBody>
      </p:sp>
      <p:sp>
        <p:nvSpPr>
          <p:cNvPr id="47" name="object 47" descr=""/>
          <p:cNvSpPr txBox="1"/>
          <p:nvPr/>
        </p:nvSpPr>
        <p:spPr>
          <a:xfrm>
            <a:off x="511175" y="4629213"/>
            <a:ext cx="20332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252423"/>
                </a:solidFill>
                <a:latin typeface="Trebuchet MS"/>
                <a:cs typeface="Trebuchet MS"/>
              </a:rPr>
              <a:t>Soma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252423"/>
                </a:solidFill>
                <a:latin typeface="Trebuchet MS"/>
                <a:cs typeface="Trebuchet MS"/>
              </a:rPr>
              <a:t>de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Profit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 por </a:t>
            </a:r>
            <a:r>
              <a:rPr dirty="0" sz="1400" spc="-45">
                <a:solidFill>
                  <a:srgbClr val="252423"/>
                </a:solidFill>
                <a:latin typeface="Trebuchet MS"/>
                <a:cs typeface="Trebuchet MS"/>
              </a:rPr>
              <a:t>Segment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516731" y="4888705"/>
            <a:ext cx="5358130" cy="2155825"/>
            <a:chOff x="516731" y="4888705"/>
            <a:chExt cx="5358130" cy="2155825"/>
          </a:xfrm>
        </p:grpSpPr>
        <p:sp>
          <p:nvSpPr>
            <p:cNvPr id="49" name="object 49" descr=""/>
            <p:cNvSpPr/>
            <p:nvPr/>
          </p:nvSpPr>
          <p:spPr>
            <a:xfrm>
              <a:off x="523874" y="4895849"/>
              <a:ext cx="5343525" cy="2141220"/>
            </a:xfrm>
            <a:custGeom>
              <a:avLst/>
              <a:gdLst/>
              <a:ahLst/>
              <a:cxnLst/>
              <a:rect l="l" t="t" r="r" b="b"/>
              <a:pathLst>
                <a:path w="5343525" h="2141220">
                  <a:moveTo>
                    <a:pt x="0" y="0"/>
                  </a:moveTo>
                  <a:lnTo>
                    <a:pt x="5343524" y="0"/>
                  </a:lnTo>
                  <a:lnTo>
                    <a:pt x="5343524" y="2141219"/>
                  </a:lnTo>
                  <a:lnTo>
                    <a:pt x="0" y="214121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23874" y="4895849"/>
              <a:ext cx="3475990" cy="2141220"/>
            </a:xfrm>
            <a:custGeom>
              <a:avLst/>
              <a:gdLst/>
              <a:ahLst/>
              <a:cxnLst/>
              <a:rect l="l" t="t" r="r" b="b"/>
              <a:pathLst>
                <a:path w="3475990" h="2141220">
                  <a:moveTo>
                    <a:pt x="3475675" y="2141219"/>
                  </a:moveTo>
                  <a:lnTo>
                    <a:pt x="0" y="2141219"/>
                  </a:lnTo>
                  <a:lnTo>
                    <a:pt x="0" y="0"/>
                  </a:lnTo>
                  <a:lnTo>
                    <a:pt x="3475675" y="0"/>
                  </a:lnTo>
                  <a:lnTo>
                    <a:pt x="3475675" y="2141219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23874" y="4895849"/>
              <a:ext cx="3475990" cy="2141220"/>
            </a:xfrm>
            <a:custGeom>
              <a:avLst/>
              <a:gdLst/>
              <a:ahLst/>
              <a:cxnLst/>
              <a:rect l="l" t="t" r="r" b="b"/>
              <a:pathLst>
                <a:path w="3475990" h="2141220">
                  <a:moveTo>
                    <a:pt x="0" y="0"/>
                  </a:moveTo>
                  <a:lnTo>
                    <a:pt x="3475675" y="0"/>
                  </a:lnTo>
                  <a:lnTo>
                    <a:pt x="3475675" y="2141219"/>
                  </a:lnTo>
                  <a:lnTo>
                    <a:pt x="0" y="2141219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3999550" y="4895849"/>
              <a:ext cx="1868170" cy="1449705"/>
            </a:xfrm>
            <a:custGeom>
              <a:avLst/>
              <a:gdLst/>
              <a:ahLst/>
              <a:cxnLst/>
              <a:rect l="l" t="t" r="r" b="b"/>
              <a:pathLst>
                <a:path w="1868170" h="1449704">
                  <a:moveTo>
                    <a:pt x="1867849" y="1449563"/>
                  </a:moveTo>
                  <a:lnTo>
                    <a:pt x="0" y="1449563"/>
                  </a:lnTo>
                  <a:lnTo>
                    <a:pt x="0" y="0"/>
                  </a:lnTo>
                  <a:lnTo>
                    <a:pt x="1867849" y="0"/>
                  </a:lnTo>
                  <a:lnTo>
                    <a:pt x="1867849" y="1449563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3999550" y="4895849"/>
              <a:ext cx="1868170" cy="1449705"/>
            </a:xfrm>
            <a:custGeom>
              <a:avLst/>
              <a:gdLst/>
              <a:ahLst/>
              <a:cxnLst/>
              <a:rect l="l" t="t" r="r" b="b"/>
              <a:pathLst>
                <a:path w="1868170" h="1449704">
                  <a:moveTo>
                    <a:pt x="0" y="0"/>
                  </a:moveTo>
                  <a:lnTo>
                    <a:pt x="1867849" y="0"/>
                  </a:lnTo>
                  <a:lnTo>
                    <a:pt x="1867849" y="1449563"/>
                  </a:lnTo>
                  <a:lnTo>
                    <a:pt x="0" y="144956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999550" y="6345412"/>
              <a:ext cx="1244600" cy="692150"/>
            </a:xfrm>
            <a:custGeom>
              <a:avLst/>
              <a:gdLst/>
              <a:ahLst/>
              <a:cxnLst/>
              <a:rect l="l" t="t" r="r" b="b"/>
              <a:pathLst>
                <a:path w="1244600" h="692150">
                  <a:moveTo>
                    <a:pt x="1244161" y="691656"/>
                  </a:moveTo>
                  <a:lnTo>
                    <a:pt x="0" y="691656"/>
                  </a:lnTo>
                  <a:lnTo>
                    <a:pt x="0" y="0"/>
                  </a:lnTo>
                  <a:lnTo>
                    <a:pt x="1244161" y="0"/>
                  </a:lnTo>
                  <a:lnTo>
                    <a:pt x="1244161" y="69165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999550" y="6345412"/>
              <a:ext cx="1244600" cy="692150"/>
            </a:xfrm>
            <a:custGeom>
              <a:avLst/>
              <a:gdLst/>
              <a:ahLst/>
              <a:cxnLst/>
              <a:rect l="l" t="t" r="r" b="b"/>
              <a:pathLst>
                <a:path w="1244600" h="692150">
                  <a:moveTo>
                    <a:pt x="0" y="0"/>
                  </a:moveTo>
                  <a:lnTo>
                    <a:pt x="1244161" y="0"/>
                  </a:lnTo>
                  <a:lnTo>
                    <a:pt x="1244161" y="691656"/>
                  </a:lnTo>
                  <a:lnTo>
                    <a:pt x="0" y="691656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5243711" y="6345412"/>
              <a:ext cx="624205" cy="692150"/>
            </a:xfrm>
            <a:custGeom>
              <a:avLst/>
              <a:gdLst/>
              <a:ahLst/>
              <a:cxnLst/>
              <a:rect l="l" t="t" r="r" b="b"/>
              <a:pathLst>
                <a:path w="624204" h="692150">
                  <a:moveTo>
                    <a:pt x="623688" y="691656"/>
                  </a:moveTo>
                  <a:lnTo>
                    <a:pt x="0" y="691656"/>
                  </a:lnTo>
                  <a:lnTo>
                    <a:pt x="0" y="0"/>
                  </a:lnTo>
                  <a:lnTo>
                    <a:pt x="623688" y="0"/>
                  </a:lnTo>
                  <a:lnTo>
                    <a:pt x="623688" y="691656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5243711" y="6345412"/>
              <a:ext cx="624205" cy="692150"/>
            </a:xfrm>
            <a:custGeom>
              <a:avLst/>
              <a:gdLst/>
              <a:ahLst/>
              <a:cxnLst/>
              <a:rect l="l" t="t" r="r" b="b"/>
              <a:pathLst>
                <a:path w="624204" h="692150">
                  <a:moveTo>
                    <a:pt x="0" y="0"/>
                  </a:moveTo>
                  <a:lnTo>
                    <a:pt x="623688" y="0"/>
                  </a:lnTo>
                  <a:lnTo>
                    <a:pt x="623688" y="691656"/>
                  </a:lnTo>
                  <a:lnTo>
                    <a:pt x="0" y="691656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571500" y="4930756"/>
            <a:ext cx="8464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FFFFFF"/>
                </a:solidFill>
                <a:latin typeface="Segoe UI"/>
                <a:cs typeface="Segoe UI"/>
              </a:rPr>
              <a:t>GOVERNMENT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4047083" y="4930756"/>
            <a:ext cx="9861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SMALL</a:t>
            </a:r>
            <a:r>
              <a:rPr dirty="0" sz="10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Segoe UI"/>
                <a:cs typeface="Segoe UI"/>
              </a:rPr>
              <a:t>BUSINESS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571500" y="6862415"/>
            <a:ext cx="4457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11,39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4047083" y="6105376"/>
            <a:ext cx="1783080" cy="45275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15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4,14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CHANNEL</a:t>
            </a:r>
            <a:r>
              <a:rPr dirty="0" sz="1000" spc="-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PARTNE…</a:t>
            </a:r>
            <a:r>
              <a:rPr dirty="0" sz="1000" spc="46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Segoe UI"/>
                <a:cs typeface="Segoe UI"/>
              </a:rPr>
              <a:t>MIDMA…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4047083" y="6862415"/>
            <a:ext cx="384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1,32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5291286" y="6862415"/>
            <a:ext cx="384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0,66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340600" y="1028763"/>
            <a:ext cx="20332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Soma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de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52423"/>
                </a:solidFill>
                <a:latin typeface="Tahoma"/>
                <a:cs typeface="Tahoma"/>
              </a:rPr>
              <a:t>Profit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252423"/>
                </a:solidFill>
                <a:latin typeface="Tahoma"/>
                <a:cs typeface="Tahoma"/>
              </a:rPr>
              <a:t>por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52423"/>
                </a:solidFill>
                <a:latin typeface="Tahoma"/>
                <a:cs typeface="Tahoma"/>
              </a:rPr>
              <a:t>Segment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410048" y="1506383"/>
            <a:ext cx="1822450" cy="1927860"/>
            <a:chOff x="9410048" y="1506383"/>
            <a:chExt cx="1822450" cy="1927860"/>
          </a:xfrm>
        </p:grpSpPr>
        <p:sp>
          <p:nvSpPr>
            <p:cNvPr id="6" name="object 6" descr=""/>
            <p:cNvSpPr/>
            <p:nvPr/>
          </p:nvSpPr>
          <p:spPr>
            <a:xfrm>
              <a:off x="9684768" y="1616274"/>
              <a:ext cx="1547495" cy="1709420"/>
            </a:xfrm>
            <a:custGeom>
              <a:avLst/>
              <a:gdLst/>
              <a:ahLst/>
              <a:cxnLst/>
              <a:rect l="l" t="t" r="r" b="b"/>
              <a:pathLst>
                <a:path w="1547495" h="1709420">
                  <a:moveTo>
                    <a:pt x="703468" y="1708952"/>
                  </a:moveTo>
                  <a:lnTo>
                    <a:pt x="662551" y="1708487"/>
                  </a:lnTo>
                  <a:lnTo>
                    <a:pt x="621700" y="1706064"/>
                  </a:lnTo>
                  <a:lnTo>
                    <a:pt x="581011" y="1701687"/>
                  </a:lnTo>
                  <a:lnTo>
                    <a:pt x="540583" y="1695368"/>
                  </a:lnTo>
                  <a:lnTo>
                    <a:pt x="500503" y="1687121"/>
                  </a:lnTo>
                  <a:lnTo>
                    <a:pt x="460861" y="1676963"/>
                  </a:lnTo>
                  <a:lnTo>
                    <a:pt x="421750" y="1664920"/>
                  </a:lnTo>
                  <a:lnTo>
                    <a:pt x="383264" y="1651019"/>
                  </a:lnTo>
                  <a:lnTo>
                    <a:pt x="345488" y="1635291"/>
                  </a:lnTo>
                  <a:lnTo>
                    <a:pt x="308505" y="1617771"/>
                  </a:lnTo>
                  <a:lnTo>
                    <a:pt x="272403" y="1598501"/>
                  </a:lnTo>
                  <a:lnTo>
                    <a:pt x="237268" y="1577526"/>
                  </a:lnTo>
                  <a:lnTo>
                    <a:pt x="203178" y="1554894"/>
                  </a:lnTo>
                  <a:lnTo>
                    <a:pt x="170207" y="1530653"/>
                  </a:lnTo>
                  <a:lnTo>
                    <a:pt x="138434" y="1504861"/>
                  </a:lnTo>
                  <a:lnTo>
                    <a:pt x="107936" y="1477581"/>
                  </a:lnTo>
                  <a:lnTo>
                    <a:pt x="78778" y="1448871"/>
                  </a:lnTo>
                  <a:lnTo>
                    <a:pt x="51026" y="1418796"/>
                  </a:lnTo>
                  <a:lnTo>
                    <a:pt x="24746" y="1387427"/>
                  </a:lnTo>
                  <a:lnTo>
                    <a:pt x="0" y="1354838"/>
                  </a:lnTo>
                  <a:lnTo>
                    <a:pt x="692718" y="854510"/>
                  </a:lnTo>
                  <a:lnTo>
                    <a:pt x="692718" y="0"/>
                  </a:lnTo>
                  <a:lnTo>
                    <a:pt x="733626" y="979"/>
                  </a:lnTo>
                  <a:lnTo>
                    <a:pt x="774443" y="3916"/>
                  </a:lnTo>
                  <a:lnTo>
                    <a:pt x="815073" y="8805"/>
                  </a:lnTo>
                  <a:lnTo>
                    <a:pt x="855419" y="15632"/>
                  </a:lnTo>
                  <a:lnTo>
                    <a:pt x="895392" y="24382"/>
                  </a:lnTo>
                  <a:lnTo>
                    <a:pt x="934903" y="35038"/>
                  </a:lnTo>
                  <a:lnTo>
                    <a:pt x="973859" y="47573"/>
                  </a:lnTo>
                  <a:lnTo>
                    <a:pt x="1012167" y="61957"/>
                  </a:lnTo>
                  <a:lnTo>
                    <a:pt x="1049743" y="78158"/>
                  </a:lnTo>
                  <a:lnTo>
                    <a:pt x="1086503" y="96142"/>
                  </a:lnTo>
                  <a:lnTo>
                    <a:pt x="1122359" y="115865"/>
                  </a:lnTo>
                  <a:lnTo>
                    <a:pt x="1157228" y="137280"/>
                  </a:lnTo>
                  <a:lnTo>
                    <a:pt x="1191031" y="160339"/>
                  </a:lnTo>
                  <a:lnTo>
                    <a:pt x="1223694" y="184993"/>
                  </a:lnTo>
                  <a:lnTo>
                    <a:pt x="1255139" y="211182"/>
                  </a:lnTo>
                  <a:lnTo>
                    <a:pt x="1285292" y="238844"/>
                  </a:lnTo>
                  <a:lnTo>
                    <a:pt x="1314086" y="267918"/>
                  </a:lnTo>
                  <a:lnTo>
                    <a:pt x="1341458" y="298340"/>
                  </a:lnTo>
                  <a:lnTo>
                    <a:pt x="1367342" y="330037"/>
                  </a:lnTo>
                  <a:lnTo>
                    <a:pt x="1391676" y="362935"/>
                  </a:lnTo>
                  <a:lnTo>
                    <a:pt x="1414408" y="396959"/>
                  </a:lnTo>
                  <a:lnTo>
                    <a:pt x="1435486" y="432036"/>
                  </a:lnTo>
                  <a:lnTo>
                    <a:pt x="1454861" y="468082"/>
                  </a:lnTo>
                  <a:lnTo>
                    <a:pt x="1472487" y="505011"/>
                  </a:lnTo>
                  <a:lnTo>
                    <a:pt x="1488324" y="542741"/>
                  </a:lnTo>
                  <a:lnTo>
                    <a:pt x="1502338" y="581190"/>
                  </a:lnTo>
                  <a:lnTo>
                    <a:pt x="1514495" y="620265"/>
                  </a:lnTo>
                  <a:lnTo>
                    <a:pt x="1524767" y="659875"/>
                  </a:lnTo>
                  <a:lnTo>
                    <a:pt x="1533131" y="699930"/>
                  </a:lnTo>
                  <a:lnTo>
                    <a:pt x="1539568" y="740344"/>
                  </a:lnTo>
                  <a:lnTo>
                    <a:pt x="1544063" y="781019"/>
                  </a:lnTo>
                  <a:lnTo>
                    <a:pt x="1546605" y="821859"/>
                  </a:lnTo>
                  <a:lnTo>
                    <a:pt x="1547212" y="849135"/>
                  </a:lnTo>
                  <a:lnTo>
                    <a:pt x="1547189" y="862775"/>
                  </a:lnTo>
                  <a:lnTo>
                    <a:pt x="1545813" y="903675"/>
                  </a:lnTo>
                  <a:lnTo>
                    <a:pt x="1542481" y="944462"/>
                  </a:lnTo>
                  <a:lnTo>
                    <a:pt x="1537201" y="985039"/>
                  </a:lnTo>
                  <a:lnTo>
                    <a:pt x="1529984" y="1025317"/>
                  </a:lnTo>
                  <a:lnTo>
                    <a:pt x="1520846" y="1065207"/>
                  </a:lnTo>
                  <a:lnTo>
                    <a:pt x="1509809" y="1104613"/>
                  </a:lnTo>
                  <a:lnTo>
                    <a:pt x="1496898" y="1143443"/>
                  </a:lnTo>
                  <a:lnTo>
                    <a:pt x="1482145" y="1181610"/>
                  </a:lnTo>
                  <a:lnTo>
                    <a:pt x="1465579" y="1219030"/>
                  </a:lnTo>
                  <a:lnTo>
                    <a:pt x="1447240" y="1255614"/>
                  </a:lnTo>
                  <a:lnTo>
                    <a:pt x="1427173" y="1291275"/>
                  </a:lnTo>
                  <a:lnTo>
                    <a:pt x="1405422" y="1325934"/>
                  </a:lnTo>
                  <a:lnTo>
                    <a:pt x="1382035" y="1359516"/>
                  </a:lnTo>
                  <a:lnTo>
                    <a:pt x="1357066" y="1391939"/>
                  </a:lnTo>
                  <a:lnTo>
                    <a:pt x="1330576" y="1423127"/>
                  </a:lnTo>
                  <a:lnTo>
                    <a:pt x="1302624" y="1453011"/>
                  </a:lnTo>
                  <a:lnTo>
                    <a:pt x="1273270" y="1481525"/>
                  </a:lnTo>
                  <a:lnTo>
                    <a:pt x="1242585" y="1508601"/>
                  </a:lnTo>
                  <a:lnTo>
                    <a:pt x="1210641" y="1534174"/>
                  </a:lnTo>
                  <a:lnTo>
                    <a:pt x="1177510" y="1558190"/>
                  </a:lnTo>
                  <a:lnTo>
                    <a:pt x="1143264" y="1580593"/>
                  </a:lnTo>
                  <a:lnTo>
                    <a:pt x="1107985" y="1601331"/>
                  </a:lnTo>
                  <a:lnTo>
                    <a:pt x="1071756" y="1620355"/>
                  </a:lnTo>
                  <a:lnTo>
                    <a:pt x="1034659" y="1637622"/>
                  </a:lnTo>
                  <a:lnTo>
                    <a:pt x="996774" y="1653095"/>
                  </a:lnTo>
                  <a:lnTo>
                    <a:pt x="958191" y="1666736"/>
                  </a:lnTo>
                  <a:lnTo>
                    <a:pt x="919003" y="1678514"/>
                  </a:lnTo>
                  <a:lnTo>
                    <a:pt x="879297" y="1688402"/>
                  </a:lnTo>
                  <a:lnTo>
                    <a:pt x="839159" y="1696379"/>
                  </a:lnTo>
                  <a:lnTo>
                    <a:pt x="798685" y="1702424"/>
                  </a:lnTo>
                  <a:lnTo>
                    <a:pt x="757971" y="1706525"/>
                  </a:lnTo>
                  <a:lnTo>
                    <a:pt x="717108" y="1708672"/>
                  </a:lnTo>
                  <a:lnTo>
                    <a:pt x="703468" y="1708952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522977" y="1822451"/>
              <a:ext cx="854710" cy="1148715"/>
            </a:xfrm>
            <a:custGeom>
              <a:avLst/>
              <a:gdLst/>
              <a:ahLst/>
              <a:cxnLst/>
              <a:rect l="l" t="t" r="r" b="b"/>
              <a:pathLst>
                <a:path w="854709" h="1148714">
                  <a:moveTo>
                    <a:pt x="161790" y="1148661"/>
                  </a:moveTo>
                  <a:lnTo>
                    <a:pt x="139298" y="1115946"/>
                  </a:lnTo>
                  <a:lnTo>
                    <a:pt x="118351" y="1082221"/>
                  </a:lnTo>
                  <a:lnTo>
                    <a:pt x="98992" y="1047560"/>
                  </a:lnTo>
                  <a:lnTo>
                    <a:pt x="81265" y="1012037"/>
                  </a:lnTo>
                  <a:lnTo>
                    <a:pt x="65206" y="975730"/>
                  </a:lnTo>
                  <a:lnTo>
                    <a:pt x="50851" y="938715"/>
                  </a:lnTo>
                  <a:lnTo>
                    <a:pt x="38230" y="901074"/>
                  </a:lnTo>
                  <a:lnTo>
                    <a:pt x="27373" y="862887"/>
                  </a:lnTo>
                  <a:lnTo>
                    <a:pt x="18299" y="824237"/>
                  </a:lnTo>
                  <a:lnTo>
                    <a:pt x="11032" y="785207"/>
                  </a:lnTo>
                  <a:lnTo>
                    <a:pt x="5584" y="745882"/>
                  </a:lnTo>
                  <a:lnTo>
                    <a:pt x="1970" y="706346"/>
                  </a:lnTo>
                  <a:lnTo>
                    <a:pt x="195" y="666685"/>
                  </a:lnTo>
                  <a:lnTo>
                    <a:pt x="0" y="646839"/>
                  </a:lnTo>
                  <a:lnTo>
                    <a:pt x="265" y="626984"/>
                  </a:lnTo>
                  <a:lnTo>
                    <a:pt x="2178" y="587330"/>
                  </a:lnTo>
                  <a:lnTo>
                    <a:pt x="5932" y="547807"/>
                  </a:lnTo>
                  <a:lnTo>
                    <a:pt x="11517" y="508501"/>
                  </a:lnTo>
                  <a:lnTo>
                    <a:pt x="18922" y="469497"/>
                  </a:lnTo>
                  <a:lnTo>
                    <a:pt x="28130" y="430879"/>
                  </a:lnTo>
                  <a:lnTo>
                    <a:pt x="39122" y="392730"/>
                  </a:lnTo>
                  <a:lnTo>
                    <a:pt x="51874" y="355133"/>
                  </a:lnTo>
                  <a:lnTo>
                    <a:pt x="66359" y="318169"/>
                  </a:lnTo>
                  <a:lnTo>
                    <a:pt x="82544" y="281918"/>
                  </a:lnTo>
                  <a:lnTo>
                    <a:pt x="100397" y="246457"/>
                  </a:lnTo>
                  <a:lnTo>
                    <a:pt x="119877" y="211864"/>
                  </a:lnTo>
                  <a:lnTo>
                    <a:pt x="140943" y="178214"/>
                  </a:lnTo>
                  <a:lnTo>
                    <a:pt x="163549" y="145577"/>
                  </a:lnTo>
                  <a:lnTo>
                    <a:pt x="187647" y="114027"/>
                  </a:lnTo>
                  <a:lnTo>
                    <a:pt x="213183" y="83629"/>
                  </a:lnTo>
                  <a:lnTo>
                    <a:pt x="240105" y="54451"/>
                  </a:lnTo>
                  <a:lnTo>
                    <a:pt x="268352" y="26554"/>
                  </a:lnTo>
                  <a:lnTo>
                    <a:pt x="297865" y="0"/>
                  </a:lnTo>
                  <a:lnTo>
                    <a:pt x="854509" y="648332"/>
                  </a:lnTo>
                  <a:lnTo>
                    <a:pt x="161790" y="1148661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820843" y="1640139"/>
              <a:ext cx="556895" cy="831215"/>
            </a:xfrm>
            <a:custGeom>
              <a:avLst/>
              <a:gdLst/>
              <a:ahLst/>
              <a:cxnLst/>
              <a:rect l="l" t="t" r="r" b="b"/>
              <a:pathLst>
                <a:path w="556895" h="831214">
                  <a:moveTo>
                    <a:pt x="556643" y="830645"/>
                  </a:moveTo>
                  <a:lnTo>
                    <a:pt x="0" y="182312"/>
                  </a:lnTo>
                  <a:lnTo>
                    <a:pt x="39309" y="150518"/>
                  </a:lnTo>
                  <a:lnTo>
                    <a:pt x="80284" y="121205"/>
                  </a:lnTo>
                  <a:lnTo>
                    <a:pt x="122925" y="94373"/>
                  </a:lnTo>
                  <a:lnTo>
                    <a:pt x="167233" y="70022"/>
                  </a:lnTo>
                  <a:lnTo>
                    <a:pt x="212892" y="48313"/>
                  </a:lnTo>
                  <a:lnTo>
                    <a:pt x="259591" y="29406"/>
                  </a:lnTo>
                  <a:lnTo>
                    <a:pt x="307329" y="13302"/>
                  </a:lnTo>
                  <a:lnTo>
                    <a:pt x="356105" y="0"/>
                  </a:lnTo>
                  <a:lnTo>
                    <a:pt x="556643" y="83064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176948" y="1616274"/>
              <a:ext cx="200660" cy="854710"/>
            </a:xfrm>
            <a:custGeom>
              <a:avLst/>
              <a:gdLst/>
              <a:ahLst/>
              <a:cxnLst/>
              <a:rect l="l" t="t" r="r" b="b"/>
              <a:pathLst>
                <a:path w="200659" h="854710">
                  <a:moveTo>
                    <a:pt x="200538" y="854510"/>
                  </a:moveTo>
                  <a:lnTo>
                    <a:pt x="0" y="23864"/>
                  </a:lnTo>
                  <a:lnTo>
                    <a:pt x="49602" y="13423"/>
                  </a:lnTo>
                  <a:lnTo>
                    <a:pt x="99559" y="5966"/>
                  </a:lnTo>
                  <a:lnTo>
                    <a:pt x="149871" y="1491"/>
                  </a:lnTo>
                  <a:lnTo>
                    <a:pt x="200538" y="0"/>
                  </a:lnTo>
                  <a:lnTo>
                    <a:pt x="200538" y="854510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414811" y="1511146"/>
              <a:ext cx="1150620" cy="1918335"/>
            </a:xfrm>
            <a:custGeom>
              <a:avLst/>
              <a:gdLst/>
              <a:ahLst/>
              <a:cxnLst/>
              <a:rect l="l" t="t" r="r" b="b"/>
              <a:pathLst>
                <a:path w="1150620" h="1918335">
                  <a:moveTo>
                    <a:pt x="1029559" y="1832954"/>
                  </a:moveTo>
                  <a:lnTo>
                    <a:pt x="1036084" y="1918155"/>
                  </a:lnTo>
                  <a:lnTo>
                    <a:pt x="1150384" y="1918155"/>
                  </a:lnTo>
                </a:path>
                <a:path w="1150620" h="1918335">
                  <a:moveTo>
                    <a:pt x="189711" y="547716"/>
                  </a:moveTo>
                  <a:lnTo>
                    <a:pt x="114299" y="507529"/>
                  </a:lnTo>
                  <a:lnTo>
                    <a:pt x="0" y="507529"/>
                  </a:lnTo>
                </a:path>
                <a:path w="1150620" h="1918335">
                  <a:moveTo>
                    <a:pt x="563529" y="180000"/>
                  </a:moveTo>
                  <a:lnTo>
                    <a:pt x="524588" y="103937"/>
                  </a:lnTo>
                  <a:lnTo>
                    <a:pt x="410288" y="103937"/>
                  </a:lnTo>
                </a:path>
                <a:path w="1150620" h="1918335">
                  <a:moveTo>
                    <a:pt x="910834" y="85301"/>
                  </a:moveTo>
                  <a:lnTo>
                    <a:pt x="905776" y="0"/>
                  </a:lnTo>
                  <a:lnTo>
                    <a:pt x="791476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590596" y="3349926"/>
            <a:ext cx="9239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11,39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(65,04%)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930177" y="1847860"/>
            <a:ext cx="459740" cy="3302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22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4,14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(23,66%)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974100" y="1312593"/>
            <a:ext cx="1232535" cy="3860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434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0,66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  <a:p>
            <a:pPr algn="r" marR="30480">
              <a:lnSpc>
                <a:spcPct val="100000"/>
              </a:lnSpc>
              <a:spcBef>
                <a:spcPts val="34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1,32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(7,52%)</a:t>
            </a:r>
            <a:r>
              <a:rPr dirty="0" baseline="12345" sz="1350" spc="-15">
                <a:solidFill>
                  <a:srgbClr val="605D5C"/>
                </a:solidFill>
                <a:latin typeface="Segoe UI"/>
                <a:cs typeface="Segoe UI"/>
              </a:rPr>
              <a:t>(3,77%)</a:t>
            </a:r>
            <a:endParaRPr baseline="12345" sz="1350">
              <a:latin typeface="Segoe UI"/>
              <a:cs typeface="Segoe UI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3459" y="2030476"/>
            <a:ext cx="95249" cy="9524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3459" y="2268601"/>
            <a:ext cx="95249" cy="9524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63459" y="2506726"/>
            <a:ext cx="95249" cy="9524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63459" y="2754375"/>
            <a:ext cx="95249" cy="9524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63459" y="2992500"/>
            <a:ext cx="95249" cy="95249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7340600" y="1736718"/>
            <a:ext cx="1333500" cy="138747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000" spc="-10" b="1">
                <a:solidFill>
                  <a:srgbClr val="605D5C"/>
                </a:solidFill>
                <a:latin typeface="Segoe UI"/>
                <a:cs typeface="Segoe UI"/>
              </a:rPr>
              <a:t>Segment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GOVERNMENT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SMALL</a:t>
            </a:r>
            <a:r>
              <a:rPr dirty="0" sz="1000" spc="-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BUSINESS</a:t>
            </a:r>
            <a:endParaRPr sz="1000">
              <a:latin typeface="Segoe UI"/>
              <a:cs typeface="Segoe UI"/>
            </a:endParaRPr>
          </a:p>
          <a:p>
            <a:pPr marL="137160" marR="5080">
              <a:lnSpc>
                <a:spcPct val="156300"/>
              </a:lnSpc>
              <a:spcBef>
                <a:spcPts val="75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CHANNEL</a:t>
            </a:r>
            <a:r>
              <a:rPr dirty="0" sz="1000" spc="-4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PARTNERS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MIDMARKET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ENTERPRISE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06399" y="923988"/>
            <a:ext cx="351345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Soma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de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52423"/>
                </a:solidFill>
                <a:latin typeface="Tahoma"/>
                <a:cs typeface="Tahoma"/>
              </a:rPr>
              <a:t>Sales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252423"/>
                </a:solidFill>
                <a:latin typeface="Tahoma"/>
                <a:cs typeface="Tahoma"/>
              </a:rPr>
              <a:t>e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Soma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de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252423"/>
                </a:solidFill>
                <a:latin typeface="Tahoma"/>
                <a:cs typeface="Tahoma"/>
              </a:rPr>
              <a:t>Units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252423"/>
                </a:solidFill>
                <a:latin typeface="Tahoma"/>
                <a:cs typeface="Tahoma"/>
              </a:rPr>
              <a:t>Sold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252423"/>
                </a:solidFill>
                <a:latin typeface="Tahoma"/>
                <a:cs typeface="Tahoma"/>
              </a:rPr>
              <a:t>por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52423"/>
                </a:solidFill>
                <a:latin typeface="Tahoma"/>
                <a:cs typeface="Tahoma"/>
              </a:rPr>
              <a:t>Country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419100" y="1190625"/>
            <a:ext cx="6200775" cy="2676525"/>
            <a:chOff x="419100" y="1190625"/>
            <a:chExt cx="6200775" cy="2676525"/>
          </a:xfrm>
        </p:grpSpPr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100" y="1190625"/>
              <a:ext cx="6200774" cy="2676524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831903" y="1449024"/>
              <a:ext cx="636905" cy="636905"/>
            </a:xfrm>
            <a:custGeom>
              <a:avLst/>
              <a:gdLst/>
              <a:ahLst/>
              <a:cxnLst/>
              <a:rect l="l" t="t" r="r" b="b"/>
              <a:pathLst>
                <a:path w="636905" h="636905">
                  <a:moveTo>
                    <a:pt x="318187" y="636375"/>
                  </a:moveTo>
                  <a:lnTo>
                    <a:pt x="279235" y="633981"/>
                  </a:lnTo>
                  <a:lnTo>
                    <a:pt x="240874" y="626839"/>
                  </a:lnTo>
                  <a:lnTo>
                    <a:pt x="203675" y="615055"/>
                  </a:lnTo>
                  <a:lnTo>
                    <a:pt x="168195" y="598803"/>
                  </a:lnTo>
                  <a:lnTo>
                    <a:pt x="134970" y="578331"/>
                  </a:lnTo>
                  <a:lnTo>
                    <a:pt x="104505" y="553949"/>
                  </a:lnTo>
                  <a:lnTo>
                    <a:pt x="77254" y="526020"/>
                  </a:lnTo>
                  <a:lnTo>
                    <a:pt x="53624" y="494962"/>
                  </a:lnTo>
                  <a:lnTo>
                    <a:pt x="33973" y="461246"/>
                  </a:lnTo>
                  <a:lnTo>
                    <a:pt x="18599" y="425381"/>
                  </a:lnTo>
                  <a:lnTo>
                    <a:pt x="7731" y="387905"/>
                  </a:lnTo>
                  <a:lnTo>
                    <a:pt x="1532" y="349375"/>
                  </a:lnTo>
                  <a:lnTo>
                    <a:pt x="0" y="318187"/>
                  </a:lnTo>
                  <a:lnTo>
                    <a:pt x="95" y="310376"/>
                  </a:lnTo>
                  <a:lnTo>
                    <a:pt x="3443" y="271499"/>
                  </a:lnTo>
                  <a:lnTo>
                    <a:pt x="11525" y="233325"/>
                  </a:lnTo>
                  <a:lnTo>
                    <a:pt x="24220" y="196422"/>
                  </a:lnTo>
                  <a:lnTo>
                    <a:pt x="41337" y="161351"/>
                  </a:lnTo>
                  <a:lnTo>
                    <a:pt x="62616" y="128643"/>
                  </a:lnTo>
                  <a:lnTo>
                    <a:pt x="87739" y="98785"/>
                  </a:lnTo>
                  <a:lnTo>
                    <a:pt x="116331" y="72225"/>
                  </a:lnTo>
                  <a:lnTo>
                    <a:pt x="147959" y="49364"/>
                  </a:lnTo>
                  <a:lnTo>
                    <a:pt x="182144" y="30549"/>
                  </a:lnTo>
                  <a:lnTo>
                    <a:pt x="218375" y="16060"/>
                  </a:lnTo>
                  <a:lnTo>
                    <a:pt x="256112" y="6113"/>
                  </a:lnTo>
                  <a:lnTo>
                    <a:pt x="294782" y="861"/>
                  </a:lnTo>
                  <a:lnTo>
                    <a:pt x="318187" y="0"/>
                  </a:lnTo>
                  <a:lnTo>
                    <a:pt x="325998" y="95"/>
                  </a:lnTo>
                  <a:lnTo>
                    <a:pt x="364875" y="3443"/>
                  </a:lnTo>
                  <a:lnTo>
                    <a:pt x="403049" y="11525"/>
                  </a:lnTo>
                  <a:lnTo>
                    <a:pt x="439952" y="24220"/>
                  </a:lnTo>
                  <a:lnTo>
                    <a:pt x="475023" y="41337"/>
                  </a:lnTo>
                  <a:lnTo>
                    <a:pt x="507731" y="62616"/>
                  </a:lnTo>
                  <a:lnTo>
                    <a:pt x="537588" y="87739"/>
                  </a:lnTo>
                  <a:lnTo>
                    <a:pt x="564149" y="116331"/>
                  </a:lnTo>
                  <a:lnTo>
                    <a:pt x="587010" y="147959"/>
                  </a:lnTo>
                  <a:lnTo>
                    <a:pt x="605825" y="182144"/>
                  </a:lnTo>
                  <a:lnTo>
                    <a:pt x="620314" y="218375"/>
                  </a:lnTo>
                  <a:lnTo>
                    <a:pt x="630260" y="256112"/>
                  </a:lnTo>
                  <a:lnTo>
                    <a:pt x="635513" y="294782"/>
                  </a:lnTo>
                  <a:lnTo>
                    <a:pt x="636375" y="318187"/>
                  </a:lnTo>
                  <a:lnTo>
                    <a:pt x="636279" y="325998"/>
                  </a:lnTo>
                  <a:lnTo>
                    <a:pt x="632931" y="364875"/>
                  </a:lnTo>
                  <a:lnTo>
                    <a:pt x="624849" y="403049"/>
                  </a:lnTo>
                  <a:lnTo>
                    <a:pt x="612154" y="439952"/>
                  </a:lnTo>
                  <a:lnTo>
                    <a:pt x="595036" y="475023"/>
                  </a:lnTo>
                  <a:lnTo>
                    <a:pt x="573758" y="507731"/>
                  </a:lnTo>
                  <a:lnTo>
                    <a:pt x="548635" y="537589"/>
                  </a:lnTo>
                  <a:lnTo>
                    <a:pt x="520043" y="564149"/>
                  </a:lnTo>
                  <a:lnTo>
                    <a:pt x="488414" y="587010"/>
                  </a:lnTo>
                  <a:lnTo>
                    <a:pt x="454230" y="605825"/>
                  </a:lnTo>
                  <a:lnTo>
                    <a:pt x="417999" y="620314"/>
                  </a:lnTo>
                  <a:lnTo>
                    <a:pt x="380262" y="630261"/>
                  </a:lnTo>
                  <a:lnTo>
                    <a:pt x="341592" y="635513"/>
                  </a:lnTo>
                  <a:lnTo>
                    <a:pt x="318187" y="636375"/>
                  </a:lnTo>
                  <a:close/>
                </a:path>
              </a:pathLst>
            </a:custGeom>
            <a:solidFill>
              <a:srgbClr val="EB895E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831903" y="1449024"/>
              <a:ext cx="636905" cy="636905"/>
            </a:xfrm>
            <a:custGeom>
              <a:avLst/>
              <a:gdLst/>
              <a:ahLst/>
              <a:cxnLst/>
              <a:rect l="l" t="t" r="r" b="b"/>
              <a:pathLst>
                <a:path w="636905" h="636905">
                  <a:moveTo>
                    <a:pt x="636375" y="318187"/>
                  </a:moveTo>
                  <a:lnTo>
                    <a:pt x="633981" y="357139"/>
                  </a:lnTo>
                  <a:lnTo>
                    <a:pt x="626839" y="395500"/>
                  </a:lnTo>
                  <a:lnTo>
                    <a:pt x="615054" y="432699"/>
                  </a:lnTo>
                  <a:lnTo>
                    <a:pt x="598803" y="468180"/>
                  </a:lnTo>
                  <a:lnTo>
                    <a:pt x="578331" y="501404"/>
                  </a:lnTo>
                  <a:lnTo>
                    <a:pt x="553948" y="531869"/>
                  </a:lnTo>
                  <a:lnTo>
                    <a:pt x="526020" y="559120"/>
                  </a:lnTo>
                  <a:lnTo>
                    <a:pt x="494962" y="582750"/>
                  </a:lnTo>
                  <a:lnTo>
                    <a:pt x="461245" y="602401"/>
                  </a:lnTo>
                  <a:lnTo>
                    <a:pt x="425381" y="617775"/>
                  </a:lnTo>
                  <a:lnTo>
                    <a:pt x="387904" y="628643"/>
                  </a:lnTo>
                  <a:lnTo>
                    <a:pt x="349375" y="634843"/>
                  </a:lnTo>
                  <a:lnTo>
                    <a:pt x="318187" y="636375"/>
                  </a:lnTo>
                  <a:lnTo>
                    <a:pt x="310376" y="636279"/>
                  </a:lnTo>
                  <a:lnTo>
                    <a:pt x="271499" y="632931"/>
                  </a:lnTo>
                  <a:lnTo>
                    <a:pt x="233325" y="624849"/>
                  </a:lnTo>
                  <a:lnTo>
                    <a:pt x="196422" y="612154"/>
                  </a:lnTo>
                  <a:lnTo>
                    <a:pt x="161351" y="595037"/>
                  </a:lnTo>
                  <a:lnTo>
                    <a:pt x="128643" y="573758"/>
                  </a:lnTo>
                  <a:lnTo>
                    <a:pt x="98785" y="548635"/>
                  </a:lnTo>
                  <a:lnTo>
                    <a:pt x="72225" y="520043"/>
                  </a:lnTo>
                  <a:lnTo>
                    <a:pt x="49364" y="488415"/>
                  </a:lnTo>
                  <a:lnTo>
                    <a:pt x="30549" y="454230"/>
                  </a:lnTo>
                  <a:lnTo>
                    <a:pt x="16059" y="417999"/>
                  </a:lnTo>
                  <a:lnTo>
                    <a:pt x="6113" y="380262"/>
                  </a:lnTo>
                  <a:lnTo>
                    <a:pt x="861" y="341592"/>
                  </a:lnTo>
                  <a:lnTo>
                    <a:pt x="0" y="318187"/>
                  </a:lnTo>
                  <a:lnTo>
                    <a:pt x="95" y="310376"/>
                  </a:lnTo>
                  <a:lnTo>
                    <a:pt x="3443" y="271499"/>
                  </a:lnTo>
                  <a:lnTo>
                    <a:pt x="11525" y="233325"/>
                  </a:lnTo>
                  <a:lnTo>
                    <a:pt x="24220" y="196422"/>
                  </a:lnTo>
                  <a:lnTo>
                    <a:pt x="41337" y="161351"/>
                  </a:lnTo>
                  <a:lnTo>
                    <a:pt x="62616" y="128643"/>
                  </a:lnTo>
                  <a:lnTo>
                    <a:pt x="87739" y="98785"/>
                  </a:lnTo>
                  <a:lnTo>
                    <a:pt x="116331" y="72225"/>
                  </a:lnTo>
                  <a:lnTo>
                    <a:pt x="147959" y="49364"/>
                  </a:lnTo>
                  <a:lnTo>
                    <a:pt x="182144" y="30549"/>
                  </a:lnTo>
                  <a:lnTo>
                    <a:pt x="218375" y="16060"/>
                  </a:lnTo>
                  <a:lnTo>
                    <a:pt x="256112" y="6113"/>
                  </a:lnTo>
                  <a:lnTo>
                    <a:pt x="294782" y="861"/>
                  </a:lnTo>
                  <a:lnTo>
                    <a:pt x="318187" y="0"/>
                  </a:lnTo>
                  <a:lnTo>
                    <a:pt x="325998" y="95"/>
                  </a:lnTo>
                  <a:lnTo>
                    <a:pt x="364875" y="3443"/>
                  </a:lnTo>
                  <a:lnTo>
                    <a:pt x="403049" y="11525"/>
                  </a:lnTo>
                  <a:lnTo>
                    <a:pt x="439952" y="24220"/>
                  </a:lnTo>
                  <a:lnTo>
                    <a:pt x="475023" y="41337"/>
                  </a:lnTo>
                  <a:lnTo>
                    <a:pt x="507731" y="62616"/>
                  </a:lnTo>
                  <a:lnTo>
                    <a:pt x="537588" y="87739"/>
                  </a:lnTo>
                  <a:lnTo>
                    <a:pt x="564149" y="116331"/>
                  </a:lnTo>
                  <a:lnTo>
                    <a:pt x="587010" y="147959"/>
                  </a:lnTo>
                  <a:lnTo>
                    <a:pt x="605825" y="182144"/>
                  </a:lnTo>
                  <a:lnTo>
                    <a:pt x="620314" y="218375"/>
                  </a:lnTo>
                  <a:lnTo>
                    <a:pt x="630260" y="256112"/>
                  </a:lnTo>
                  <a:lnTo>
                    <a:pt x="635513" y="294782"/>
                  </a:lnTo>
                  <a:lnTo>
                    <a:pt x="636375" y="318187"/>
                  </a:lnTo>
                  <a:close/>
                </a:path>
              </a:pathLst>
            </a:custGeom>
            <a:ln w="9524">
              <a:solidFill>
                <a:srgbClr val="AB4A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0873" y="2466260"/>
              <a:ext cx="717683" cy="112172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14267" y="2026458"/>
              <a:ext cx="849395" cy="81887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289" y="3694533"/>
              <a:ext cx="480871" cy="79578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6724" y="3680091"/>
              <a:ext cx="93442" cy="93442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5203626" y="3692525"/>
            <a:ext cx="119761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4273" sz="975">
                <a:latin typeface="Arial"/>
                <a:cs typeface="Arial"/>
              </a:rPr>
              <a:t>©</a:t>
            </a:r>
            <a:r>
              <a:rPr dirty="0" baseline="4273" sz="975" spc="120">
                <a:latin typeface="Arial"/>
                <a:cs typeface="Arial"/>
              </a:rPr>
              <a:t> </a:t>
            </a:r>
            <a:r>
              <a:rPr dirty="0" baseline="4273" sz="975">
                <a:latin typeface="Arial"/>
                <a:cs typeface="Arial"/>
              </a:rPr>
              <a:t>2024</a:t>
            </a:r>
            <a:r>
              <a:rPr dirty="0" baseline="4273" sz="975" spc="127">
                <a:latin typeface="Arial"/>
                <a:cs typeface="Arial"/>
              </a:rPr>
              <a:t> </a:t>
            </a:r>
            <a:r>
              <a:rPr dirty="0" baseline="4273" sz="975" spc="-135">
                <a:latin typeface="Arial"/>
                <a:cs typeface="Arial"/>
              </a:rPr>
              <a:t>M</a:t>
            </a:r>
            <a:r>
              <a:rPr dirty="0" baseline="4273" sz="975" spc="-135">
                <a:latin typeface="Arial"/>
                <a:cs typeface="Arial"/>
              </a:rPr>
              <a:t>i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4273" sz="975" spc="-135">
                <a:latin typeface="Arial"/>
                <a:cs typeface="Arial"/>
              </a:rPr>
              <a:t>c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baseline="4273" sz="975" spc="-135">
                <a:latin typeface="Arial"/>
                <a:cs typeface="Arial"/>
              </a:rPr>
              <a:t>r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baseline="4273" sz="975" spc="-135">
                <a:latin typeface="Arial"/>
                <a:cs typeface="Arial"/>
              </a:rPr>
              <a:t>o</a:t>
            </a:r>
            <a:r>
              <a:rPr dirty="0" baseline="4273" sz="975" spc="-135">
                <a:latin typeface="Arial"/>
                <a:cs typeface="Arial"/>
              </a:rPr>
              <a:t>s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baseline="4273" sz="975" spc="-135">
                <a:latin typeface="Arial"/>
                <a:cs typeface="Arial"/>
              </a:rPr>
              <a:t>o</a:t>
            </a:r>
            <a:r>
              <a:rPr dirty="0" baseline="4273" sz="975" spc="-135">
                <a:latin typeface="Arial"/>
                <a:cs typeface="Arial"/>
              </a:rPr>
              <a:t>f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baseline="4273" sz="975" spc="-135">
                <a:latin typeface="Arial"/>
                <a:cs typeface="Arial"/>
              </a:rPr>
              <a:t>t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65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4273" sz="975" spc="-30">
                <a:latin typeface="Arial"/>
                <a:cs typeface="Arial"/>
              </a:rPr>
              <a:t>Co</a:t>
            </a:r>
            <a:r>
              <a:rPr dirty="0" baseline="4273" sz="975" spc="-30">
                <a:latin typeface="Arial"/>
                <a:cs typeface="Arial"/>
              </a:rPr>
              <a:t>r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baseline="4273" sz="975" spc="-30">
                <a:latin typeface="Arial"/>
                <a:cs typeface="Arial"/>
              </a:rPr>
              <a:t>po</a:t>
            </a:r>
            <a:r>
              <a:rPr dirty="0" baseline="4273" sz="975" spc="-30">
                <a:latin typeface="Arial"/>
                <a:cs typeface="Arial"/>
              </a:rPr>
              <a:t>r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baseline="4273" sz="975" spc="-30">
                <a:latin typeface="Arial"/>
                <a:cs typeface="Arial"/>
              </a:rPr>
              <a:t>a</a:t>
            </a:r>
            <a:r>
              <a:rPr dirty="0" baseline="4273" sz="975" spc="-30">
                <a:latin typeface="Arial"/>
                <a:cs typeface="Arial"/>
              </a:rPr>
              <a:t>t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4273" sz="975" spc="-30">
                <a:latin typeface="Arial"/>
                <a:cs typeface="Arial"/>
              </a:rPr>
              <a:t>i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4273" sz="975" spc="-30">
                <a:latin typeface="Arial"/>
                <a:cs typeface="Arial"/>
              </a:rPr>
              <a:t>on</a:t>
            </a:r>
            <a:endParaRPr baseline="4273" sz="975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06399" y="3876738"/>
            <a:ext cx="19627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Soma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de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52423"/>
                </a:solidFill>
                <a:latin typeface="Tahoma"/>
                <a:cs typeface="Tahoma"/>
              </a:rPr>
              <a:t>Profit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252423"/>
                </a:solidFill>
                <a:latin typeface="Tahoma"/>
                <a:cs typeface="Tahoma"/>
              </a:rPr>
              <a:t>por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52423"/>
                </a:solidFill>
                <a:latin typeface="Tahoma"/>
                <a:cs typeface="Tahoma"/>
              </a:rPr>
              <a:t>Country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2055494" y="4243387"/>
            <a:ext cx="9525" cy="2438400"/>
          </a:xfrm>
          <a:custGeom>
            <a:avLst/>
            <a:gdLst/>
            <a:ahLst/>
            <a:cxnLst/>
            <a:rect l="l" t="t" r="r" b="b"/>
            <a:pathLst>
              <a:path w="9525" h="243840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243840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243840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243840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24384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43840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43840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43840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43840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43840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4384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43840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43840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43840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43840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43840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4384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43840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43840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43840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43840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43840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4384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43840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43840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43840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43840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43840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4384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43840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43840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43840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43840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43840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4384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43840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43840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43840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43840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43840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4384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43840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43840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43840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43840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43840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4384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43840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43840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43840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43840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4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4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43840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1935936" y="6692900"/>
            <a:ext cx="248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r>
              <a:rPr dirty="0" sz="900" spc="-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3168014" y="4243387"/>
            <a:ext cx="9525" cy="2438400"/>
          </a:xfrm>
          <a:custGeom>
            <a:avLst/>
            <a:gdLst/>
            <a:ahLst/>
            <a:cxnLst/>
            <a:rect l="l" t="t" r="r" b="b"/>
            <a:pathLst>
              <a:path w="9525" h="243840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243840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243840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243840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24384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43840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43840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43840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43840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43840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4384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43840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43840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43840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43840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43840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4384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43840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43840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43840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43840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43840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4384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43840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43840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43840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43840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43840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4384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43840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43840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43840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43840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43840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4384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43840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43840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43840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43840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43840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4384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43840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43840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43840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43840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43840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4384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43840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43840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43840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43840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4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4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43840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3048456" y="6692900"/>
            <a:ext cx="248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r>
              <a:rPr dirty="0" sz="900" spc="-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4280535" y="4243399"/>
            <a:ext cx="1122045" cy="2438400"/>
          </a:xfrm>
          <a:custGeom>
            <a:avLst/>
            <a:gdLst/>
            <a:ahLst/>
            <a:cxnLst/>
            <a:rect l="l" t="t" r="r" b="b"/>
            <a:pathLst>
              <a:path w="1122045" h="2438400">
                <a:moveTo>
                  <a:pt x="9525" y="2432316"/>
                </a:moveTo>
                <a:lnTo>
                  <a:pt x="9055" y="2431199"/>
                </a:lnTo>
                <a:lnTo>
                  <a:pt x="7188" y="2429332"/>
                </a:lnTo>
                <a:lnTo>
                  <a:pt x="6070" y="2428862"/>
                </a:lnTo>
                <a:lnTo>
                  <a:pt x="3441" y="2428862"/>
                </a:lnTo>
                <a:lnTo>
                  <a:pt x="2324" y="2429332"/>
                </a:lnTo>
                <a:lnTo>
                  <a:pt x="457" y="2431199"/>
                </a:lnTo>
                <a:lnTo>
                  <a:pt x="0" y="2432316"/>
                </a:lnTo>
                <a:lnTo>
                  <a:pt x="0" y="2434945"/>
                </a:lnTo>
                <a:lnTo>
                  <a:pt x="457" y="2436063"/>
                </a:lnTo>
                <a:lnTo>
                  <a:pt x="2324" y="2437930"/>
                </a:lnTo>
                <a:lnTo>
                  <a:pt x="3441" y="2438387"/>
                </a:lnTo>
                <a:lnTo>
                  <a:pt x="6070" y="2438387"/>
                </a:lnTo>
                <a:lnTo>
                  <a:pt x="7188" y="2437930"/>
                </a:lnTo>
                <a:lnTo>
                  <a:pt x="9055" y="2436063"/>
                </a:lnTo>
                <a:lnTo>
                  <a:pt x="9525" y="2434945"/>
                </a:lnTo>
                <a:lnTo>
                  <a:pt x="9525" y="2432316"/>
                </a:lnTo>
                <a:close/>
              </a:path>
              <a:path w="1122045" h="2438400">
                <a:moveTo>
                  <a:pt x="9525" y="2384691"/>
                </a:moveTo>
                <a:lnTo>
                  <a:pt x="9055" y="2383574"/>
                </a:lnTo>
                <a:lnTo>
                  <a:pt x="7188" y="2381707"/>
                </a:lnTo>
                <a:lnTo>
                  <a:pt x="6070" y="2381237"/>
                </a:lnTo>
                <a:lnTo>
                  <a:pt x="3441" y="2381237"/>
                </a:lnTo>
                <a:lnTo>
                  <a:pt x="2324" y="2381707"/>
                </a:lnTo>
                <a:lnTo>
                  <a:pt x="457" y="2383574"/>
                </a:lnTo>
                <a:lnTo>
                  <a:pt x="0" y="2384691"/>
                </a:lnTo>
                <a:lnTo>
                  <a:pt x="0" y="2387320"/>
                </a:lnTo>
                <a:lnTo>
                  <a:pt x="457" y="2388438"/>
                </a:lnTo>
                <a:lnTo>
                  <a:pt x="2324" y="2390305"/>
                </a:lnTo>
                <a:lnTo>
                  <a:pt x="3441" y="2390762"/>
                </a:lnTo>
                <a:lnTo>
                  <a:pt x="6070" y="2390762"/>
                </a:lnTo>
                <a:lnTo>
                  <a:pt x="7188" y="2390305"/>
                </a:lnTo>
                <a:lnTo>
                  <a:pt x="9055" y="2388438"/>
                </a:lnTo>
                <a:lnTo>
                  <a:pt x="9525" y="2387320"/>
                </a:lnTo>
                <a:lnTo>
                  <a:pt x="9525" y="2384691"/>
                </a:lnTo>
                <a:close/>
              </a:path>
              <a:path w="1122045" h="2438400">
                <a:moveTo>
                  <a:pt x="9525" y="2337066"/>
                </a:moveTo>
                <a:lnTo>
                  <a:pt x="9055" y="2335949"/>
                </a:lnTo>
                <a:lnTo>
                  <a:pt x="7188" y="2334082"/>
                </a:lnTo>
                <a:lnTo>
                  <a:pt x="6070" y="2333612"/>
                </a:lnTo>
                <a:lnTo>
                  <a:pt x="3441" y="2333612"/>
                </a:lnTo>
                <a:lnTo>
                  <a:pt x="2324" y="2334082"/>
                </a:lnTo>
                <a:lnTo>
                  <a:pt x="457" y="2335949"/>
                </a:lnTo>
                <a:lnTo>
                  <a:pt x="0" y="2337066"/>
                </a:lnTo>
                <a:lnTo>
                  <a:pt x="0" y="2339695"/>
                </a:lnTo>
                <a:lnTo>
                  <a:pt x="457" y="2340813"/>
                </a:lnTo>
                <a:lnTo>
                  <a:pt x="2324" y="2342680"/>
                </a:lnTo>
                <a:lnTo>
                  <a:pt x="3441" y="2343137"/>
                </a:lnTo>
                <a:lnTo>
                  <a:pt x="6070" y="2343137"/>
                </a:lnTo>
                <a:lnTo>
                  <a:pt x="7188" y="2342680"/>
                </a:lnTo>
                <a:lnTo>
                  <a:pt x="9055" y="2340813"/>
                </a:lnTo>
                <a:lnTo>
                  <a:pt x="9525" y="2339695"/>
                </a:lnTo>
                <a:lnTo>
                  <a:pt x="9525" y="2337066"/>
                </a:lnTo>
                <a:close/>
              </a:path>
              <a:path w="1122045" h="2438400">
                <a:moveTo>
                  <a:pt x="9525" y="2289441"/>
                </a:moveTo>
                <a:lnTo>
                  <a:pt x="9055" y="2288324"/>
                </a:lnTo>
                <a:lnTo>
                  <a:pt x="7188" y="2286457"/>
                </a:lnTo>
                <a:lnTo>
                  <a:pt x="6070" y="2285987"/>
                </a:lnTo>
                <a:lnTo>
                  <a:pt x="3441" y="2285987"/>
                </a:lnTo>
                <a:lnTo>
                  <a:pt x="2324" y="2286457"/>
                </a:lnTo>
                <a:lnTo>
                  <a:pt x="457" y="2288324"/>
                </a:lnTo>
                <a:lnTo>
                  <a:pt x="0" y="2289441"/>
                </a:lnTo>
                <a:lnTo>
                  <a:pt x="0" y="2292070"/>
                </a:lnTo>
                <a:lnTo>
                  <a:pt x="457" y="2293188"/>
                </a:lnTo>
                <a:lnTo>
                  <a:pt x="2324" y="2295055"/>
                </a:lnTo>
                <a:lnTo>
                  <a:pt x="3441" y="2295512"/>
                </a:lnTo>
                <a:lnTo>
                  <a:pt x="6070" y="2295512"/>
                </a:lnTo>
                <a:lnTo>
                  <a:pt x="7188" y="2295055"/>
                </a:lnTo>
                <a:lnTo>
                  <a:pt x="9055" y="2293188"/>
                </a:lnTo>
                <a:lnTo>
                  <a:pt x="9525" y="2292070"/>
                </a:lnTo>
                <a:lnTo>
                  <a:pt x="9525" y="2289441"/>
                </a:lnTo>
                <a:close/>
              </a:path>
              <a:path w="1122045" h="2438400">
                <a:moveTo>
                  <a:pt x="9525" y="2241816"/>
                </a:moveTo>
                <a:lnTo>
                  <a:pt x="9055" y="2240699"/>
                </a:lnTo>
                <a:lnTo>
                  <a:pt x="7188" y="2238832"/>
                </a:lnTo>
                <a:lnTo>
                  <a:pt x="6070" y="2238362"/>
                </a:lnTo>
                <a:lnTo>
                  <a:pt x="3441" y="2238362"/>
                </a:lnTo>
                <a:lnTo>
                  <a:pt x="2324" y="2238832"/>
                </a:lnTo>
                <a:lnTo>
                  <a:pt x="457" y="2240699"/>
                </a:lnTo>
                <a:lnTo>
                  <a:pt x="0" y="2241816"/>
                </a:lnTo>
                <a:lnTo>
                  <a:pt x="0" y="2244445"/>
                </a:lnTo>
                <a:lnTo>
                  <a:pt x="457" y="2245563"/>
                </a:lnTo>
                <a:lnTo>
                  <a:pt x="2324" y="2247430"/>
                </a:lnTo>
                <a:lnTo>
                  <a:pt x="3441" y="2247887"/>
                </a:lnTo>
                <a:lnTo>
                  <a:pt x="6070" y="2247887"/>
                </a:lnTo>
                <a:lnTo>
                  <a:pt x="7188" y="2247430"/>
                </a:lnTo>
                <a:lnTo>
                  <a:pt x="9055" y="2245563"/>
                </a:lnTo>
                <a:lnTo>
                  <a:pt x="9525" y="2244445"/>
                </a:lnTo>
                <a:lnTo>
                  <a:pt x="9525" y="2241816"/>
                </a:lnTo>
                <a:close/>
              </a:path>
              <a:path w="1122045" h="2438400">
                <a:moveTo>
                  <a:pt x="9525" y="2194191"/>
                </a:moveTo>
                <a:lnTo>
                  <a:pt x="9055" y="2193074"/>
                </a:lnTo>
                <a:lnTo>
                  <a:pt x="7188" y="2191207"/>
                </a:lnTo>
                <a:lnTo>
                  <a:pt x="6070" y="2190737"/>
                </a:lnTo>
                <a:lnTo>
                  <a:pt x="3441" y="2190737"/>
                </a:lnTo>
                <a:lnTo>
                  <a:pt x="2324" y="2191207"/>
                </a:lnTo>
                <a:lnTo>
                  <a:pt x="457" y="2193074"/>
                </a:lnTo>
                <a:lnTo>
                  <a:pt x="0" y="2194191"/>
                </a:lnTo>
                <a:lnTo>
                  <a:pt x="0" y="2196820"/>
                </a:lnTo>
                <a:lnTo>
                  <a:pt x="457" y="2197938"/>
                </a:lnTo>
                <a:lnTo>
                  <a:pt x="2324" y="2199805"/>
                </a:lnTo>
                <a:lnTo>
                  <a:pt x="3441" y="2200262"/>
                </a:lnTo>
                <a:lnTo>
                  <a:pt x="6070" y="2200262"/>
                </a:lnTo>
                <a:lnTo>
                  <a:pt x="7188" y="2199805"/>
                </a:lnTo>
                <a:lnTo>
                  <a:pt x="9055" y="2197938"/>
                </a:lnTo>
                <a:lnTo>
                  <a:pt x="9525" y="2196820"/>
                </a:lnTo>
                <a:lnTo>
                  <a:pt x="9525" y="2194191"/>
                </a:lnTo>
                <a:close/>
              </a:path>
              <a:path w="1122045" h="2438400">
                <a:moveTo>
                  <a:pt x="9525" y="2146566"/>
                </a:moveTo>
                <a:lnTo>
                  <a:pt x="9055" y="2145449"/>
                </a:lnTo>
                <a:lnTo>
                  <a:pt x="7188" y="2143582"/>
                </a:lnTo>
                <a:lnTo>
                  <a:pt x="6070" y="2143112"/>
                </a:lnTo>
                <a:lnTo>
                  <a:pt x="3441" y="2143112"/>
                </a:lnTo>
                <a:lnTo>
                  <a:pt x="2324" y="2143582"/>
                </a:lnTo>
                <a:lnTo>
                  <a:pt x="457" y="2145449"/>
                </a:lnTo>
                <a:lnTo>
                  <a:pt x="0" y="2146566"/>
                </a:lnTo>
                <a:lnTo>
                  <a:pt x="0" y="2149195"/>
                </a:lnTo>
                <a:lnTo>
                  <a:pt x="457" y="2150313"/>
                </a:lnTo>
                <a:lnTo>
                  <a:pt x="2324" y="2152180"/>
                </a:lnTo>
                <a:lnTo>
                  <a:pt x="3441" y="2152637"/>
                </a:lnTo>
                <a:lnTo>
                  <a:pt x="6070" y="2152637"/>
                </a:lnTo>
                <a:lnTo>
                  <a:pt x="7188" y="2152180"/>
                </a:lnTo>
                <a:lnTo>
                  <a:pt x="9055" y="2150313"/>
                </a:lnTo>
                <a:lnTo>
                  <a:pt x="9525" y="2149195"/>
                </a:lnTo>
                <a:lnTo>
                  <a:pt x="9525" y="2146566"/>
                </a:lnTo>
                <a:close/>
              </a:path>
              <a:path w="1122045" h="2438400">
                <a:moveTo>
                  <a:pt x="9525" y="2098941"/>
                </a:moveTo>
                <a:lnTo>
                  <a:pt x="9055" y="2097824"/>
                </a:lnTo>
                <a:lnTo>
                  <a:pt x="7188" y="2095957"/>
                </a:lnTo>
                <a:lnTo>
                  <a:pt x="6070" y="2095487"/>
                </a:lnTo>
                <a:lnTo>
                  <a:pt x="3441" y="2095487"/>
                </a:lnTo>
                <a:lnTo>
                  <a:pt x="2324" y="2095957"/>
                </a:lnTo>
                <a:lnTo>
                  <a:pt x="457" y="2097824"/>
                </a:lnTo>
                <a:lnTo>
                  <a:pt x="0" y="2098941"/>
                </a:lnTo>
                <a:lnTo>
                  <a:pt x="0" y="2101570"/>
                </a:lnTo>
                <a:lnTo>
                  <a:pt x="457" y="2102688"/>
                </a:lnTo>
                <a:lnTo>
                  <a:pt x="2324" y="2104555"/>
                </a:lnTo>
                <a:lnTo>
                  <a:pt x="3441" y="2105012"/>
                </a:lnTo>
                <a:lnTo>
                  <a:pt x="6070" y="2105012"/>
                </a:lnTo>
                <a:lnTo>
                  <a:pt x="7188" y="2104555"/>
                </a:lnTo>
                <a:lnTo>
                  <a:pt x="9055" y="2102688"/>
                </a:lnTo>
                <a:lnTo>
                  <a:pt x="9525" y="2101570"/>
                </a:lnTo>
                <a:lnTo>
                  <a:pt x="9525" y="2098941"/>
                </a:lnTo>
                <a:close/>
              </a:path>
              <a:path w="1122045" h="2438400">
                <a:moveTo>
                  <a:pt x="9525" y="2051316"/>
                </a:moveTo>
                <a:lnTo>
                  <a:pt x="9055" y="2050199"/>
                </a:lnTo>
                <a:lnTo>
                  <a:pt x="7188" y="2048332"/>
                </a:lnTo>
                <a:lnTo>
                  <a:pt x="6070" y="2047862"/>
                </a:lnTo>
                <a:lnTo>
                  <a:pt x="3441" y="2047862"/>
                </a:lnTo>
                <a:lnTo>
                  <a:pt x="2324" y="2048332"/>
                </a:lnTo>
                <a:lnTo>
                  <a:pt x="457" y="2050199"/>
                </a:lnTo>
                <a:lnTo>
                  <a:pt x="0" y="2051316"/>
                </a:lnTo>
                <a:lnTo>
                  <a:pt x="0" y="2053945"/>
                </a:lnTo>
                <a:lnTo>
                  <a:pt x="457" y="2055063"/>
                </a:lnTo>
                <a:lnTo>
                  <a:pt x="2324" y="2056930"/>
                </a:lnTo>
                <a:lnTo>
                  <a:pt x="3441" y="2057387"/>
                </a:lnTo>
                <a:lnTo>
                  <a:pt x="6070" y="2057387"/>
                </a:lnTo>
                <a:lnTo>
                  <a:pt x="7188" y="2056930"/>
                </a:lnTo>
                <a:lnTo>
                  <a:pt x="9055" y="2055063"/>
                </a:lnTo>
                <a:lnTo>
                  <a:pt x="9525" y="2053945"/>
                </a:lnTo>
                <a:lnTo>
                  <a:pt x="9525" y="2051316"/>
                </a:lnTo>
                <a:close/>
              </a:path>
              <a:path w="1122045" h="2438400">
                <a:moveTo>
                  <a:pt x="9525" y="2003691"/>
                </a:moveTo>
                <a:lnTo>
                  <a:pt x="9055" y="2002574"/>
                </a:lnTo>
                <a:lnTo>
                  <a:pt x="7188" y="2000707"/>
                </a:lnTo>
                <a:lnTo>
                  <a:pt x="6070" y="2000237"/>
                </a:lnTo>
                <a:lnTo>
                  <a:pt x="3441" y="2000237"/>
                </a:lnTo>
                <a:lnTo>
                  <a:pt x="2324" y="2000707"/>
                </a:lnTo>
                <a:lnTo>
                  <a:pt x="457" y="2002574"/>
                </a:lnTo>
                <a:lnTo>
                  <a:pt x="0" y="2003691"/>
                </a:lnTo>
                <a:lnTo>
                  <a:pt x="0" y="2006320"/>
                </a:lnTo>
                <a:lnTo>
                  <a:pt x="457" y="2007438"/>
                </a:lnTo>
                <a:lnTo>
                  <a:pt x="2324" y="2009305"/>
                </a:lnTo>
                <a:lnTo>
                  <a:pt x="3441" y="2009762"/>
                </a:lnTo>
                <a:lnTo>
                  <a:pt x="6070" y="2009762"/>
                </a:lnTo>
                <a:lnTo>
                  <a:pt x="7188" y="2009305"/>
                </a:lnTo>
                <a:lnTo>
                  <a:pt x="9055" y="2007438"/>
                </a:lnTo>
                <a:lnTo>
                  <a:pt x="9525" y="2006320"/>
                </a:lnTo>
                <a:lnTo>
                  <a:pt x="9525" y="2003691"/>
                </a:lnTo>
                <a:close/>
              </a:path>
              <a:path w="1122045" h="2438400">
                <a:moveTo>
                  <a:pt x="9525" y="1956066"/>
                </a:moveTo>
                <a:lnTo>
                  <a:pt x="9055" y="1954949"/>
                </a:lnTo>
                <a:lnTo>
                  <a:pt x="7188" y="1953082"/>
                </a:lnTo>
                <a:lnTo>
                  <a:pt x="6070" y="1952612"/>
                </a:lnTo>
                <a:lnTo>
                  <a:pt x="3441" y="1952612"/>
                </a:lnTo>
                <a:lnTo>
                  <a:pt x="2324" y="1953082"/>
                </a:lnTo>
                <a:lnTo>
                  <a:pt x="457" y="1954949"/>
                </a:lnTo>
                <a:lnTo>
                  <a:pt x="0" y="1956066"/>
                </a:lnTo>
                <a:lnTo>
                  <a:pt x="0" y="1958695"/>
                </a:lnTo>
                <a:lnTo>
                  <a:pt x="457" y="1959813"/>
                </a:lnTo>
                <a:lnTo>
                  <a:pt x="2324" y="1961680"/>
                </a:lnTo>
                <a:lnTo>
                  <a:pt x="3441" y="1962137"/>
                </a:lnTo>
                <a:lnTo>
                  <a:pt x="6070" y="1962137"/>
                </a:lnTo>
                <a:lnTo>
                  <a:pt x="7188" y="1961680"/>
                </a:lnTo>
                <a:lnTo>
                  <a:pt x="9055" y="1959813"/>
                </a:lnTo>
                <a:lnTo>
                  <a:pt x="9525" y="1958695"/>
                </a:lnTo>
                <a:lnTo>
                  <a:pt x="9525" y="1956066"/>
                </a:lnTo>
                <a:close/>
              </a:path>
              <a:path w="1122045" h="2438400">
                <a:moveTo>
                  <a:pt x="9525" y="1908441"/>
                </a:moveTo>
                <a:lnTo>
                  <a:pt x="9055" y="1907324"/>
                </a:lnTo>
                <a:lnTo>
                  <a:pt x="7188" y="1905457"/>
                </a:lnTo>
                <a:lnTo>
                  <a:pt x="6070" y="1904987"/>
                </a:lnTo>
                <a:lnTo>
                  <a:pt x="3441" y="1904987"/>
                </a:lnTo>
                <a:lnTo>
                  <a:pt x="2324" y="1905457"/>
                </a:lnTo>
                <a:lnTo>
                  <a:pt x="457" y="1907324"/>
                </a:lnTo>
                <a:lnTo>
                  <a:pt x="0" y="1908441"/>
                </a:lnTo>
                <a:lnTo>
                  <a:pt x="0" y="1911070"/>
                </a:lnTo>
                <a:lnTo>
                  <a:pt x="457" y="1912188"/>
                </a:lnTo>
                <a:lnTo>
                  <a:pt x="2324" y="1914055"/>
                </a:lnTo>
                <a:lnTo>
                  <a:pt x="3441" y="1914512"/>
                </a:lnTo>
                <a:lnTo>
                  <a:pt x="6070" y="1914512"/>
                </a:lnTo>
                <a:lnTo>
                  <a:pt x="7188" y="1914055"/>
                </a:lnTo>
                <a:lnTo>
                  <a:pt x="9055" y="1912188"/>
                </a:lnTo>
                <a:lnTo>
                  <a:pt x="9525" y="1911070"/>
                </a:lnTo>
                <a:lnTo>
                  <a:pt x="9525" y="1908441"/>
                </a:lnTo>
                <a:close/>
              </a:path>
              <a:path w="1122045" h="2438400">
                <a:moveTo>
                  <a:pt x="9525" y="1860816"/>
                </a:moveTo>
                <a:lnTo>
                  <a:pt x="9055" y="1859699"/>
                </a:lnTo>
                <a:lnTo>
                  <a:pt x="7188" y="1857832"/>
                </a:lnTo>
                <a:lnTo>
                  <a:pt x="6070" y="1857362"/>
                </a:lnTo>
                <a:lnTo>
                  <a:pt x="3441" y="1857362"/>
                </a:lnTo>
                <a:lnTo>
                  <a:pt x="2324" y="1857832"/>
                </a:lnTo>
                <a:lnTo>
                  <a:pt x="457" y="1859699"/>
                </a:lnTo>
                <a:lnTo>
                  <a:pt x="0" y="1860816"/>
                </a:lnTo>
                <a:lnTo>
                  <a:pt x="0" y="1863445"/>
                </a:lnTo>
                <a:lnTo>
                  <a:pt x="457" y="1864563"/>
                </a:lnTo>
                <a:lnTo>
                  <a:pt x="2324" y="1866430"/>
                </a:lnTo>
                <a:lnTo>
                  <a:pt x="3441" y="1866887"/>
                </a:lnTo>
                <a:lnTo>
                  <a:pt x="6070" y="1866887"/>
                </a:lnTo>
                <a:lnTo>
                  <a:pt x="7188" y="1866430"/>
                </a:lnTo>
                <a:lnTo>
                  <a:pt x="9055" y="1864563"/>
                </a:lnTo>
                <a:lnTo>
                  <a:pt x="9525" y="1863445"/>
                </a:lnTo>
                <a:lnTo>
                  <a:pt x="9525" y="1860816"/>
                </a:lnTo>
                <a:close/>
              </a:path>
              <a:path w="1122045" h="2438400">
                <a:moveTo>
                  <a:pt x="9525" y="1813191"/>
                </a:moveTo>
                <a:lnTo>
                  <a:pt x="9055" y="1812074"/>
                </a:lnTo>
                <a:lnTo>
                  <a:pt x="7188" y="1810207"/>
                </a:lnTo>
                <a:lnTo>
                  <a:pt x="6070" y="1809737"/>
                </a:lnTo>
                <a:lnTo>
                  <a:pt x="3441" y="1809737"/>
                </a:lnTo>
                <a:lnTo>
                  <a:pt x="2324" y="1810207"/>
                </a:lnTo>
                <a:lnTo>
                  <a:pt x="457" y="1812074"/>
                </a:lnTo>
                <a:lnTo>
                  <a:pt x="0" y="1813191"/>
                </a:lnTo>
                <a:lnTo>
                  <a:pt x="0" y="1815820"/>
                </a:lnTo>
                <a:lnTo>
                  <a:pt x="457" y="1816938"/>
                </a:lnTo>
                <a:lnTo>
                  <a:pt x="2324" y="1818805"/>
                </a:lnTo>
                <a:lnTo>
                  <a:pt x="3441" y="1819262"/>
                </a:lnTo>
                <a:lnTo>
                  <a:pt x="6070" y="1819262"/>
                </a:lnTo>
                <a:lnTo>
                  <a:pt x="7188" y="1818805"/>
                </a:lnTo>
                <a:lnTo>
                  <a:pt x="9055" y="1816938"/>
                </a:lnTo>
                <a:lnTo>
                  <a:pt x="9525" y="1815820"/>
                </a:lnTo>
                <a:lnTo>
                  <a:pt x="9525" y="1813191"/>
                </a:lnTo>
                <a:close/>
              </a:path>
              <a:path w="1122045" h="2438400">
                <a:moveTo>
                  <a:pt x="9525" y="1765566"/>
                </a:moveTo>
                <a:lnTo>
                  <a:pt x="9055" y="1764449"/>
                </a:lnTo>
                <a:lnTo>
                  <a:pt x="7188" y="1762582"/>
                </a:lnTo>
                <a:lnTo>
                  <a:pt x="6070" y="1762112"/>
                </a:lnTo>
                <a:lnTo>
                  <a:pt x="3441" y="1762112"/>
                </a:lnTo>
                <a:lnTo>
                  <a:pt x="2324" y="1762582"/>
                </a:lnTo>
                <a:lnTo>
                  <a:pt x="457" y="1764449"/>
                </a:lnTo>
                <a:lnTo>
                  <a:pt x="0" y="1765566"/>
                </a:lnTo>
                <a:lnTo>
                  <a:pt x="0" y="1768195"/>
                </a:lnTo>
                <a:lnTo>
                  <a:pt x="457" y="1769313"/>
                </a:lnTo>
                <a:lnTo>
                  <a:pt x="2324" y="1771180"/>
                </a:lnTo>
                <a:lnTo>
                  <a:pt x="3441" y="1771637"/>
                </a:lnTo>
                <a:lnTo>
                  <a:pt x="6070" y="1771637"/>
                </a:lnTo>
                <a:lnTo>
                  <a:pt x="7188" y="1771180"/>
                </a:lnTo>
                <a:lnTo>
                  <a:pt x="9055" y="1769313"/>
                </a:lnTo>
                <a:lnTo>
                  <a:pt x="9525" y="1768195"/>
                </a:lnTo>
                <a:lnTo>
                  <a:pt x="9525" y="1765566"/>
                </a:lnTo>
                <a:close/>
              </a:path>
              <a:path w="1122045" h="2438400">
                <a:moveTo>
                  <a:pt x="9525" y="1717941"/>
                </a:moveTo>
                <a:lnTo>
                  <a:pt x="9055" y="1716824"/>
                </a:lnTo>
                <a:lnTo>
                  <a:pt x="7188" y="1714957"/>
                </a:lnTo>
                <a:lnTo>
                  <a:pt x="6070" y="1714487"/>
                </a:lnTo>
                <a:lnTo>
                  <a:pt x="3441" y="1714487"/>
                </a:lnTo>
                <a:lnTo>
                  <a:pt x="2324" y="1714957"/>
                </a:lnTo>
                <a:lnTo>
                  <a:pt x="457" y="1716824"/>
                </a:lnTo>
                <a:lnTo>
                  <a:pt x="0" y="1717941"/>
                </a:lnTo>
                <a:lnTo>
                  <a:pt x="0" y="1720570"/>
                </a:lnTo>
                <a:lnTo>
                  <a:pt x="457" y="1721688"/>
                </a:lnTo>
                <a:lnTo>
                  <a:pt x="2324" y="1723555"/>
                </a:lnTo>
                <a:lnTo>
                  <a:pt x="3441" y="1724012"/>
                </a:lnTo>
                <a:lnTo>
                  <a:pt x="6070" y="1724012"/>
                </a:lnTo>
                <a:lnTo>
                  <a:pt x="7188" y="1723555"/>
                </a:lnTo>
                <a:lnTo>
                  <a:pt x="9055" y="1721688"/>
                </a:lnTo>
                <a:lnTo>
                  <a:pt x="9525" y="1720570"/>
                </a:lnTo>
                <a:lnTo>
                  <a:pt x="9525" y="1717941"/>
                </a:lnTo>
                <a:close/>
              </a:path>
              <a:path w="1122045" h="2438400">
                <a:moveTo>
                  <a:pt x="9525" y="1670316"/>
                </a:moveTo>
                <a:lnTo>
                  <a:pt x="9055" y="1669199"/>
                </a:lnTo>
                <a:lnTo>
                  <a:pt x="7188" y="1667332"/>
                </a:lnTo>
                <a:lnTo>
                  <a:pt x="6070" y="1666862"/>
                </a:lnTo>
                <a:lnTo>
                  <a:pt x="3441" y="1666862"/>
                </a:lnTo>
                <a:lnTo>
                  <a:pt x="2324" y="1667332"/>
                </a:lnTo>
                <a:lnTo>
                  <a:pt x="457" y="1669199"/>
                </a:lnTo>
                <a:lnTo>
                  <a:pt x="0" y="1670316"/>
                </a:lnTo>
                <a:lnTo>
                  <a:pt x="0" y="1672945"/>
                </a:lnTo>
                <a:lnTo>
                  <a:pt x="457" y="1674063"/>
                </a:lnTo>
                <a:lnTo>
                  <a:pt x="2324" y="1675930"/>
                </a:lnTo>
                <a:lnTo>
                  <a:pt x="3441" y="1676387"/>
                </a:lnTo>
                <a:lnTo>
                  <a:pt x="6070" y="1676387"/>
                </a:lnTo>
                <a:lnTo>
                  <a:pt x="7188" y="1675930"/>
                </a:lnTo>
                <a:lnTo>
                  <a:pt x="9055" y="1674063"/>
                </a:lnTo>
                <a:lnTo>
                  <a:pt x="9525" y="1672945"/>
                </a:lnTo>
                <a:lnTo>
                  <a:pt x="9525" y="1670316"/>
                </a:lnTo>
                <a:close/>
              </a:path>
              <a:path w="1122045" h="2438400">
                <a:moveTo>
                  <a:pt x="9525" y="1622691"/>
                </a:moveTo>
                <a:lnTo>
                  <a:pt x="9055" y="1621574"/>
                </a:lnTo>
                <a:lnTo>
                  <a:pt x="7188" y="1619707"/>
                </a:lnTo>
                <a:lnTo>
                  <a:pt x="6070" y="1619237"/>
                </a:lnTo>
                <a:lnTo>
                  <a:pt x="3441" y="1619237"/>
                </a:lnTo>
                <a:lnTo>
                  <a:pt x="2324" y="1619707"/>
                </a:lnTo>
                <a:lnTo>
                  <a:pt x="457" y="1621574"/>
                </a:lnTo>
                <a:lnTo>
                  <a:pt x="0" y="1622691"/>
                </a:lnTo>
                <a:lnTo>
                  <a:pt x="0" y="1625320"/>
                </a:lnTo>
                <a:lnTo>
                  <a:pt x="457" y="1626438"/>
                </a:lnTo>
                <a:lnTo>
                  <a:pt x="2324" y="1628305"/>
                </a:lnTo>
                <a:lnTo>
                  <a:pt x="3441" y="1628762"/>
                </a:lnTo>
                <a:lnTo>
                  <a:pt x="6070" y="1628762"/>
                </a:lnTo>
                <a:lnTo>
                  <a:pt x="7188" y="1628305"/>
                </a:lnTo>
                <a:lnTo>
                  <a:pt x="9055" y="1626438"/>
                </a:lnTo>
                <a:lnTo>
                  <a:pt x="9525" y="1625320"/>
                </a:lnTo>
                <a:lnTo>
                  <a:pt x="9525" y="1622691"/>
                </a:lnTo>
                <a:close/>
              </a:path>
              <a:path w="1122045" h="2438400">
                <a:moveTo>
                  <a:pt x="9525" y="1575066"/>
                </a:moveTo>
                <a:lnTo>
                  <a:pt x="9055" y="1573949"/>
                </a:lnTo>
                <a:lnTo>
                  <a:pt x="7188" y="1572082"/>
                </a:lnTo>
                <a:lnTo>
                  <a:pt x="6070" y="1571612"/>
                </a:lnTo>
                <a:lnTo>
                  <a:pt x="3441" y="1571612"/>
                </a:lnTo>
                <a:lnTo>
                  <a:pt x="2324" y="1572082"/>
                </a:lnTo>
                <a:lnTo>
                  <a:pt x="457" y="1573949"/>
                </a:lnTo>
                <a:lnTo>
                  <a:pt x="0" y="1575066"/>
                </a:lnTo>
                <a:lnTo>
                  <a:pt x="0" y="1577695"/>
                </a:lnTo>
                <a:lnTo>
                  <a:pt x="457" y="1578813"/>
                </a:lnTo>
                <a:lnTo>
                  <a:pt x="2324" y="1580680"/>
                </a:lnTo>
                <a:lnTo>
                  <a:pt x="3441" y="1581137"/>
                </a:lnTo>
                <a:lnTo>
                  <a:pt x="6070" y="1581137"/>
                </a:lnTo>
                <a:lnTo>
                  <a:pt x="7188" y="1580680"/>
                </a:lnTo>
                <a:lnTo>
                  <a:pt x="9055" y="1578813"/>
                </a:lnTo>
                <a:lnTo>
                  <a:pt x="9525" y="1577695"/>
                </a:lnTo>
                <a:lnTo>
                  <a:pt x="9525" y="1575066"/>
                </a:lnTo>
                <a:close/>
              </a:path>
              <a:path w="1122045" h="2438400">
                <a:moveTo>
                  <a:pt x="9525" y="1527441"/>
                </a:moveTo>
                <a:lnTo>
                  <a:pt x="9055" y="1526324"/>
                </a:lnTo>
                <a:lnTo>
                  <a:pt x="7188" y="1524457"/>
                </a:lnTo>
                <a:lnTo>
                  <a:pt x="6070" y="1523987"/>
                </a:lnTo>
                <a:lnTo>
                  <a:pt x="3441" y="1523987"/>
                </a:lnTo>
                <a:lnTo>
                  <a:pt x="2324" y="1524457"/>
                </a:lnTo>
                <a:lnTo>
                  <a:pt x="457" y="1526324"/>
                </a:lnTo>
                <a:lnTo>
                  <a:pt x="0" y="1527441"/>
                </a:lnTo>
                <a:lnTo>
                  <a:pt x="0" y="1530070"/>
                </a:lnTo>
                <a:lnTo>
                  <a:pt x="457" y="1531188"/>
                </a:lnTo>
                <a:lnTo>
                  <a:pt x="2324" y="1533055"/>
                </a:lnTo>
                <a:lnTo>
                  <a:pt x="3441" y="1533512"/>
                </a:lnTo>
                <a:lnTo>
                  <a:pt x="6070" y="1533512"/>
                </a:lnTo>
                <a:lnTo>
                  <a:pt x="7188" y="1533055"/>
                </a:lnTo>
                <a:lnTo>
                  <a:pt x="9055" y="1531188"/>
                </a:lnTo>
                <a:lnTo>
                  <a:pt x="9525" y="1530070"/>
                </a:lnTo>
                <a:lnTo>
                  <a:pt x="9525" y="1527441"/>
                </a:lnTo>
                <a:close/>
              </a:path>
              <a:path w="1122045" h="2438400">
                <a:moveTo>
                  <a:pt x="9525" y="1479816"/>
                </a:moveTo>
                <a:lnTo>
                  <a:pt x="9055" y="1478699"/>
                </a:lnTo>
                <a:lnTo>
                  <a:pt x="7188" y="1476832"/>
                </a:lnTo>
                <a:lnTo>
                  <a:pt x="6070" y="1476362"/>
                </a:lnTo>
                <a:lnTo>
                  <a:pt x="3441" y="1476362"/>
                </a:lnTo>
                <a:lnTo>
                  <a:pt x="2324" y="1476832"/>
                </a:lnTo>
                <a:lnTo>
                  <a:pt x="457" y="1478699"/>
                </a:lnTo>
                <a:lnTo>
                  <a:pt x="0" y="1479816"/>
                </a:lnTo>
                <a:lnTo>
                  <a:pt x="0" y="1482445"/>
                </a:lnTo>
                <a:lnTo>
                  <a:pt x="457" y="1483563"/>
                </a:lnTo>
                <a:lnTo>
                  <a:pt x="2324" y="1485430"/>
                </a:lnTo>
                <a:lnTo>
                  <a:pt x="3441" y="1485887"/>
                </a:lnTo>
                <a:lnTo>
                  <a:pt x="6070" y="1485887"/>
                </a:lnTo>
                <a:lnTo>
                  <a:pt x="7188" y="1485430"/>
                </a:lnTo>
                <a:lnTo>
                  <a:pt x="9055" y="1483563"/>
                </a:lnTo>
                <a:lnTo>
                  <a:pt x="9525" y="1482445"/>
                </a:lnTo>
                <a:lnTo>
                  <a:pt x="9525" y="1479816"/>
                </a:lnTo>
                <a:close/>
              </a:path>
              <a:path w="1122045" h="2438400">
                <a:moveTo>
                  <a:pt x="9525" y="1432191"/>
                </a:moveTo>
                <a:lnTo>
                  <a:pt x="9055" y="1431074"/>
                </a:lnTo>
                <a:lnTo>
                  <a:pt x="7188" y="1429207"/>
                </a:lnTo>
                <a:lnTo>
                  <a:pt x="6070" y="1428737"/>
                </a:lnTo>
                <a:lnTo>
                  <a:pt x="3441" y="1428737"/>
                </a:lnTo>
                <a:lnTo>
                  <a:pt x="2324" y="1429207"/>
                </a:lnTo>
                <a:lnTo>
                  <a:pt x="457" y="1431074"/>
                </a:lnTo>
                <a:lnTo>
                  <a:pt x="0" y="1432191"/>
                </a:lnTo>
                <a:lnTo>
                  <a:pt x="0" y="1434820"/>
                </a:lnTo>
                <a:lnTo>
                  <a:pt x="457" y="1435938"/>
                </a:lnTo>
                <a:lnTo>
                  <a:pt x="2324" y="1437805"/>
                </a:lnTo>
                <a:lnTo>
                  <a:pt x="3441" y="1438262"/>
                </a:lnTo>
                <a:lnTo>
                  <a:pt x="6070" y="1438262"/>
                </a:lnTo>
                <a:lnTo>
                  <a:pt x="7188" y="1437805"/>
                </a:lnTo>
                <a:lnTo>
                  <a:pt x="9055" y="1435938"/>
                </a:lnTo>
                <a:lnTo>
                  <a:pt x="9525" y="1434820"/>
                </a:lnTo>
                <a:lnTo>
                  <a:pt x="9525" y="1432191"/>
                </a:lnTo>
                <a:close/>
              </a:path>
              <a:path w="1122045" h="2438400">
                <a:moveTo>
                  <a:pt x="9525" y="1384566"/>
                </a:moveTo>
                <a:lnTo>
                  <a:pt x="9055" y="1383449"/>
                </a:lnTo>
                <a:lnTo>
                  <a:pt x="7188" y="1381582"/>
                </a:lnTo>
                <a:lnTo>
                  <a:pt x="6070" y="1381112"/>
                </a:lnTo>
                <a:lnTo>
                  <a:pt x="3441" y="1381112"/>
                </a:lnTo>
                <a:lnTo>
                  <a:pt x="2324" y="1381582"/>
                </a:lnTo>
                <a:lnTo>
                  <a:pt x="457" y="1383449"/>
                </a:lnTo>
                <a:lnTo>
                  <a:pt x="0" y="1384566"/>
                </a:lnTo>
                <a:lnTo>
                  <a:pt x="0" y="1387195"/>
                </a:lnTo>
                <a:lnTo>
                  <a:pt x="457" y="1388313"/>
                </a:lnTo>
                <a:lnTo>
                  <a:pt x="2324" y="1390180"/>
                </a:lnTo>
                <a:lnTo>
                  <a:pt x="3441" y="1390637"/>
                </a:lnTo>
                <a:lnTo>
                  <a:pt x="6070" y="1390637"/>
                </a:lnTo>
                <a:lnTo>
                  <a:pt x="7188" y="1390180"/>
                </a:lnTo>
                <a:lnTo>
                  <a:pt x="9055" y="1388313"/>
                </a:lnTo>
                <a:lnTo>
                  <a:pt x="9525" y="1387195"/>
                </a:lnTo>
                <a:lnTo>
                  <a:pt x="9525" y="1384566"/>
                </a:lnTo>
                <a:close/>
              </a:path>
              <a:path w="1122045" h="2438400">
                <a:moveTo>
                  <a:pt x="9525" y="1336941"/>
                </a:moveTo>
                <a:lnTo>
                  <a:pt x="9055" y="1335824"/>
                </a:lnTo>
                <a:lnTo>
                  <a:pt x="7188" y="1333957"/>
                </a:lnTo>
                <a:lnTo>
                  <a:pt x="6070" y="1333487"/>
                </a:lnTo>
                <a:lnTo>
                  <a:pt x="3441" y="1333487"/>
                </a:lnTo>
                <a:lnTo>
                  <a:pt x="2324" y="1333957"/>
                </a:lnTo>
                <a:lnTo>
                  <a:pt x="457" y="1335824"/>
                </a:lnTo>
                <a:lnTo>
                  <a:pt x="0" y="1336941"/>
                </a:lnTo>
                <a:lnTo>
                  <a:pt x="0" y="1339570"/>
                </a:lnTo>
                <a:lnTo>
                  <a:pt x="457" y="1340688"/>
                </a:lnTo>
                <a:lnTo>
                  <a:pt x="2324" y="1342555"/>
                </a:lnTo>
                <a:lnTo>
                  <a:pt x="3441" y="1343012"/>
                </a:lnTo>
                <a:lnTo>
                  <a:pt x="6070" y="1343012"/>
                </a:lnTo>
                <a:lnTo>
                  <a:pt x="7188" y="1342555"/>
                </a:lnTo>
                <a:lnTo>
                  <a:pt x="9055" y="1340688"/>
                </a:lnTo>
                <a:lnTo>
                  <a:pt x="9525" y="1339570"/>
                </a:lnTo>
                <a:lnTo>
                  <a:pt x="9525" y="1336941"/>
                </a:lnTo>
                <a:close/>
              </a:path>
              <a:path w="1122045" h="2438400">
                <a:moveTo>
                  <a:pt x="9525" y="1289316"/>
                </a:moveTo>
                <a:lnTo>
                  <a:pt x="9055" y="1288199"/>
                </a:lnTo>
                <a:lnTo>
                  <a:pt x="7188" y="1286332"/>
                </a:lnTo>
                <a:lnTo>
                  <a:pt x="6070" y="1285862"/>
                </a:lnTo>
                <a:lnTo>
                  <a:pt x="3441" y="1285862"/>
                </a:lnTo>
                <a:lnTo>
                  <a:pt x="2324" y="1286332"/>
                </a:lnTo>
                <a:lnTo>
                  <a:pt x="457" y="1288199"/>
                </a:lnTo>
                <a:lnTo>
                  <a:pt x="0" y="1289316"/>
                </a:lnTo>
                <a:lnTo>
                  <a:pt x="0" y="1291945"/>
                </a:lnTo>
                <a:lnTo>
                  <a:pt x="457" y="1293063"/>
                </a:lnTo>
                <a:lnTo>
                  <a:pt x="2324" y="1294930"/>
                </a:lnTo>
                <a:lnTo>
                  <a:pt x="3441" y="1295387"/>
                </a:lnTo>
                <a:lnTo>
                  <a:pt x="6070" y="1295387"/>
                </a:lnTo>
                <a:lnTo>
                  <a:pt x="7188" y="1294930"/>
                </a:lnTo>
                <a:lnTo>
                  <a:pt x="9055" y="1293063"/>
                </a:lnTo>
                <a:lnTo>
                  <a:pt x="9525" y="1291945"/>
                </a:lnTo>
                <a:lnTo>
                  <a:pt x="9525" y="1289316"/>
                </a:lnTo>
                <a:close/>
              </a:path>
              <a:path w="1122045" h="2438400">
                <a:moveTo>
                  <a:pt x="9525" y="1241691"/>
                </a:moveTo>
                <a:lnTo>
                  <a:pt x="9055" y="1240574"/>
                </a:lnTo>
                <a:lnTo>
                  <a:pt x="7188" y="1238707"/>
                </a:lnTo>
                <a:lnTo>
                  <a:pt x="6070" y="1238237"/>
                </a:lnTo>
                <a:lnTo>
                  <a:pt x="3441" y="1238237"/>
                </a:lnTo>
                <a:lnTo>
                  <a:pt x="2324" y="1238707"/>
                </a:lnTo>
                <a:lnTo>
                  <a:pt x="457" y="1240574"/>
                </a:lnTo>
                <a:lnTo>
                  <a:pt x="0" y="1241691"/>
                </a:lnTo>
                <a:lnTo>
                  <a:pt x="0" y="1244320"/>
                </a:lnTo>
                <a:lnTo>
                  <a:pt x="457" y="1245438"/>
                </a:lnTo>
                <a:lnTo>
                  <a:pt x="2324" y="1247305"/>
                </a:lnTo>
                <a:lnTo>
                  <a:pt x="3441" y="1247762"/>
                </a:lnTo>
                <a:lnTo>
                  <a:pt x="6070" y="1247762"/>
                </a:lnTo>
                <a:lnTo>
                  <a:pt x="7188" y="1247305"/>
                </a:lnTo>
                <a:lnTo>
                  <a:pt x="9055" y="1245438"/>
                </a:lnTo>
                <a:lnTo>
                  <a:pt x="9525" y="1244320"/>
                </a:lnTo>
                <a:lnTo>
                  <a:pt x="9525" y="1241691"/>
                </a:lnTo>
                <a:close/>
              </a:path>
              <a:path w="1122045" h="2438400">
                <a:moveTo>
                  <a:pt x="9525" y="1194066"/>
                </a:moveTo>
                <a:lnTo>
                  <a:pt x="9055" y="1192949"/>
                </a:lnTo>
                <a:lnTo>
                  <a:pt x="7188" y="1191082"/>
                </a:lnTo>
                <a:lnTo>
                  <a:pt x="6070" y="1190612"/>
                </a:lnTo>
                <a:lnTo>
                  <a:pt x="3441" y="1190612"/>
                </a:lnTo>
                <a:lnTo>
                  <a:pt x="2324" y="1191082"/>
                </a:lnTo>
                <a:lnTo>
                  <a:pt x="457" y="1192949"/>
                </a:lnTo>
                <a:lnTo>
                  <a:pt x="0" y="1194066"/>
                </a:lnTo>
                <a:lnTo>
                  <a:pt x="0" y="1196695"/>
                </a:lnTo>
                <a:lnTo>
                  <a:pt x="457" y="1197813"/>
                </a:lnTo>
                <a:lnTo>
                  <a:pt x="2324" y="1199680"/>
                </a:lnTo>
                <a:lnTo>
                  <a:pt x="3441" y="1200137"/>
                </a:lnTo>
                <a:lnTo>
                  <a:pt x="6070" y="1200137"/>
                </a:lnTo>
                <a:lnTo>
                  <a:pt x="7188" y="1199680"/>
                </a:lnTo>
                <a:lnTo>
                  <a:pt x="9055" y="1197813"/>
                </a:lnTo>
                <a:lnTo>
                  <a:pt x="9525" y="1196695"/>
                </a:lnTo>
                <a:lnTo>
                  <a:pt x="9525" y="1194066"/>
                </a:lnTo>
                <a:close/>
              </a:path>
              <a:path w="1122045" h="2438400">
                <a:moveTo>
                  <a:pt x="9525" y="1146441"/>
                </a:moveTo>
                <a:lnTo>
                  <a:pt x="9055" y="1145324"/>
                </a:lnTo>
                <a:lnTo>
                  <a:pt x="7188" y="1143457"/>
                </a:lnTo>
                <a:lnTo>
                  <a:pt x="6070" y="1142987"/>
                </a:lnTo>
                <a:lnTo>
                  <a:pt x="3441" y="1142987"/>
                </a:lnTo>
                <a:lnTo>
                  <a:pt x="2324" y="1143457"/>
                </a:lnTo>
                <a:lnTo>
                  <a:pt x="457" y="1145324"/>
                </a:lnTo>
                <a:lnTo>
                  <a:pt x="0" y="1146441"/>
                </a:lnTo>
                <a:lnTo>
                  <a:pt x="0" y="1149070"/>
                </a:lnTo>
                <a:lnTo>
                  <a:pt x="457" y="1150188"/>
                </a:lnTo>
                <a:lnTo>
                  <a:pt x="2324" y="1152055"/>
                </a:lnTo>
                <a:lnTo>
                  <a:pt x="3441" y="1152512"/>
                </a:lnTo>
                <a:lnTo>
                  <a:pt x="6070" y="1152512"/>
                </a:lnTo>
                <a:lnTo>
                  <a:pt x="7188" y="1152055"/>
                </a:lnTo>
                <a:lnTo>
                  <a:pt x="9055" y="1150188"/>
                </a:lnTo>
                <a:lnTo>
                  <a:pt x="9525" y="1149070"/>
                </a:lnTo>
                <a:lnTo>
                  <a:pt x="9525" y="1146441"/>
                </a:lnTo>
                <a:close/>
              </a:path>
              <a:path w="1122045" h="2438400">
                <a:moveTo>
                  <a:pt x="9525" y="1098816"/>
                </a:moveTo>
                <a:lnTo>
                  <a:pt x="9055" y="1097699"/>
                </a:lnTo>
                <a:lnTo>
                  <a:pt x="7188" y="1095832"/>
                </a:lnTo>
                <a:lnTo>
                  <a:pt x="6070" y="1095362"/>
                </a:lnTo>
                <a:lnTo>
                  <a:pt x="3441" y="1095362"/>
                </a:lnTo>
                <a:lnTo>
                  <a:pt x="2324" y="1095832"/>
                </a:lnTo>
                <a:lnTo>
                  <a:pt x="457" y="1097699"/>
                </a:lnTo>
                <a:lnTo>
                  <a:pt x="0" y="1098816"/>
                </a:lnTo>
                <a:lnTo>
                  <a:pt x="0" y="1101445"/>
                </a:lnTo>
                <a:lnTo>
                  <a:pt x="457" y="1102563"/>
                </a:lnTo>
                <a:lnTo>
                  <a:pt x="2324" y="1104430"/>
                </a:lnTo>
                <a:lnTo>
                  <a:pt x="3441" y="1104887"/>
                </a:lnTo>
                <a:lnTo>
                  <a:pt x="6070" y="1104887"/>
                </a:lnTo>
                <a:lnTo>
                  <a:pt x="7188" y="1104430"/>
                </a:lnTo>
                <a:lnTo>
                  <a:pt x="9055" y="1102563"/>
                </a:lnTo>
                <a:lnTo>
                  <a:pt x="9525" y="1101445"/>
                </a:lnTo>
                <a:lnTo>
                  <a:pt x="9525" y="1098816"/>
                </a:lnTo>
                <a:close/>
              </a:path>
              <a:path w="1122045" h="2438400">
                <a:moveTo>
                  <a:pt x="9525" y="1051191"/>
                </a:moveTo>
                <a:lnTo>
                  <a:pt x="9055" y="1050074"/>
                </a:lnTo>
                <a:lnTo>
                  <a:pt x="7188" y="1048207"/>
                </a:lnTo>
                <a:lnTo>
                  <a:pt x="6070" y="1047737"/>
                </a:lnTo>
                <a:lnTo>
                  <a:pt x="3441" y="1047737"/>
                </a:lnTo>
                <a:lnTo>
                  <a:pt x="2324" y="1048207"/>
                </a:lnTo>
                <a:lnTo>
                  <a:pt x="457" y="1050074"/>
                </a:lnTo>
                <a:lnTo>
                  <a:pt x="0" y="1051191"/>
                </a:lnTo>
                <a:lnTo>
                  <a:pt x="0" y="1053820"/>
                </a:lnTo>
                <a:lnTo>
                  <a:pt x="457" y="1054938"/>
                </a:lnTo>
                <a:lnTo>
                  <a:pt x="2324" y="1056805"/>
                </a:lnTo>
                <a:lnTo>
                  <a:pt x="3441" y="1057262"/>
                </a:lnTo>
                <a:lnTo>
                  <a:pt x="6070" y="1057262"/>
                </a:lnTo>
                <a:lnTo>
                  <a:pt x="7188" y="1056805"/>
                </a:lnTo>
                <a:lnTo>
                  <a:pt x="9055" y="1054938"/>
                </a:lnTo>
                <a:lnTo>
                  <a:pt x="9525" y="1053820"/>
                </a:lnTo>
                <a:lnTo>
                  <a:pt x="9525" y="1051191"/>
                </a:lnTo>
                <a:close/>
              </a:path>
              <a:path w="1122045" h="2438400">
                <a:moveTo>
                  <a:pt x="9525" y="1003566"/>
                </a:moveTo>
                <a:lnTo>
                  <a:pt x="9055" y="1002449"/>
                </a:lnTo>
                <a:lnTo>
                  <a:pt x="7188" y="1000582"/>
                </a:lnTo>
                <a:lnTo>
                  <a:pt x="6070" y="1000112"/>
                </a:lnTo>
                <a:lnTo>
                  <a:pt x="3441" y="1000112"/>
                </a:lnTo>
                <a:lnTo>
                  <a:pt x="2324" y="1000582"/>
                </a:lnTo>
                <a:lnTo>
                  <a:pt x="457" y="1002449"/>
                </a:lnTo>
                <a:lnTo>
                  <a:pt x="0" y="1003566"/>
                </a:lnTo>
                <a:lnTo>
                  <a:pt x="0" y="1006195"/>
                </a:lnTo>
                <a:lnTo>
                  <a:pt x="457" y="1007313"/>
                </a:lnTo>
                <a:lnTo>
                  <a:pt x="2324" y="1009180"/>
                </a:lnTo>
                <a:lnTo>
                  <a:pt x="3441" y="1009637"/>
                </a:lnTo>
                <a:lnTo>
                  <a:pt x="6070" y="1009637"/>
                </a:lnTo>
                <a:lnTo>
                  <a:pt x="7188" y="1009180"/>
                </a:lnTo>
                <a:lnTo>
                  <a:pt x="9055" y="1007313"/>
                </a:lnTo>
                <a:lnTo>
                  <a:pt x="9525" y="1006195"/>
                </a:lnTo>
                <a:lnTo>
                  <a:pt x="9525" y="1003566"/>
                </a:lnTo>
                <a:close/>
              </a:path>
              <a:path w="1122045" h="2438400">
                <a:moveTo>
                  <a:pt x="9525" y="955941"/>
                </a:moveTo>
                <a:lnTo>
                  <a:pt x="9055" y="954824"/>
                </a:lnTo>
                <a:lnTo>
                  <a:pt x="7188" y="952957"/>
                </a:lnTo>
                <a:lnTo>
                  <a:pt x="6070" y="952487"/>
                </a:lnTo>
                <a:lnTo>
                  <a:pt x="3441" y="952487"/>
                </a:lnTo>
                <a:lnTo>
                  <a:pt x="2324" y="952957"/>
                </a:lnTo>
                <a:lnTo>
                  <a:pt x="457" y="954824"/>
                </a:lnTo>
                <a:lnTo>
                  <a:pt x="0" y="955941"/>
                </a:lnTo>
                <a:lnTo>
                  <a:pt x="0" y="958570"/>
                </a:lnTo>
                <a:lnTo>
                  <a:pt x="457" y="959688"/>
                </a:lnTo>
                <a:lnTo>
                  <a:pt x="2324" y="961555"/>
                </a:lnTo>
                <a:lnTo>
                  <a:pt x="3441" y="962012"/>
                </a:lnTo>
                <a:lnTo>
                  <a:pt x="6070" y="962012"/>
                </a:lnTo>
                <a:lnTo>
                  <a:pt x="7188" y="961555"/>
                </a:lnTo>
                <a:lnTo>
                  <a:pt x="9055" y="959688"/>
                </a:lnTo>
                <a:lnTo>
                  <a:pt x="9525" y="958570"/>
                </a:lnTo>
                <a:lnTo>
                  <a:pt x="9525" y="955941"/>
                </a:lnTo>
                <a:close/>
              </a:path>
              <a:path w="1122045" h="2438400">
                <a:moveTo>
                  <a:pt x="9525" y="908316"/>
                </a:moveTo>
                <a:lnTo>
                  <a:pt x="9055" y="907199"/>
                </a:lnTo>
                <a:lnTo>
                  <a:pt x="7188" y="905332"/>
                </a:lnTo>
                <a:lnTo>
                  <a:pt x="6070" y="904862"/>
                </a:lnTo>
                <a:lnTo>
                  <a:pt x="3441" y="904862"/>
                </a:lnTo>
                <a:lnTo>
                  <a:pt x="2324" y="905332"/>
                </a:lnTo>
                <a:lnTo>
                  <a:pt x="457" y="907199"/>
                </a:lnTo>
                <a:lnTo>
                  <a:pt x="0" y="908316"/>
                </a:lnTo>
                <a:lnTo>
                  <a:pt x="0" y="910945"/>
                </a:lnTo>
                <a:lnTo>
                  <a:pt x="457" y="912063"/>
                </a:lnTo>
                <a:lnTo>
                  <a:pt x="2324" y="913930"/>
                </a:lnTo>
                <a:lnTo>
                  <a:pt x="3441" y="914387"/>
                </a:lnTo>
                <a:lnTo>
                  <a:pt x="6070" y="914387"/>
                </a:lnTo>
                <a:lnTo>
                  <a:pt x="7188" y="913930"/>
                </a:lnTo>
                <a:lnTo>
                  <a:pt x="9055" y="912063"/>
                </a:lnTo>
                <a:lnTo>
                  <a:pt x="9525" y="910945"/>
                </a:lnTo>
                <a:lnTo>
                  <a:pt x="9525" y="908316"/>
                </a:lnTo>
                <a:close/>
              </a:path>
              <a:path w="1122045" h="2438400">
                <a:moveTo>
                  <a:pt x="9525" y="860691"/>
                </a:moveTo>
                <a:lnTo>
                  <a:pt x="9055" y="859574"/>
                </a:lnTo>
                <a:lnTo>
                  <a:pt x="7188" y="857707"/>
                </a:lnTo>
                <a:lnTo>
                  <a:pt x="6070" y="857237"/>
                </a:lnTo>
                <a:lnTo>
                  <a:pt x="3441" y="857237"/>
                </a:lnTo>
                <a:lnTo>
                  <a:pt x="2324" y="857707"/>
                </a:lnTo>
                <a:lnTo>
                  <a:pt x="457" y="859574"/>
                </a:lnTo>
                <a:lnTo>
                  <a:pt x="0" y="860691"/>
                </a:lnTo>
                <a:lnTo>
                  <a:pt x="0" y="863320"/>
                </a:lnTo>
                <a:lnTo>
                  <a:pt x="457" y="864438"/>
                </a:lnTo>
                <a:lnTo>
                  <a:pt x="2324" y="866305"/>
                </a:lnTo>
                <a:lnTo>
                  <a:pt x="3441" y="866762"/>
                </a:lnTo>
                <a:lnTo>
                  <a:pt x="6070" y="866762"/>
                </a:lnTo>
                <a:lnTo>
                  <a:pt x="7188" y="866305"/>
                </a:lnTo>
                <a:lnTo>
                  <a:pt x="9055" y="864438"/>
                </a:lnTo>
                <a:lnTo>
                  <a:pt x="9525" y="863320"/>
                </a:lnTo>
                <a:lnTo>
                  <a:pt x="9525" y="860691"/>
                </a:lnTo>
                <a:close/>
              </a:path>
              <a:path w="1122045" h="2438400">
                <a:moveTo>
                  <a:pt x="9525" y="813066"/>
                </a:moveTo>
                <a:lnTo>
                  <a:pt x="9055" y="811949"/>
                </a:lnTo>
                <a:lnTo>
                  <a:pt x="7188" y="810082"/>
                </a:lnTo>
                <a:lnTo>
                  <a:pt x="6070" y="809612"/>
                </a:lnTo>
                <a:lnTo>
                  <a:pt x="3441" y="809612"/>
                </a:lnTo>
                <a:lnTo>
                  <a:pt x="2324" y="810082"/>
                </a:lnTo>
                <a:lnTo>
                  <a:pt x="457" y="811949"/>
                </a:lnTo>
                <a:lnTo>
                  <a:pt x="0" y="813066"/>
                </a:lnTo>
                <a:lnTo>
                  <a:pt x="0" y="815695"/>
                </a:lnTo>
                <a:lnTo>
                  <a:pt x="457" y="816813"/>
                </a:lnTo>
                <a:lnTo>
                  <a:pt x="2324" y="818680"/>
                </a:lnTo>
                <a:lnTo>
                  <a:pt x="3441" y="819137"/>
                </a:lnTo>
                <a:lnTo>
                  <a:pt x="6070" y="819137"/>
                </a:lnTo>
                <a:lnTo>
                  <a:pt x="7188" y="818680"/>
                </a:lnTo>
                <a:lnTo>
                  <a:pt x="9055" y="816813"/>
                </a:lnTo>
                <a:lnTo>
                  <a:pt x="9525" y="815695"/>
                </a:lnTo>
                <a:lnTo>
                  <a:pt x="9525" y="813066"/>
                </a:lnTo>
                <a:close/>
              </a:path>
              <a:path w="1122045" h="2438400">
                <a:moveTo>
                  <a:pt x="9525" y="765441"/>
                </a:moveTo>
                <a:lnTo>
                  <a:pt x="9055" y="764324"/>
                </a:lnTo>
                <a:lnTo>
                  <a:pt x="7188" y="762457"/>
                </a:lnTo>
                <a:lnTo>
                  <a:pt x="6070" y="761987"/>
                </a:lnTo>
                <a:lnTo>
                  <a:pt x="3441" y="761987"/>
                </a:lnTo>
                <a:lnTo>
                  <a:pt x="2324" y="762457"/>
                </a:lnTo>
                <a:lnTo>
                  <a:pt x="457" y="764324"/>
                </a:lnTo>
                <a:lnTo>
                  <a:pt x="0" y="765441"/>
                </a:lnTo>
                <a:lnTo>
                  <a:pt x="0" y="768070"/>
                </a:lnTo>
                <a:lnTo>
                  <a:pt x="457" y="769188"/>
                </a:lnTo>
                <a:lnTo>
                  <a:pt x="2324" y="771055"/>
                </a:lnTo>
                <a:lnTo>
                  <a:pt x="3441" y="771512"/>
                </a:lnTo>
                <a:lnTo>
                  <a:pt x="6070" y="771512"/>
                </a:lnTo>
                <a:lnTo>
                  <a:pt x="7188" y="771055"/>
                </a:lnTo>
                <a:lnTo>
                  <a:pt x="9055" y="769188"/>
                </a:lnTo>
                <a:lnTo>
                  <a:pt x="9525" y="768070"/>
                </a:lnTo>
                <a:lnTo>
                  <a:pt x="9525" y="765441"/>
                </a:lnTo>
                <a:close/>
              </a:path>
              <a:path w="1122045" h="2438400">
                <a:moveTo>
                  <a:pt x="9525" y="717816"/>
                </a:moveTo>
                <a:lnTo>
                  <a:pt x="9055" y="716699"/>
                </a:lnTo>
                <a:lnTo>
                  <a:pt x="7188" y="714832"/>
                </a:lnTo>
                <a:lnTo>
                  <a:pt x="6070" y="714362"/>
                </a:lnTo>
                <a:lnTo>
                  <a:pt x="3441" y="714362"/>
                </a:lnTo>
                <a:lnTo>
                  <a:pt x="2324" y="714832"/>
                </a:lnTo>
                <a:lnTo>
                  <a:pt x="457" y="716699"/>
                </a:lnTo>
                <a:lnTo>
                  <a:pt x="0" y="717816"/>
                </a:lnTo>
                <a:lnTo>
                  <a:pt x="0" y="720445"/>
                </a:lnTo>
                <a:lnTo>
                  <a:pt x="457" y="721563"/>
                </a:lnTo>
                <a:lnTo>
                  <a:pt x="2324" y="723430"/>
                </a:lnTo>
                <a:lnTo>
                  <a:pt x="3441" y="723887"/>
                </a:lnTo>
                <a:lnTo>
                  <a:pt x="6070" y="723887"/>
                </a:lnTo>
                <a:lnTo>
                  <a:pt x="7188" y="723430"/>
                </a:lnTo>
                <a:lnTo>
                  <a:pt x="9055" y="721563"/>
                </a:lnTo>
                <a:lnTo>
                  <a:pt x="9525" y="720445"/>
                </a:lnTo>
                <a:lnTo>
                  <a:pt x="9525" y="717816"/>
                </a:lnTo>
                <a:close/>
              </a:path>
              <a:path w="1122045" h="2438400">
                <a:moveTo>
                  <a:pt x="9525" y="670191"/>
                </a:moveTo>
                <a:lnTo>
                  <a:pt x="9055" y="669074"/>
                </a:lnTo>
                <a:lnTo>
                  <a:pt x="7188" y="667207"/>
                </a:lnTo>
                <a:lnTo>
                  <a:pt x="6070" y="666737"/>
                </a:lnTo>
                <a:lnTo>
                  <a:pt x="3441" y="666737"/>
                </a:lnTo>
                <a:lnTo>
                  <a:pt x="2324" y="667207"/>
                </a:lnTo>
                <a:lnTo>
                  <a:pt x="457" y="669074"/>
                </a:lnTo>
                <a:lnTo>
                  <a:pt x="0" y="670191"/>
                </a:lnTo>
                <a:lnTo>
                  <a:pt x="0" y="672820"/>
                </a:lnTo>
                <a:lnTo>
                  <a:pt x="457" y="673938"/>
                </a:lnTo>
                <a:lnTo>
                  <a:pt x="2324" y="675805"/>
                </a:lnTo>
                <a:lnTo>
                  <a:pt x="3441" y="676262"/>
                </a:lnTo>
                <a:lnTo>
                  <a:pt x="6070" y="676262"/>
                </a:lnTo>
                <a:lnTo>
                  <a:pt x="7188" y="675805"/>
                </a:lnTo>
                <a:lnTo>
                  <a:pt x="9055" y="673938"/>
                </a:lnTo>
                <a:lnTo>
                  <a:pt x="9525" y="672820"/>
                </a:lnTo>
                <a:lnTo>
                  <a:pt x="9525" y="670191"/>
                </a:lnTo>
                <a:close/>
              </a:path>
              <a:path w="1122045" h="2438400">
                <a:moveTo>
                  <a:pt x="9525" y="622566"/>
                </a:moveTo>
                <a:lnTo>
                  <a:pt x="9055" y="621449"/>
                </a:lnTo>
                <a:lnTo>
                  <a:pt x="7188" y="619582"/>
                </a:lnTo>
                <a:lnTo>
                  <a:pt x="6070" y="619112"/>
                </a:lnTo>
                <a:lnTo>
                  <a:pt x="3441" y="619112"/>
                </a:lnTo>
                <a:lnTo>
                  <a:pt x="2324" y="619582"/>
                </a:lnTo>
                <a:lnTo>
                  <a:pt x="457" y="621449"/>
                </a:lnTo>
                <a:lnTo>
                  <a:pt x="0" y="622566"/>
                </a:lnTo>
                <a:lnTo>
                  <a:pt x="0" y="625195"/>
                </a:lnTo>
                <a:lnTo>
                  <a:pt x="457" y="626313"/>
                </a:lnTo>
                <a:lnTo>
                  <a:pt x="2324" y="628180"/>
                </a:lnTo>
                <a:lnTo>
                  <a:pt x="3441" y="628637"/>
                </a:lnTo>
                <a:lnTo>
                  <a:pt x="6070" y="628637"/>
                </a:lnTo>
                <a:lnTo>
                  <a:pt x="7188" y="628180"/>
                </a:lnTo>
                <a:lnTo>
                  <a:pt x="9055" y="626313"/>
                </a:lnTo>
                <a:lnTo>
                  <a:pt x="9525" y="625195"/>
                </a:lnTo>
                <a:lnTo>
                  <a:pt x="9525" y="622566"/>
                </a:lnTo>
                <a:close/>
              </a:path>
              <a:path w="1122045" h="2438400">
                <a:moveTo>
                  <a:pt x="9525" y="574941"/>
                </a:moveTo>
                <a:lnTo>
                  <a:pt x="9055" y="573824"/>
                </a:lnTo>
                <a:lnTo>
                  <a:pt x="7188" y="571957"/>
                </a:lnTo>
                <a:lnTo>
                  <a:pt x="6070" y="571487"/>
                </a:lnTo>
                <a:lnTo>
                  <a:pt x="3441" y="571487"/>
                </a:lnTo>
                <a:lnTo>
                  <a:pt x="2324" y="571957"/>
                </a:lnTo>
                <a:lnTo>
                  <a:pt x="457" y="573824"/>
                </a:lnTo>
                <a:lnTo>
                  <a:pt x="0" y="574941"/>
                </a:lnTo>
                <a:lnTo>
                  <a:pt x="0" y="577570"/>
                </a:lnTo>
                <a:lnTo>
                  <a:pt x="457" y="578688"/>
                </a:lnTo>
                <a:lnTo>
                  <a:pt x="2324" y="580555"/>
                </a:lnTo>
                <a:lnTo>
                  <a:pt x="3441" y="581012"/>
                </a:lnTo>
                <a:lnTo>
                  <a:pt x="6070" y="581012"/>
                </a:lnTo>
                <a:lnTo>
                  <a:pt x="7188" y="580555"/>
                </a:lnTo>
                <a:lnTo>
                  <a:pt x="9055" y="578688"/>
                </a:lnTo>
                <a:lnTo>
                  <a:pt x="9525" y="577570"/>
                </a:lnTo>
                <a:lnTo>
                  <a:pt x="9525" y="574941"/>
                </a:lnTo>
                <a:close/>
              </a:path>
              <a:path w="1122045" h="2438400">
                <a:moveTo>
                  <a:pt x="9525" y="527316"/>
                </a:moveTo>
                <a:lnTo>
                  <a:pt x="9055" y="526199"/>
                </a:lnTo>
                <a:lnTo>
                  <a:pt x="7188" y="524332"/>
                </a:lnTo>
                <a:lnTo>
                  <a:pt x="6070" y="523862"/>
                </a:lnTo>
                <a:lnTo>
                  <a:pt x="3441" y="523862"/>
                </a:lnTo>
                <a:lnTo>
                  <a:pt x="2324" y="524332"/>
                </a:lnTo>
                <a:lnTo>
                  <a:pt x="457" y="526199"/>
                </a:lnTo>
                <a:lnTo>
                  <a:pt x="0" y="527316"/>
                </a:lnTo>
                <a:lnTo>
                  <a:pt x="0" y="529945"/>
                </a:lnTo>
                <a:lnTo>
                  <a:pt x="457" y="531063"/>
                </a:lnTo>
                <a:lnTo>
                  <a:pt x="2324" y="532930"/>
                </a:lnTo>
                <a:lnTo>
                  <a:pt x="3441" y="533387"/>
                </a:lnTo>
                <a:lnTo>
                  <a:pt x="6070" y="533387"/>
                </a:lnTo>
                <a:lnTo>
                  <a:pt x="7188" y="532930"/>
                </a:lnTo>
                <a:lnTo>
                  <a:pt x="9055" y="531063"/>
                </a:lnTo>
                <a:lnTo>
                  <a:pt x="9525" y="529945"/>
                </a:lnTo>
                <a:lnTo>
                  <a:pt x="9525" y="527316"/>
                </a:lnTo>
                <a:close/>
              </a:path>
              <a:path w="1122045" h="2438400">
                <a:moveTo>
                  <a:pt x="9525" y="479691"/>
                </a:moveTo>
                <a:lnTo>
                  <a:pt x="9055" y="478574"/>
                </a:lnTo>
                <a:lnTo>
                  <a:pt x="7188" y="476707"/>
                </a:lnTo>
                <a:lnTo>
                  <a:pt x="6070" y="476237"/>
                </a:lnTo>
                <a:lnTo>
                  <a:pt x="3441" y="476237"/>
                </a:lnTo>
                <a:lnTo>
                  <a:pt x="2324" y="476707"/>
                </a:lnTo>
                <a:lnTo>
                  <a:pt x="457" y="478574"/>
                </a:lnTo>
                <a:lnTo>
                  <a:pt x="0" y="479691"/>
                </a:lnTo>
                <a:lnTo>
                  <a:pt x="0" y="482320"/>
                </a:lnTo>
                <a:lnTo>
                  <a:pt x="457" y="483438"/>
                </a:lnTo>
                <a:lnTo>
                  <a:pt x="2324" y="485305"/>
                </a:lnTo>
                <a:lnTo>
                  <a:pt x="3441" y="485762"/>
                </a:lnTo>
                <a:lnTo>
                  <a:pt x="6070" y="485762"/>
                </a:lnTo>
                <a:lnTo>
                  <a:pt x="7188" y="485305"/>
                </a:lnTo>
                <a:lnTo>
                  <a:pt x="9055" y="483438"/>
                </a:lnTo>
                <a:lnTo>
                  <a:pt x="9525" y="482320"/>
                </a:lnTo>
                <a:lnTo>
                  <a:pt x="9525" y="479691"/>
                </a:lnTo>
                <a:close/>
              </a:path>
              <a:path w="1122045" h="2438400">
                <a:moveTo>
                  <a:pt x="9525" y="432066"/>
                </a:moveTo>
                <a:lnTo>
                  <a:pt x="9055" y="430949"/>
                </a:lnTo>
                <a:lnTo>
                  <a:pt x="7188" y="429082"/>
                </a:lnTo>
                <a:lnTo>
                  <a:pt x="6070" y="428612"/>
                </a:lnTo>
                <a:lnTo>
                  <a:pt x="3441" y="428612"/>
                </a:lnTo>
                <a:lnTo>
                  <a:pt x="2324" y="429082"/>
                </a:lnTo>
                <a:lnTo>
                  <a:pt x="457" y="430949"/>
                </a:lnTo>
                <a:lnTo>
                  <a:pt x="0" y="432066"/>
                </a:lnTo>
                <a:lnTo>
                  <a:pt x="0" y="434695"/>
                </a:lnTo>
                <a:lnTo>
                  <a:pt x="457" y="435813"/>
                </a:lnTo>
                <a:lnTo>
                  <a:pt x="2324" y="437680"/>
                </a:lnTo>
                <a:lnTo>
                  <a:pt x="3441" y="438137"/>
                </a:lnTo>
                <a:lnTo>
                  <a:pt x="6070" y="438137"/>
                </a:lnTo>
                <a:lnTo>
                  <a:pt x="7188" y="437680"/>
                </a:lnTo>
                <a:lnTo>
                  <a:pt x="9055" y="435813"/>
                </a:lnTo>
                <a:lnTo>
                  <a:pt x="9525" y="434695"/>
                </a:lnTo>
                <a:lnTo>
                  <a:pt x="9525" y="432066"/>
                </a:lnTo>
                <a:close/>
              </a:path>
              <a:path w="1122045" h="2438400">
                <a:moveTo>
                  <a:pt x="9525" y="384441"/>
                </a:moveTo>
                <a:lnTo>
                  <a:pt x="9055" y="383324"/>
                </a:lnTo>
                <a:lnTo>
                  <a:pt x="7188" y="381457"/>
                </a:lnTo>
                <a:lnTo>
                  <a:pt x="6070" y="380987"/>
                </a:lnTo>
                <a:lnTo>
                  <a:pt x="3441" y="380987"/>
                </a:lnTo>
                <a:lnTo>
                  <a:pt x="2324" y="381457"/>
                </a:lnTo>
                <a:lnTo>
                  <a:pt x="457" y="383324"/>
                </a:lnTo>
                <a:lnTo>
                  <a:pt x="0" y="384441"/>
                </a:lnTo>
                <a:lnTo>
                  <a:pt x="0" y="387070"/>
                </a:lnTo>
                <a:lnTo>
                  <a:pt x="457" y="388188"/>
                </a:lnTo>
                <a:lnTo>
                  <a:pt x="2324" y="390055"/>
                </a:lnTo>
                <a:lnTo>
                  <a:pt x="3441" y="390512"/>
                </a:lnTo>
                <a:lnTo>
                  <a:pt x="6070" y="390512"/>
                </a:lnTo>
                <a:lnTo>
                  <a:pt x="7188" y="390055"/>
                </a:lnTo>
                <a:lnTo>
                  <a:pt x="9055" y="388188"/>
                </a:lnTo>
                <a:lnTo>
                  <a:pt x="9525" y="387070"/>
                </a:lnTo>
                <a:lnTo>
                  <a:pt x="9525" y="384441"/>
                </a:lnTo>
                <a:close/>
              </a:path>
              <a:path w="1122045" h="2438400">
                <a:moveTo>
                  <a:pt x="9525" y="336816"/>
                </a:moveTo>
                <a:lnTo>
                  <a:pt x="9055" y="335699"/>
                </a:lnTo>
                <a:lnTo>
                  <a:pt x="7188" y="333832"/>
                </a:lnTo>
                <a:lnTo>
                  <a:pt x="6070" y="333362"/>
                </a:lnTo>
                <a:lnTo>
                  <a:pt x="3441" y="333362"/>
                </a:lnTo>
                <a:lnTo>
                  <a:pt x="2324" y="333832"/>
                </a:lnTo>
                <a:lnTo>
                  <a:pt x="457" y="335699"/>
                </a:lnTo>
                <a:lnTo>
                  <a:pt x="0" y="336816"/>
                </a:lnTo>
                <a:lnTo>
                  <a:pt x="0" y="339445"/>
                </a:lnTo>
                <a:lnTo>
                  <a:pt x="457" y="340563"/>
                </a:lnTo>
                <a:lnTo>
                  <a:pt x="2324" y="342430"/>
                </a:lnTo>
                <a:lnTo>
                  <a:pt x="3441" y="342887"/>
                </a:lnTo>
                <a:lnTo>
                  <a:pt x="6070" y="342887"/>
                </a:lnTo>
                <a:lnTo>
                  <a:pt x="7188" y="342430"/>
                </a:lnTo>
                <a:lnTo>
                  <a:pt x="9055" y="340563"/>
                </a:lnTo>
                <a:lnTo>
                  <a:pt x="9525" y="339445"/>
                </a:lnTo>
                <a:lnTo>
                  <a:pt x="9525" y="336816"/>
                </a:lnTo>
                <a:close/>
              </a:path>
              <a:path w="1122045" h="2438400">
                <a:moveTo>
                  <a:pt x="9525" y="289191"/>
                </a:moveTo>
                <a:lnTo>
                  <a:pt x="9055" y="288074"/>
                </a:lnTo>
                <a:lnTo>
                  <a:pt x="7188" y="286207"/>
                </a:lnTo>
                <a:lnTo>
                  <a:pt x="6070" y="285750"/>
                </a:lnTo>
                <a:lnTo>
                  <a:pt x="3441" y="285750"/>
                </a:lnTo>
                <a:lnTo>
                  <a:pt x="2324" y="286207"/>
                </a:lnTo>
                <a:lnTo>
                  <a:pt x="457" y="288074"/>
                </a:lnTo>
                <a:lnTo>
                  <a:pt x="0" y="289191"/>
                </a:lnTo>
                <a:lnTo>
                  <a:pt x="0" y="291820"/>
                </a:lnTo>
                <a:lnTo>
                  <a:pt x="457" y="292938"/>
                </a:lnTo>
                <a:lnTo>
                  <a:pt x="2324" y="294805"/>
                </a:lnTo>
                <a:lnTo>
                  <a:pt x="3441" y="295262"/>
                </a:lnTo>
                <a:lnTo>
                  <a:pt x="6070" y="295262"/>
                </a:lnTo>
                <a:lnTo>
                  <a:pt x="7188" y="294805"/>
                </a:lnTo>
                <a:lnTo>
                  <a:pt x="9055" y="292938"/>
                </a:lnTo>
                <a:lnTo>
                  <a:pt x="9525" y="291820"/>
                </a:lnTo>
                <a:lnTo>
                  <a:pt x="9525" y="289191"/>
                </a:lnTo>
                <a:close/>
              </a:path>
              <a:path w="1122045" h="2438400">
                <a:moveTo>
                  <a:pt x="9525" y="241566"/>
                </a:moveTo>
                <a:lnTo>
                  <a:pt x="9055" y="240449"/>
                </a:lnTo>
                <a:lnTo>
                  <a:pt x="7188" y="238582"/>
                </a:lnTo>
                <a:lnTo>
                  <a:pt x="6070" y="238125"/>
                </a:lnTo>
                <a:lnTo>
                  <a:pt x="3441" y="238125"/>
                </a:lnTo>
                <a:lnTo>
                  <a:pt x="2324" y="238582"/>
                </a:lnTo>
                <a:lnTo>
                  <a:pt x="457" y="240449"/>
                </a:lnTo>
                <a:lnTo>
                  <a:pt x="0" y="241566"/>
                </a:lnTo>
                <a:lnTo>
                  <a:pt x="0" y="244195"/>
                </a:lnTo>
                <a:lnTo>
                  <a:pt x="457" y="245313"/>
                </a:lnTo>
                <a:lnTo>
                  <a:pt x="2324" y="247180"/>
                </a:lnTo>
                <a:lnTo>
                  <a:pt x="3441" y="247637"/>
                </a:lnTo>
                <a:lnTo>
                  <a:pt x="6070" y="247637"/>
                </a:lnTo>
                <a:lnTo>
                  <a:pt x="7188" y="247180"/>
                </a:lnTo>
                <a:lnTo>
                  <a:pt x="9055" y="245313"/>
                </a:lnTo>
                <a:lnTo>
                  <a:pt x="9525" y="244195"/>
                </a:lnTo>
                <a:lnTo>
                  <a:pt x="9525" y="241566"/>
                </a:lnTo>
                <a:close/>
              </a:path>
              <a:path w="1122045" h="2438400">
                <a:moveTo>
                  <a:pt x="9525" y="193941"/>
                </a:moveTo>
                <a:lnTo>
                  <a:pt x="9055" y="192824"/>
                </a:lnTo>
                <a:lnTo>
                  <a:pt x="7188" y="190957"/>
                </a:lnTo>
                <a:lnTo>
                  <a:pt x="6070" y="190500"/>
                </a:lnTo>
                <a:lnTo>
                  <a:pt x="3441" y="190500"/>
                </a:lnTo>
                <a:lnTo>
                  <a:pt x="2324" y="190957"/>
                </a:lnTo>
                <a:lnTo>
                  <a:pt x="457" y="192824"/>
                </a:lnTo>
                <a:lnTo>
                  <a:pt x="0" y="193941"/>
                </a:lnTo>
                <a:lnTo>
                  <a:pt x="0" y="196570"/>
                </a:lnTo>
                <a:lnTo>
                  <a:pt x="457" y="197688"/>
                </a:lnTo>
                <a:lnTo>
                  <a:pt x="2324" y="199555"/>
                </a:lnTo>
                <a:lnTo>
                  <a:pt x="3441" y="200012"/>
                </a:lnTo>
                <a:lnTo>
                  <a:pt x="6070" y="200012"/>
                </a:lnTo>
                <a:lnTo>
                  <a:pt x="7188" y="199555"/>
                </a:lnTo>
                <a:lnTo>
                  <a:pt x="9055" y="197688"/>
                </a:lnTo>
                <a:lnTo>
                  <a:pt x="9525" y="196570"/>
                </a:lnTo>
                <a:lnTo>
                  <a:pt x="9525" y="193941"/>
                </a:lnTo>
                <a:close/>
              </a:path>
              <a:path w="1122045" h="2438400">
                <a:moveTo>
                  <a:pt x="9525" y="146316"/>
                </a:moveTo>
                <a:lnTo>
                  <a:pt x="9055" y="145199"/>
                </a:lnTo>
                <a:lnTo>
                  <a:pt x="7188" y="143332"/>
                </a:lnTo>
                <a:lnTo>
                  <a:pt x="6070" y="142875"/>
                </a:lnTo>
                <a:lnTo>
                  <a:pt x="3441" y="142875"/>
                </a:lnTo>
                <a:lnTo>
                  <a:pt x="2324" y="143332"/>
                </a:lnTo>
                <a:lnTo>
                  <a:pt x="457" y="145199"/>
                </a:lnTo>
                <a:lnTo>
                  <a:pt x="0" y="146316"/>
                </a:lnTo>
                <a:lnTo>
                  <a:pt x="0" y="148945"/>
                </a:lnTo>
                <a:lnTo>
                  <a:pt x="457" y="150063"/>
                </a:lnTo>
                <a:lnTo>
                  <a:pt x="2324" y="151930"/>
                </a:lnTo>
                <a:lnTo>
                  <a:pt x="3441" y="152387"/>
                </a:lnTo>
                <a:lnTo>
                  <a:pt x="6070" y="152387"/>
                </a:lnTo>
                <a:lnTo>
                  <a:pt x="7188" y="151930"/>
                </a:lnTo>
                <a:lnTo>
                  <a:pt x="9055" y="150063"/>
                </a:lnTo>
                <a:lnTo>
                  <a:pt x="9525" y="148945"/>
                </a:lnTo>
                <a:lnTo>
                  <a:pt x="9525" y="146316"/>
                </a:lnTo>
                <a:close/>
              </a:path>
              <a:path w="1122045" h="2438400">
                <a:moveTo>
                  <a:pt x="9525" y="98691"/>
                </a:moveTo>
                <a:lnTo>
                  <a:pt x="9055" y="97574"/>
                </a:lnTo>
                <a:lnTo>
                  <a:pt x="7188" y="95707"/>
                </a:lnTo>
                <a:lnTo>
                  <a:pt x="6070" y="95250"/>
                </a:lnTo>
                <a:lnTo>
                  <a:pt x="3441" y="95250"/>
                </a:lnTo>
                <a:lnTo>
                  <a:pt x="2324" y="95707"/>
                </a:lnTo>
                <a:lnTo>
                  <a:pt x="457" y="97574"/>
                </a:lnTo>
                <a:lnTo>
                  <a:pt x="0" y="98691"/>
                </a:lnTo>
                <a:lnTo>
                  <a:pt x="0" y="101320"/>
                </a:lnTo>
                <a:lnTo>
                  <a:pt x="457" y="102438"/>
                </a:lnTo>
                <a:lnTo>
                  <a:pt x="2324" y="104305"/>
                </a:lnTo>
                <a:lnTo>
                  <a:pt x="3441" y="104762"/>
                </a:lnTo>
                <a:lnTo>
                  <a:pt x="6070" y="104762"/>
                </a:lnTo>
                <a:lnTo>
                  <a:pt x="7188" y="104305"/>
                </a:lnTo>
                <a:lnTo>
                  <a:pt x="9055" y="102438"/>
                </a:lnTo>
                <a:lnTo>
                  <a:pt x="9525" y="101320"/>
                </a:lnTo>
                <a:lnTo>
                  <a:pt x="9525" y="98691"/>
                </a:lnTo>
                <a:close/>
              </a:path>
              <a:path w="1122045" h="2438400">
                <a:moveTo>
                  <a:pt x="9525" y="51066"/>
                </a:moveTo>
                <a:lnTo>
                  <a:pt x="9055" y="49949"/>
                </a:lnTo>
                <a:lnTo>
                  <a:pt x="7188" y="48082"/>
                </a:lnTo>
                <a:lnTo>
                  <a:pt x="6070" y="47625"/>
                </a:lnTo>
                <a:lnTo>
                  <a:pt x="3441" y="47625"/>
                </a:lnTo>
                <a:lnTo>
                  <a:pt x="2324" y="48082"/>
                </a:lnTo>
                <a:lnTo>
                  <a:pt x="457" y="49949"/>
                </a:lnTo>
                <a:lnTo>
                  <a:pt x="0" y="51066"/>
                </a:lnTo>
                <a:lnTo>
                  <a:pt x="0" y="53695"/>
                </a:lnTo>
                <a:lnTo>
                  <a:pt x="457" y="54813"/>
                </a:lnTo>
                <a:lnTo>
                  <a:pt x="2324" y="56680"/>
                </a:lnTo>
                <a:lnTo>
                  <a:pt x="3441" y="57137"/>
                </a:lnTo>
                <a:lnTo>
                  <a:pt x="6070" y="57137"/>
                </a:lnTo>
                <a:lnTo>
                  <a:pt x="7188" y="56680"/>
                </a:lnTo>
                <a:lnTo>
                  <a:pt x="9055" y="54813"/>
                </a:lnTo>
                <a:lnTo>
                  <a:pt x="9525" y="53695"/>
                </a:lnTo>
                <a:lnTo>
                  <a:pt x="9525" y="51066"/>
                </a:lnTo>
                <a:close/>
              </a:path>
              <a:path w="1122045" h="2438400">
                <a:moveTo>
                  <a:pt x="9525" y="3441"/>
                </a:moveTo>
                <a:lnTo>
                  <a:pt x="9055" y="2324"/>
                </a:lnTo>
                <a:lnTo>
                  <a:pt x="7188" y="457"/>
                </a:lnTo>
                <a:lnTo>
                  <a:pt x="6070" y="0"/>
                </a:lnTo>
                <a:lnTo>
                  <a:pt x="3441" y="0"/>
                </a:lnTo>
                <a:lnTo>
                  <a:pt x="2324" y="457"/>
                </a:lnTo>
                <a:lnTo>
                  <a:pt x="457" y="2324"/>
                </a:lnTo>
                <a:lnTo>
                  <a:pt x="0" y="3441"/>
                </a:lnTo>
                <a:lnTo>
                  <a:pt x="0" y="6070"/>
                </a:lnTo>
                <a:lnTo>
                  <a:pt x="457" y="7188"/>
                </a:lnTo>
                <a:lnTo>
                  <a:pt x="2324" y="9055"/>
                </a:lnTo>
                <a:lnTo>
                  <a:pt x="3441" y="9512"/>
                </a:lnTo>
                <a:lnTo>
                  <a:pt x="6070" y="9512"/>
                </a:lnTo>
                <a:lnTo>
                  <a:pt x="7188" y="9055"/>
                </a:lnTo>
                <a:lnTo>
                  <a:pt x="9055" y="7188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1122045" h="2438400">
                <a:moveTo>
                  <a:pt x="1122032" y="2432316"/>
                </a:moveTo>
                <a:lnTo>
                  <a:pt x="1121575" y="2431199"/>
                </a:lnTo>
                <a:lnTo>
                  <a:pt x="1119708" y="2429332"/>
                </a:lnTo>
                <a:lnTo>
                  <a:pt x="1118590" y="2428862"/>
                </a:lnTo>
                <a:lnTo>
                  <a:pt x="1115961" y="2428862"/>
                </a:lnTo>
                <a:lnTo>
                  <a:pt x="1114844" y="2429332"/>
                </a:lnTo>
                <a:lnTo>
                  <a:pt x="1112977" y="2431199"/>
                </a:lnTo>
                <a:lnTo>
                  <a:pt x="1112507" y="2432316"/>
                </a:lnTo>
                <a:lnTo>
                  <a:pt x="1112507" y="2434945"/>
                </a:lnTo>
                <a:lnTo>
                  <a:pt x="1112977" y="2436063"/>
                </a:lnTo>
                <a:lnTo>
                  <a:pt x="1114844" y="2437930"/>
                </a:lnTo>
                <a:lnTo>
                  <a:pt x="1115961" y="2438387"/>
                </a:lnTo>
                <a:lnTo>
                  <a:pt x="1118590" y="2438387"/>
                </a:lnTo>
                <a:lnTo>
                  <a:pt x="1119708" y="2437930"/>
                </a:lnTo>
                <a:lnTo>
                  <a:pt x="1121575" y="2436063"/>
                </a:lnTo>
                <a:lnTo>
                  <a:pt x="1122032" y="2434945"/>
                </a:lnTo>
                <a:lnTo>
                  <a:pt x="1122032" y="2432316"/>
                </a:lnTo>
                <a:close/>
              </a:path>
              <a:path w="1122045" h="2438400">
                <a:moveTo>
                  <a:pt x="1122032" y="2384691"/>
                </a:moveTo>
                <a:lnTo>
                  <a:pt x="1121575" y="2383574"/>
                </a:lnTo>
                <a:lnTo>
                  <a:pt x="1119708" y="2381707"/>
                </a:lnTo>
                <a:lnTo>
                  <a:pt x="1118590" y="2381237"/>
                </a:lnTo>
                <a:lnTo>
                  <a:pt x="1115961" y="2381237"/>
                </a:lnTo>
                <a:lnTo>
                  <a:pt x="1114844" y="2381707"/>
                </a:lnTo>
                <a:lnTo>
                  <a:pt x="1112977" y="2383574"/>
                </a:lnTo>
                <a:lnTo>
                  <a:pt x="1112507" y="2384691"/>
                </a:lnTo>
                <a:lnTo>
                  <a:pt x="1112507" y="2387320"/>
                </a:lnTo>
                <a:lnTo>
                  <a:pt x="1112977" y="2388438"/>
                </a:lnTo>
                <a:lnTo>
                  <a:pt x="1114844" y="2390305"/>
                </a:lnTo>
                <a:lnTo>
                  <a:pt x="1115961" y="2390762"/>
                </a:lnTo>
                <a:lnTo>
                  <a:pt x="1118590" y="2390762"/>
                </a:lnTo>
                <a:lnTo>
                  <a:pt x="1119708" y="2390305"/>
                </a:lnTo>
                <a:lnTo>
                  <a:pt x="1121575" y="2388438"/>
                </a:lnTo>
                <a:lnTo>
                  <a:pt x="1122032" y="2387320"/>
                </a:lnTo>
                <a:lnTo>
                  <a:pt x="1122032" y="2384691"/>
                </a:lnTo>
                <a:close/>
              </a:path>
              <a:path w="1122045" h="2438400">
                <a:moveTo>
                  <a:pt x="1122032" y="2337066"/>
                </a:moveTo>
                <a:lnTo>
                  <a:pt x="1121575" y="2335949"/>
                </a:lnTo>
                <a:lnTo>
                  <a:pt x="1119708" y="2334082"/>
                </a:lnTo>
                <a:lnTo>
                  <a:pt x="1118590" y="2333612"/>
                </a:lnTo>
                <a:lnTo>
                  <a:pt x="1115961" y="2333612"/>
                </a:lnTo>
                <a:lnTo>
                  <a:pt x="1114844" y="2334082"/>
                </a:lnTo>
                <a:lnTo>
                  <a:pt x="1112977" y="2335949"/>
                </a:lnTo>
                <a:lnTo>
                  <a:pt x="1112507" y="2337066"/>
                </a:lnTo>
                <a:lnTo>
                  <a:pt x="1112507" y="2339695"/>
                </a:lnTo>
                <a:lnTo>
                  <a:pt x="1112977" y="2340813"/>
                </a:lnTo>
                <a:lnTo>
                  <a:pt x="1114844" y="2342680"/>
                </a:lnTo>
                <a:lnTo>
                  <a:pt x="1115961" y="2343137"/>
                </a:lnTo>
                <a:lnTo>
                  <a:pt x="1118590" y="2343137"/>
                </a:lnTo>
                <a:lnTo>
                  <a:pt x="1119708" y="2342680"/>
                </a:lnTo>
                <a:lnTo>
                  <a:pt x="1121575" y="2340813"/>
                </a:lnTo>
                <a:lnTo>
                  <a:pt x="1122032" y="2339695"/>
                </a:lnTo>
                <a:lnTo>
                  <a:pt x="1122032" y="2337066"/>
                </a:lnTo>
                <a:close/>
              </a:path>
              <a:path w="1122045" h="2438400">
                <a:moveTo>
                  <a:pt x="1122032" y="2289441"/>
                </a:moveTo>
                <a:lnTo>
                  <a:pt x="1121575" y="2288324"/>
                </a:lnTo>
                <a:lnTo>
                  <a:pt x="1119708" y="2286457"/>
                </a:lnTo>
                <a:lnTo>
                  <a:pt x="1118590" y="2285987"/>
                </a:lnTo>
                <a:lnTo>
                  <a:pt x="1115961" y="2285987"/>
                </a:lnTo>
                <a:lnTo>
                  <a:pt x="1114844" y="2286457"/>
                </a:lnTo>
                <a:lnTo>
                  <a:pt x="1112977" y="2288324"/>
                </a:lnTo>
                <a:lnTo>
                  <a:pt x="1112507" y="2289441"/>
                </a:lnTo>
                <a:lnTo>
                  <a:pt x="1112507" y="2292070"/>
                </a:lnTo>
                <a:lnTo>
                  <a:pt x="1112977" y="2293188"/>
                </a:lnTo>
                <a:lnTo>
                  <a:pt x="1114844" y="2295055"/>
                </a:lnTo>
                <a:lnTo>
                  <a:pt x="1115961" y="2295512"/>
                </a:lnTo>
                <a:lnTo>
                  <a:pt x="1118590" y="2295512"/>
                </a:lnTo>
                <a:lnTo>
                  <a:pt x="1119708" y="2295055"/>
                </a:lnTo>
                <a:lnTo>
                  <a:pt x="1121575" y="2293188"/>
                </a:lnTo>
                <a:lnTo>
                  <a:pt x="1122032" y="2292070"/>
                </a:lnTo>
                <a:lnTo>
                  <a:pt x="1122032" y="2289441"/>
                </a:lnTo>
                <a:close/>
              </a:path>
              <a:path w="1122045" h="2438400">
                <a:moveTo>
                  <a:pt x="1122032" y="2241816"/>
                </a:moveTo>
                <a:lnTo>
                  <a:pt x="1121575" y="2240699"/>
                </a:lnTo>
                <a:lnTo>
                  <a:pt x="1119708" y="2238832"/>
                </a:lnTo>
                <a:lnTo>
                  <a:pt x="1118590" y="2238362"/>
                </a:lnTo>
                <a:lnTo>
                  <a:pt x="1115961" y="2238362"/>
                </a:lnTo>
                <a:lnTo>
                  <a:pt x="1114844" y="2238832"/>
                </a:lnTo>
                <a:lnTo>
                  <a:pt x="1112977" y="2240699"/>
                </a:lnTo>
                <a:lnTo>
                  <a:pt x="1112507" y="2241816"/>
                </a:lnTo>
                <a:lnTo>
                  <a:pt x="1112507" y="2244445"/>
                </a:lnTo>
                <a:lnTo>
                  <a:pt x="1112977" y="2245563"/>
                </a:lnTo>
                <a:lnTo>
                  <a:pt x="1114844" y="2247430"/>
                </a:lnTo>
                <a:lnTo>
                  <a:pt x="1115961" y="2247887"/>
                </a:lnTo>
                <a:lnTo>
                  <a:pt x="1118590" y="2247887"/>
                </a:lnTo>
                <a:lnTo>
                  <a:pt x="1119708" y="2247430"/>
                </a:lnTo>
                <a:lnTo>
                  <a:pt x="1121575" y="2245563"/>
                </a:lnTo>
                <a:lnTo>
                  <a:pt x="1122032" y="2244445"/>
                </a:lnTo>
                <a:lnTo>
                  <a:pt x="1122032" y="2241816"/>
                </a:lnTo>
                <a:close/>
              </a:path>
              <a:path w="1122045" h="2438400">
                <a:moveTo>
                  <a:pt x="1122032" y="2194191"/>
                </a:moveTo>
                <a:lnTo>
                  <a:pt x="1121575" y="2193074"/>
                </a:lnTo>
                <a:lnTo>
                  <a:pt x="1119708" y="2191207"/>
                </a:lnTo>
                <a:lnTo>
                  <a:pt x="1118590" y="2190737"/>
                </a:lnTo>
                <a:lnTo>
                  <a:pt x="1115961" y="2190737"/>
                </a:lnTo>
                <a:lnTo>
                  <a:pt x="1114844" y="2191207"/>
                </a:lnTo>
                <a:lnTo>
                  <a:pt x="1112977" y="2193074"/>
                </a:lnTo>
                <a:lnTo>
                  <a:pt x="1112507" y="2194191"/>
                </a:lnTo>
                <a:lnTo>
                  <a:pt x="1112507" y="2196820"/>
                </a:lnTo>
                <a:lnTo>
                  <a:pt x="1112977" y="2197938"/>
                </a:lnTo>
                <a:lnTo>
                  <a:pt x="1114844" y="2199805"/>
                </a:lnTo>
                <a:lnTo>
                  <a:pt x="1115961" y="2200262"/>
                </a:lnTo>
                <a:lnTo>
                  <a:pt x="1118590" y="2200262"/>
                </a:lnTo>
                <a:lnTo>
                  <a:pt x="1119708" y="2199805"/>
                </a:lnTo>
                <a:lnTo>
                  <a:pt x="1121575" y="2197938"/>
                </a:lnTo>
                <a:lnTo>
                  <a:pt x="1122032" y="2196820"/>
                </a:lnTo>
                <a:lnTo>
                  <a:pt x="1122032" y="2194191"/>
                </a:lnTo>
                <a:close/>
              </a:path>
              <a:path w="1122045" h="2438400">
                <a:moveTo>
                  <a:pt x="1122032" y="2146566"/>
                </a:moveTo>
                <a:lnTo>
                  <a:pt x="1121575" y="2145449"/>
                </a:lnTo>
                <a:lnTo>
                  <a:pt x="1119708" y="2143582"/>
                </a:lnTo>
                <a:lnTo>
                  <a:pt x="1118590" y="2143112"/>
                </a:lnTo>
                <a:lnTo>
                  <a:pt x="1115961" y="2143112"/>
                </a:lnTo>
                <a:lnTo>
                  <a:pt x="1114844" y="2143582"/>
                </a:lnTo>
                <a:lnTo>
                  <a:pt x="1112977" y="2145449"/>
                </a:lnTo>
                <a:lnTo>
                  <a:pt x="1112507" y="2146566"/>
                </a:lnTo>
                <a:lnTo>
                  <a:pt x="1112507" y="2149195"/>
                </a:lnTo>
                <a:lnTo>
                  <a:pt x="1112977" y="2150313"/>
                </a:lnTo>
                <a:lnTo>
                  <a:pt x="1114844" y="2152180"/>
                </a:lnTo>
                <a:lnTo>
                  <a:pt x="1115961" y="2152637"/>
                </a:lnTo>
                <a:lnTo>
                  <a:pt x="1118590" y="2152637"/>
                </a:lnTo>
                <a:lnTo>
                  <a:pt x="1119708" y="2152180"/>
                </a:lnTo>
                <a:lnTo>
                  <a:pt x="1121575" y="2150313"/>
                </a:lnTo>
                <a:lnTo>
                  <a:pt x="1122032" y="2149195"/>
                </a:lnTo>
                <a:lnTo>
                  <a:pt x="1122032" y="2146566"/>
                </a:lnTo>
                <a:close/>
              </a:path>
              <a:path w="1122045" h="2438400">
                <a:moveTo>
                  <a:pt x="1122032" y="2098941"/>
                </a:moveTo>
                <a:lnTo>
                  <a:pt x="1121575" y="2097824"/>
                </a:lnTo>
                <a:lnTo>
                  <a:pt x="1119708" y="2095957"/>
                </a:lnTo>
                <a:lnTo>
                  <a:pt x="1118590" y="2095487"/>
                </a:lnTo>
                <a:lnTo>
                  <a:pt x="1115961" y="2095487"/>
                </a:lnTo>
                <a:lnTo>
                  <a:pt x="1114844" y="2095957"/>
                </a:lnTo>
                <a:lnTo>
                  <a:pt x="1112977" y="2097824"/>
                </a:lnTo>
                <a:lnTo>
                  <a:pt x="1112507" y="2098941"/>
                </a:lnTo>
                <a:lnTo>
                  <a:pt x="1112507" y="2101570"/>
                </a:lnTo>
                <a:lnTo>
                  <a:pt x="1112977" y="2102688"/>
                </a:lnTo>
                <a:lnTo>
                  <a:pt x="1114844" y="2104555"/>
                </a:lnTo>
                <a:lnTo>
                  <a:pt x="1115961" y="2105012"/>
                </a:lnTo>
                <a:lnTo>
                  <a:pt x="1118590" y="2105012"/>
                </a:lnTo>
                <a:lnTo>
                  <a:pt x="1119708" y="2104555"/>
                </a:lnTo>
                <a:lnTo>
                  <a:pt x="1121575" y="2102688"/>
                </a:lnTo>
                <a:lnTo>
                  <a:pt x="1122032" y="2101570"/>
                </a:lnTo>
                <a:lnTo>
                  <a:pt x="1122032" y="2098941"/>
                </a:lnTo>
                <a:close/>
              </a:path>
              <a:path w="1122045" h="2438400">
                <a:moveTo>
                  <a:pt x="1122032" y="2051316"/>
                </a:moveTo>
                <a:lnTo>
                  <a:pt x="1121575" y="2050199"/>
                </a:lnTo>
                <a:lnTo>
                  <a:pt x="1119708" y="2048332"/>
                </a:lnTo>
                <a:lnTo>
                  <a:pt x="1118590" y="2047862"/>
                </a:lnTo>
                <a:lnTo>
                  <a:pt x="1115961" y="2047862"/>
                </a:lnTo>
                <a:lnTo>
                  <a:pt x="1114844" y="2048332"/>
                </a:lnTo>
                <a:lnTo>
                  <a:pt x="1112977" y="2050199"/>
                </a:lnTo>
                <a:lnTo>
                  <a:pt x="1112507" y="2051316"/>
                </a:lnTo>
                <a:lnTo>
                  <a:pt x="1112507" y="2053945"/>
                </a:lnTo>
                <a:lnTo>
                  <a:pt x="1112977" y="2055063"/>
                </a:lnTo>
                <a:lnTo>
                  <a:pt x="1114844" y="2056930"/>
                </a:lnTo>
                <a:lnTo>
                  <a:pt x="1115961" y="2057387"/>
                </a:lnTo>
                <a:lnTo>
                  <a:pt x="1118590" y="2057387"/>
                </a:lnTo>
                <a:lnTo>
                  <a:pt x="1119708" y="2056930"/>
                </a:lnTo>
                <a:lnTo>
                  <a:pt x="1121575" y="2055063"/>
                </a:lnTo>
                <a:lnTo>
                  <a:pt x="1122032" y="2053945"/>
                </a:lnTo>
                <a:lnTo>
                  <a:pt x="1122032" y="2051316"/>
                </a:lnTo>
                <a:close/>
              </a:path>
              <a:path w="1122045" h="2438400">
                <a:moveTo>
                  <a:pt x="1122032" y="2003691"/>
                </a:moveTo>
                <a:lnTo>
                  <a:pt x="1121575" y="2002574"/>
                </a:lnTo>
                <a:lnTo>
                  <a:pt x="1119708" y="2000707"/>
                </a:lnTo>
                <a:lnTo>
                  <a:pt x="1118590" y="2000237"/>
                </a:lnTo>
                <a:lnTo>
                  <a:pt x="1115961" y="2000237"/>
                </a:lnTo>
                <a:lnTo>
                  <a:pt x="1114844" y="2000707"/>
                </a:lnTo>
                <a:lnTo>
                  <a:pt x="1112977" y="2002574"/>
                </a:lnTo>
                <a:lnTo>
                  <a:pt x="1112507" y="2003691"/>
                </a:lnTo>
                <a:lnTo>
                  <a:pt x="1112507" y="2006320"/>
                </a:lnTo>
                <a:lnTo>
                  <a:pt x="1112977" y="2007438"/>
                </a:lnTo>
                <a:lnTo>
                  <a:pt x="1114844" y="2009305"/>
                </a:lnTo>
                <a:lnTo>
                  <a:pt x="1115961" y="2009762"/>
                </a:lnTo>
                <a:lnTo>
                  <a:pt x="1118590" y="2009762"/>
                </a:lnTo>
                <a:lnTo>
                  <a:pt x="1119708" y="2009305"/>
                </a:lnTo>
                <a:lnTo>
                  <a:pt x="1121575" y="2007438"/>
                </a:lnTo>
                <a:lnTo>
                  <a:pt x="1122032" y="2006320"/>
                </a:lnTo>
                <a:lnTo>
                  <a:pt x="1122032" y="2003691"/>
                </a:lnTo>
                <a:close/>
              </a:path>
              <a:path w="1122045" h="2438400">
                <a:moveTo>
                  <a:pt x="1122032" y="1956066"/>
                </a:moveTo>
                <a:lnTo>
                  <a:pt x="1121575" y="1954949"/>
                </a:lnTo>
                <a:lnTo>
                  <a:pt x="1119708" y="1953082"/>
                </a:lnTo>
                <a:lnTo>
                  <a:pt x="1118590" y="1952612"/>
                </a:lnTo>
                <a:lnTo>
                  <a:pt x="1115961" y="1952612"/>
                </a:lnTo>
                <a:lnTo>
                  <a:pt x="1114844" y="1953082"/>
                </a:lnTo>
                <a:lnTo>
                  <a:pt x="1112977" y="1954949"/>
                </a:lnTo>
                <a:lnTo>
                  <a:pt x="1112507" y="1956066"/>
                </a:lnTo>
                <a:lnTo>
                  <a:pt x="1112507" y="1958695"/>
                </a:lnTo>
                <a:lnTo>
                  <a:pt x="1112977" y="1959813"/>
                </a:lnTo>
                <a:lnTo>
                  <a:pt x="1114844" y="1961680"/>
                </a:lnTo>
                <a:lnTo>
                  <a:pt x="1115961" y="1962137"/>
                </a:lnTo>
                <a:lnTo>
                  <a:pt x="1118590" y="1962137"/>
                </a:lnTo>
                <a:lnTo>
                  <a:pt x="1119708" y="1961680"/>
                </a:lnTo>
                <a:lnTo>
                  <a:pt x="1121575" y="1959813"/>
                </a:lnTo>
                <a:lnTo>
                  <a:pt x="1122032" y="1958695"/>
                </a:lnTo>
                <a:lnTo>
                  <a:pt x="1122032" y="1956066"/>
                </a:lnTo>
                <a:close/>
              </a:path>
              <a:path w="1122045" h="2438400">
                <a:moveTo>
                  <a:pt x="1122032" y="1908441"/>
                </a:moveTo>
                <a:lnTo>
                  <a:pt x="1121575" y="1907324"/>
                </a:lnTo>
                <a:lnTo>
                  <a:pt x="1119708" y="1905457"/>
                </a:lnTo>
                <a:lnTo>
                  <a:pt x="1118590" y="1904987"/>
                </a:lnTo>
                <a:lnTo>
                  <a:pt x="1115961" y="1904987"/>
                </a:lnTo>
                <a:lnTo>
                  <a:pt x="1114844" y="1905457"/>
                </a:lnTo>
                <a:lnTo>
                  <a:pt x="1112977" y="1907324"/>
                </a:lnTo>
                <a:lnTo>
                  <a:pt x="1112507" y="1908441"/>
                </a:lnTo>
                <a:lnTo>
                  <a:pt x="1112507" y="1911070"/>
                </a:lnTo>
                <a:lnTo>
                  <a:pt x="1112977" y="1912188"/>
                </a:lnTo>
                <a:lnTo>
                  <a:pt x="1114844" y="1914055"/>
                </a:lnTo>
                <a:lnTo>
                  <a:pt x="1115961" y="1914512"/>
                </a:lnTo>
                <a:lnTo>
                  <a:pt x="1118590" y="1914512"/>
                </a:lnTo>
                <a:lnTo>
                  <a:pt x="1119708" y="1914055"/>
                </a:lnTo>
                <a:lnTo>
                  <a:pt x="1121575" y="1912188"/>
                </a:lnTo>
                <a:lnTo>
                  <a:pt x="1122032" y="1911070"/>
                </a:lnTo>
                <a:lnTo>
                  <a:pt x="1122032" y="1908441"/>
                </a:lnTo>
                <a:close/>
              </a:path>
              <a:path w="1122045" h="2438400">
                <a:moveTo>
                  <a:pt x="1122032" y="1860816"/>
                </a:moveTo>
                <a:lnTo>
                  <a:pt x="1121575" y="1859699"/>
                </a:lnTo>
                <a:lnTo>
                  <a:pt x="1119708" y="1857832"/>
                </a:lnTo>
                <a:lnTo>
                  <a:pt x="1118590" y="1857362"/>
                </a:lnTo>
                <a:lnTo>
                  <a:pt x="1115961" y="1857362"/>
                </a:lnTo>
                <a:lnTo>
                  <a:pt x="1114844" y="1857832"/>
                </a:lnTo>
                <a:lnTo>
                  <a:pt x="1112977" y="1859699"/>
                </a:lnTo>
                <a:lnTo>
                  <a:pt x="1112507" y="1860816"/>
                </a:lnTo>
                <a:lnTo>
                  <a:pt x="1112507" y="1863445"/>
                </a:lnTo>
                <a:lnTo>
                  <a:pt x="1112977" y="1864563"/>
                </a:lnTo>
                <a:lnTo>
                  <a:pt x="1114844" y="1866430"/>
                </a:lnTo>
                <a:lnTo>
                  <a:pt x="1115961" y="1866887"/>
                </a:lnTo>
                <a:lnTo>
                  <a:pt x="1118590" y="1866887"/>
                </a:lnTo>
                <a:lnTo>
                  <a:pt x="1119708" y="1866430"/>
                </a:lnTo>
                <a:lnTo>
                  <a:pt x="1121575" y="1864563"/>
                </a:lnTo>
                <a:lnTo>
                  <a:pt x="1122032" y="1863445"/>
                </a:lnTo>
                <a:lnTo>
                  <a:pt x="1122032" y="1860816"/>
                </a:lnTo>
                <a:close/>
              </a:path>
              <a:path w="1122045" h="2438400">
                <a:moveTo>
                  <a:pt x="1122032" y="1813191"/>
                </a:moveTo>
                <a:lnTo>
                  <a:pt x="1121575" y="1812074"/>
                </a:lnTo>
                <a:lnTo>
                  <a:pt x="1119708" y="1810207"/>
                </a:lnTo>
                <a:lnTo>
                  <a:pt x="1118590" y="1809737"/>
                </a:lnTo>
                <a:lnTo>
                  <a:pt x="1115961" y="1809737"/>
                </a:lnTo>
                <a:lnTo>
                  <a:pt x="1114844" y="1810207"/>
                </a:lnTo>
                <a:lnTo>
                  <a:pt x="1112977" y="1812074"/>
                </a:lnTo>
                <a:lnTo>
                  <a:pt x="1112507" y="1813191"/>
                </a:lnTo>
                <a:lnTo>
                  <a:pt x="1112507" y="1815820"/>
                </a:lnTo>
                <a:lnTo>
                  <a:pt x="1112977" y="1816938"/>
                </a:lnTo>
                <a:lnTo>
                  <a:pt x="1114844" y="1818805"/>
                </a:lnTo>
                <a:lnTo>
                  <a:pt x="1115961" y="1819262"/>
                </a:lnTo>
                <a:lnTo>
                  <a:pt x="1118590" y="1819262"/>
                </a:lnTo>
                <a:lnTo>
                  <a:pt x="1119708" y="1818805"/>
                </a:lnTo>
                <a:lnTo>
                  <a:pt x="1121575" y="1816938"/>
                </a:lnTo>
                <a:lnTo>
                  <a:pt x="1122032" y="1815820"/>
                </a:lnTo>
                <a:lnTo>
                  <a:pt x="1122032" y="1813191"/>
                </a:lnTo>
                <a:close/>
              </a:path>
              <a:path w="1122045" h="2438400">
                <a:moveTo>
                  <a:pt x="1122032" y="1765566"/>
                </a:moveTo>
                <a:lnTo>
                  <a:pt x="1121575" y="1764449"/>
                </a:lnTo>
                <a:lnTo>
                  <a:pt x="1119708" y="1762582"/>
                </a:lnTo>
                <a:lnTo>
                  <a:pt x="1118590" y="1762112"/>
                </a:lnTo>
                <a:lnTo>
                  <a:pt x="1115961" y="1762112"/>
                </a:lnTo>
                <a:lnTo>
                  <a:pt x="1114844" y="1762582"/>
                </a:lnTo>
                <a:lnTo>
                  <a:pt x="1112977" y="1764449"/>
                </a:lnTo>
                <a:lnTo>
                  <a:pt x="1112507" y="1765566"/>
                </a:lnTo>
                <a:lnTo>
                  <a:pt x="1112507" y="1768195"/>
                </a:lnTo>
                <a:lnTo>
                  <a:pt x="1112977" y="1769313"/>
                </a:lnTo>
                <a:lnTo>
                  <a:pt x="1114844" y="1771180"/>
                </a:lnTo>
                <a:lnTo>
                  <a:pt x="1115961" y="1771637"/>
                </a:lnTo>
                <a:lnTo>
                  <a:pt x="1118590" y="1771637"/>
                </a:lnTo>
                <a:lnTo>
                  <a:pt x="1119708" y="1771180"/>
                </a:lnTo>
                <a:lnTo>
                  <a:pt x="1121575" y="1769313"/>
                </a:lnTo>
                <a:lnTo>
                  <a:pt x="1122032" y="1768195"/>
                </a:lnTo>
                <a:lnTo>
                  <a:pt x="1122032" y="1765566"/>
                </a:lnTo>
                <a:close/>
              </a:path>
              <a:path w="1122045" h="2438400">
                <a:moveTo>
                  <a:pt x="1122032" y="1717941"/>
                </a:moveTo>
                <a:lnTo>
                  <a:pt x="1121575" y="1716824"/>
                </a:lnTo>
                <a:lnTo>
                  <a:pt x="1119708" y="1714957"/>
                </a:lnTo>
                <a:lnTo>
                  <a:pt x="1118590" y="1714487"/>
                </a:lnTo>
                <a:lnTo>
                  <a:pt x="1115961" y="1714487"/>
                </a:lnTo>
                <a:lnTo>
                  <a:pt x="1114844" y="1714957"/>
                </a:lnTo>
                <a:lnTo>
                  <a:pt x="1112977" y="1716824"/>
                </a:lnTo>
                <a:lnTo>
                  <a:pt x="1112507" y="1717941"/>
                </a:lnTo>
                <a:lnTo>
                  <a:pt x="1112507" y="1720570"/>
                </a:lnTo>
                <a:lnTo>
                  <a:pt x="1112977" y="1721688"/>
                </a:lnTo>
                <a:lnTo>
                  <a:pt x="1114844" y="1723555"/>
                </a:lnTo>
                <a:lnTo>
                  <a:pt x="1115961" y="1724012"/>
                </a:lnTo>
                <a:lnTo>
                  <a:pt x="1118590" y="1724012"/>
                </a:lnTo>
                <a:lnTo>
                  <a:pt x="1119708" y="1723555"/>
                </a:lnTo>
                <a:lnTo>
                  <a:pt x="1121575" y="1721688"/>
                </a:lnTo>
                <a:lnTo>
                  <a:pt x="1122032" y="1720570"/>
                </a:lnTo>
                <a:lnTo>
                  <a:pt x="1122032" y="1717941"/>
                </a:lnTo>
                <a:close/>
              </a:path>
              <a:path w="1122045" h="2438400">
                <a:moveTo>
                  <a:pt x="1122032" y="1670316"/>
                </a:moveTo>
                <a:lnTo>
                  <a:pt x="1121575" y="1669199"/>
                </a:lnTo>
                <a:lnTo>
                  <a:pt x="1119708" y="1667332"/>
                </a:lnTo>
                <a:lnTo>
                  <a:pt x="1118590" y="1666862"/>
                </a:lnTo>
                <a:lnTo>
                  <a:pt x="1115961" y="1666862"/>
                </a:lnTo>
                <a:lnTo>
                  <a:pt x="1114844" y="1667332"/>
                </a:lnTo>
                <a:lnTo>
                  <a:pt x="1112977" y="1669199"/>
                </a:lnTo>
                <a:lnTo>
                  <a:pt x="1112507" y="1670316"/>
                </a:lnTo>
                <a:lnTo>
                  <a:pt x="1112507" y="1672945"/>
                </a:lnTo>
                <a:lnTo>
                  <a:pt x="1112977" y="1674063"/>
                </a:lnTo>
                <a:lnTo>
                  <a:pt x="1114844" y="1675930"/>
                </a:lnTo>
                <a:lnTo>
                  <a:pt x="1115961" y="1676387"/>
                </a:lnTo>
                <a:lnTo>
                  <a:pt x="1118590" y="1676387"/>
                </a:lnTo>
                <a:lnTo>
                  <a:pt x="1119708" y="1675930"/>
                </a:lnTo>
                <a:lnTo>
                  <a:pt x="1121575" y="1674063"/>
                </a:lnTo>
                <a:lnTo>
                  <a:pt x="1122032" y="1672945"/>
                </a:lnTo>
                <a:lnTo>
                  <a:pt x="1122032" y="1670316"/>
                </a:lnTo>
                <a:close/>
              </a:path>
              <a:path w="1122045" h="2438400">
                <a:moveTo>
                  <a:pt x="1122032" y="1622691"/>
                </a:moveTo>
                <a:lnTo>
                  <a:pt x="1121575" y="1621574"/>
                </a:lnTo>
                <a:lnTo>
                  <a:pt x="1119708" y="1619707"/>
                </a:lnTo>
                <a:lnTo>
                  <a:pt x="1118590" y="1619237"/>
                </a:lnTo>
                <a:lnTo>
                  <a:pt x="1115961" y="1619237"/>
                </a:lnTo>
                <a:lnTo>
                  <a:pt x="1114844" y="1619707"/>
                </a:lnTo>
                <a:lnTo>
                  <a:pt x="1112977" y="1621574"/>
                </a:lnTo>
                <a:lnTo>
                  <a:pt x="1112507" y="1622691"/>
                </a:lnTo>
                <a:lnTo>
                  <a:pt x="1112507" y="1625320"/>
                </a:lnTo>
                <a:lnTo>
                  <a:pt x="1112977" y="1626438"/>
                </a:lnTo>
                <a:lnTo>
                  <a:pt x="1114844" y="1628305"/>
                </a:lnTo>
                <a:lnTo>
                  <a:pt x="1115961" y="1628762"/>
                </a:lnTo>
                <a:lnTo>
                  <a:pt x="1118590" y="1628762"/>
                </a:lnTo>
                <a:lnTo>
                  <a:pt x="1119708" y="1628305"/>
                </a:lnTo>
                <a:lnTo>
                  <a:pt x="1121575" y="1626438"/>
                </a:lnTo>
                <a:lnTo>
                  <a:pt x="1122032" y="1625320"/>
                </a:lnTo>
                <a:lnTo>
                  <a:pt x="1122032" y="1622691"/>
                </a:lnTo>
                <a:close/>
              </a:path>
              <a:path w="1122045" h="2438400">
                <a:moveTo>
                  <a:pt x="1122032" y="1575066"/>
                </a:moveTo>
                <a:lnTo>
                  <a:pt x="1121575" y="1573949"/>
                </a:lnTo>
                <a:lnTo>
                  <a:pt x="1119708" y="1572082"/>
                </a:lnTo>
                <a:lnTo>
                  <a:pt x="1118590" y="1571612"/>
                </a:lnTo>
                <a:lnTo>
                  <a:pt x="1115961" y="1571612"/>
                </a:lnTo>
                <a:lnTo>
                  <a:pt x="1114844" y="1572082"/>
                </a:lnTo>
                <a:lnTo>
                  <a:pt x="1112977" y="1573949"/>
                </a:lnTo>
                <a:lnTo>
                  <a:pt x="1112507" y="1575066"/>
                </a:lnTo>
                <a:lnTo>
                  <a:pt x="1112507" y="1577695"/>
                </a:lnTo>
                <a:lnTo>
                  <a:pt x="1112977" y="1578813"/>
                </a:lnTo>
                <a:lnTo>
                  <a:pt x="1114844" y="1580680"/>
                </a:lnTo>
                <a:lnTo>
                  <a:pt x="1115961" y="1581137"/>
                </a:lnTo>
                <a:lnTo>
                  <a:pt x="1118590" y="1581137"/>
                </a:lnTo>
                <a:lnTo>
                  <a:pt x="1119708" y="1580680"/>
                </a:lnTo>
                <a:lnTo>
                  <a:pt x="1121575" y="1578813"/>
                </a:lnTo>
                <a:lnTo>
                  <a:pt x="1122032" y="1577695"/>
                </a:lnTo>
                <a:lnTo>
                  <a:pt x="1122032" y="1575066"/>
                </a:lnTo>
                <a:close/>
              </a:path>
              <a:path w="1122045" h="2438400">
                <a:moveTo>
                  <a:pt x="1122032" y="1527441"/>
                </a:moveTo>
                <a:lnTo>
                  <a:pt x="1121575" y="1526324"/>
                </a:lnTo>
                <a:lnTo>
                  <a:pt x="1119708" y="1524457"/>
                </a:lnTo>
                <a:lnTo>
                  <a:pt x="1118590" y="1523987"/>
                </a:lnTo>
                <a:lnTo>
                  <a:pt x="1115961" y="1523987"/>
                </a:lnTo>
                <a:lnTo>
                  <a:pt x="1114844" y="1524457"/>
                </a:lnTo>
                <a:lnTo>
                  <a:pt x="1112977" y="1526324"/>
                </a:lnTo>
                <a:lnTo>
                  <a:pt x="1112507" y="1527441"/>
                </a:lnTo>
                <a:lnTo>
                  <a:pt x="1112507" y="1530070"/>
                </a:lnTo>
                <a:lnTo>
                  <a:pt x="1112977" y="1531188"/>
                </a:lnTo>
                <a:lnTo>
                  <a:pt x="1114844" y="1533055"/>
                </a:lnTo>
                <a:lnTo>
                  <a:pt x="1115961" y="1533512"/>
                </a:lnTo>
                <a:lnTo>
                  <a:pt x="1118590" y="1533512"/>
                </a:lnTo>
                <a:lnTo>
                  <a:pt x="1119708" y="1533055"/>
                </a:lnTo>
                <a:lnTo>
                  <a:pt x="1121575" y="1531188"/>
                </a:lnTo>
                <a:lnTo>
                  <a:pt x="1122032" y="1530070"/>
                </a:lnTo>
                <a:lnTo>
                  <a:pt x="1122032" y="1527441"/>
                </a:lnTo>
                <a:close/>
              </a:path>
              <a:path w="1122045" h="2438400">
                <a:moveTo>
                  <a:pt x="1122032" y="1479816"/>
                </a:moveTo>
                <a:lnTo>
                  <a:pt x="1121575" y="1478699"/>
                </a:lnTo>
                <a:lnTo>
                  <a:pt x="1119708" y="1476832"/>
                </a:lnTo>
                <a:lnTo>
                  <a:pt x="1118590" y="1476362"/>
                </a:lnTo>
                <a:lnTo>
                  <a:pt x="1115961" y="1476362"/>
                </a:lnTo>
                <a:lnTo>
                  <a:pt x="1114844" y="1476832"/>
                </a:lnTo>
                <a:lnTo>
                  <a:pt x="1112977" y="1478699"/>
                </a:lnTo>
                <a:lnTo>
                  <a:pt x="1112507" y="1479816"/>
                </a:lnTo>
                <a:lnTo>
                  <a:pt x="1112507" y="1482445"/>
                </a:lnTo>
                <a:lnTo>
                  <a:pt x="1112977" y="1483563"/>
                </a:lnTo>
                <a:lnTo>
                  <a:pt x="1114844" y="1485430"/>
                </a:lnTo>
                <a:lnTo>
                  <a:pt x="1115961" y="1485887"/>
                </a:lnTo>
                <a:lnTo>
                  <a:pt x="1118590" y="1485887"/>
                </a:lnTo>
                <a:lnTo>
                  <a:pt x="1119708" y="1485430"/>
                </a:lnTo>
                <a:lnTo>
                  <a:pt x="1121575" y="1483563"/>
                </a:lnTo>
                <a:lnTo>
                  <a:pt x="1122032" y="1482445"/>
                </a:lnTo>
                <a:lnTo>
                  <a:pt x="1122032" y="1479816"/>
                </a:lnTo>
                <a:close/>
              </a:path>
              <a:path w="1122045" h="2438400">
                <a:moveTo>
                  <a:pt x="1122032" y="1432191"/>
                </a:moveTo>
                <a:lnTo>
                  <a:pt x="1121575" y="1431074"/>
                </a:lnTo>
                <a:lnTo>
                  <a:pt x="1119708" y="1429207"/>
                </a:lnTo>
                <a:lnTo>
                  <a:pt x="1118590" y="1428737"/>
                </a:lnTo>
                <a:lnTo>
                  <a:pt x="1115961" y="1428737"/>
                </a:lnTo>
                <a:lnTo>
                  <a:pt x="1114844" y="1429207"/>
                </a:lnTo>
                <a:lnTo>
                  <a:pt x="1112977" y="1431074"/>
                </a:lnTo>
                <a:lnTo>
                  <a:pt x="1112507" y="1432191"/>
                </a:lnTo>
                <a:lnTo>
                  <a:pt x="1112507" y="1434820"/>
                </a:lnTo>
                <a:lnTo>
                  <a:pt x="1112977" y="1435938"/>
                </a:lnTo>
                <a:lnTo>
                  <a:pt x="1114844" y="1437805"/>
                </a:lnTo>
                <a:lnTo>
                  <a:pt x="1115961" y="1438262"/>
                </a:lnTo>
                <a:lnTo>
                  <a:pt x="1118590" y="1438262"/>
                </a:lnTo>
                <a:lnTo>
                  <a:pt x="1119708" y="1437805"/>
                </a:lnTo>
                <a:lnTo>
                  <a:pt x="1121575" y="1435938"/>
                </a:lnTo>
                <a:lnTo>
                  <a:pt x="1122032" y="1434820"/>
                </a:lnTo>
                <a:lnTo>
                  <a:pt x="1122032" y="1432191"/>
                </a:lnTo>
                <a:close/>
              </a:path>
              <a:path w="1122045" h="2438400">
                <a:moveTo>
                  <a:pt x="1122032" y="1384566"/>
                </a:moveTo>
                <a:lnTo>
                  <a:pt x="1121575" y="1383449"/>
                </a:lnTo>
                <a:lnTo>
                  <a:pt x="1119708" y="1381582"/>
                </a:lnTo>
                <a:lnTo>
                  <a:pt x="1118590" y="1381112"/>
                </a:lnTo>
                <a:lnTo>
                  <a:pt x="1115961" y="1381112"/>
                </a:lnTo>
                <a:lnTo>
                  <a:pt x="1114844" y="1381582"/>
                </a:lnTo>
                <a:lnTo>
                  <a:pt x="1112977" y="1383449"/>
                </a:lnTo>
                <a:lnTo>
                  <a:pt x="1112507" y="1384566"/>
                </a:lnTo>
                <a:lnTo>
                  <a:pt x="1112507" y="1387195"/>
                </a:lnTo>
                <a:lnTo>
                  <a:pt x="1112977" y="1388313"/>
                </a:lnTo>
                <a:lnTo>
                  <a:pt x="1114844" y="1390180"/>
                </a:lnTo>
                <a:lnTo>
                  <a:pt x="1115961" y="1390637"/>
                </a:lnTo>
                <a:lnTo>
                  <a:pt x="1118590" y="1390637"/>
                </a:lnTo>
                <a:lnTo>
                  <a:pt x="1119708" y="1390180"/>
                </a:lnTo>
                <a:lnTo>
                  <a:pt x="1121575" y="1388313"/>
                </a:lnTo>
                <a:lnTo>
                  <a:pt x="1122032" y="1387195"/>
                </a:lnTo>
                <a:lnTo>
                  <a:pt x="1122032" y="1384566"/>
                </a:lnTo>
                <a:close/>
              </a:path>
              <a:path w="1122045" h="2438400">
                <a:moveTo>
                  <a:pt x="1122032" y="1336941"/>
                </a:moveTo>
                <a:lnTo>
                  <a:pt x="1121575" y="1335824"/>
                </a:lnTo>
                <a:lnTo>
                  <a:pt x="1119708" y="1333957"/>
                </a:lnTo>
                <a:lnTo>
                  <a:pt x="1118590" y="1333487"/>
                </a:lnTo>
                <a:lnTo>
                  <a:pt x="1115961" y="1333487"/>
                </a:lnTo>
                <a:lnTo>
                  <a:pt x="1114844" y="1333957"/>
                </a:lnTo>
                <a:lnTo>
                  <a:pt x="1112977" y="1335824"/>
                </a:lnTo>
                <a:lnTo>
                  <a:pt x="1112507" y="1336941"/>
                </a:lnTo>
                <a:lnTo>
                  <a:pt x="1112507" y="1339570"/>
                </a:lnTo>
                <a:lnTo>
                  <a:pt x="1112977" y="1340688"/>
                </a:lnTo>
                <a:lnTo>
                  <a:pt x="1114844" y="1342555"/>
                </a:lnTo>
                <a:lnTo>
                  <a:pt x="1115961" y="1343012"/>
                </a:lnTo>
                <a:lnTo>
                  <a:pt x="1118590" y="1343012"/>
                </a:lnTo>
                <a:lnTo>
                  <a:pt x="1119708" y="1342555"/>
                </a:lnTo>
                <a:lnTo>
                  <a:pt x="1121575" y="1340688"/>
                </a:lnTo>
                <a:lnTo>
                  <a:pt x="1122032" y="1339570"/>
                </a:lnTo>
                <a:lnTo>
                  <a:pt x="1122032" y="1336941"/>
                </a:lnTo>
                <a:close/>
              </a:path>
              <a:path w="1122045" h="2438400">
                <a:moveTo>
                  <a:pt x="1122032" y="1289316"/>
                </a:moveTo>
                <a:lnTo>
                  <a:pt x="1121575" y="1288199"/>
                </a:lnTo>
                <a:lnTo>
                  <a:pt x="1119708" y="1286332"/>
                </a:lnTo>
                <a:lnTo>
                  <a:pt x="1118590" y="1285862"/>
                </a:lnTo>
                <a:lnTo>
                  <a:pt x="1115961" y="1285862"/>
                </a:lnTo>
                <a:lnTo>
                  <a:pt x="1114844" y="1286332"/>
                </a:lnTo>
                <a:lnTo>
                  <a:pt x="1112977" y="1288199"/>
                </a:lnTo>
                <a:lnTo>
                  <a:pt x="1112507" y="1289316"/>
                </a:lnTo>
                <a:lnTo>
                  <a:pt x="1112507" y="1291945"/>
                </a:lnTo>
                <a:lnTo>
                  <a:pt x="1112977" y="1293063"/>
                </a:lnTo>
                <a:lnTo>
                  <a:pt x="1114844" y="1294930"/>
                </a:lnTo>
                <a:lnTo>
                  <a:pt x="1115961" y="1295387"/>
                </a:lnTo>
                <a:lnTo>
                  <a:pt x="1118590" y="1295387"/>
                </a:lnTo>
                <a:lnTo>
                  <a:pt x="1119708" y="1294930"/>
                </a:lnTo>
                <a:lnTo>
                  <a:pt x="1121575" y="1293063"/>
                </a:lnTo>
                <a:lnTo>
                  <a:pt x="1122032" y="1291945"/>
                </a:lnTo>
                <a:lnTo>
                  <a:pt x="1122032" y="1289316"/>
                </a:lnTo>
                <a:close/>
              </a:path>
              <a:path w="1122045" h="2438400">
                <a:moveTo>
                  <a:pt x="1122032" y="1241691"/>
                </a:moveTo>
                <a:lnTo>
                  <a:pt x="1121575" y="1240574"/>
                </a:lnTo>
                <a:lnTo>
                  <a:pt x="1119708" y="1238707"/>
                </a:lnTo>
                <a:lnTo>
                  <a:pt x="1118590" y="1238237"/>
                </a:lnTo>
                <a:lnTo>
                  <a:pt x="1115961" y="1238237"/>
                </a:lnTo>
                <a:lnTo>
                  <a:pt x="1114844" y="1238707"/>
                </a:lnTo>
                <a:lnTo>
                  <a:pt x="1112977" y="1240574"/>
                </a:lnTo>
                <a:lnTo>
                  <a:pt x="1112507" y="1241691"/>
                </a:lnTo>
                <a:lnTo>
                  <a:pt x="1112507" y="1244320"/>
                </a:lnTo>
                <a:lnTo>
                  <a:pt x="1112977" y="1245438"/>
                </a:lnTo>
                <a:lnTo>
                  <a:pt x="1114844" y="1247305"/>
                </a:lnTo>
                <a:lnTo>
                  <a:pt x="1115961" y="1247762"/>
                </a:lnTo>
                <a:lnTo>
                  <a:pt x="1118590" y="1247762"/>
                </a:lnTo>
                <a:lnTo>
                  <a:pt x="1119708" y="1247305"/>
                </a:lnTo>
                <a:lnTo>
                  <a:pt x="1121575" y="1245438"/>
                </a:lnTo>
                <a:lnTo>
                  <a:pt x="1122032" y="1244320"/>
                </a:lnTo>
                <a:lnTo>
                  <a:pt x="1122032" y="1241691"/>
                </a:lnTo>
                <a:close/>
              </a:path>
              <a:path w="1122045" h="2438400">
                <a:moveTo>
                  <a:pt x="1122032" y="1194066"/>
                </a:moveTo>
                <a:lnTo>
                  <a:pt x="1121575" y="1192949"/>
                </a:lnTo>
                <a:lnTo>
                  <a:pt x="1119708" y="1191082"/>
                </a:lnTo>
                <a:lnTo>
                  <a:pt x="1118590" y="1190612"/>
                </a:lnTo>
                <a:lnTo>
                  <a:pt x="1115961" y="1190612"/>
                </a:lnTo>
                <a:lnTo>
                  <a:pt x="1114844" y="1191082"/>
                </a:lnTo>
                <a:lnTo>
                  <a:pt x="1112977" y="1192949"/>
                </a:lnTo>
                <a:lnTo>
                  <a:pt x="1112507" y="1194066"/>
                </a:lnTo>
                <a:lnTo>
                  <a:pt x="1112507" y="1196695"/>
                </a:lnTo>
                <a:lnTo>
                  <a:pt x="1112977" y="1197813"/>
                </a:lnTo>
                <a:lnTo>
                  <a:pt x="1114844" y="1199680"/>
                </a:lnTo>
                <a:lnTo>
                  <a:pt x="1115961" y="1200137"/>
                </a:lnTo>
                <a:lnTo>
                  <a:pt x="1118590" y="1200137"/>
                </a:lnTo>
                <a:lnTo>
                  <a:pt x="1119708" y="1199680"/>
                </a:lnTo>
                <a:lnTo>
                  <a:pt x="1121575" y="1197813"/>
                </a:lnTo>
                <a:lnTo>
                  <a:pt x="1122032" y="1196695"/>
                </a:lnTo>
                <a:lnTo>
                  <a:pt x="1122032" y="1194066"/>
                </a:lnTo>
                <a:close/>
              </a:path>
              <a:path w="1122045" h="2438400">
                <a:moveTo>
                  <a:pt x="1122032" y="1146441"/>
                </a:moveTo>
                <a:lnTo>
                  <a:pt x="1121575" y="1145324"/>
                </a:lnTo>
                <a:lnTo>
                  <a:pt x="1119708" y="1143457"/>
                </a:lnTo>
                <a:lnTo>
                  <a:pt x="1118590" y="1142987"/>
                </a:lnTo>
                <a:lnTo>
                  <a:pt x="1115961" y="1142987"/>
                </a:lnTo>
                <a:lnTo>
                  <a:pt x="1114844" y="1143457"/>
                </a:lnTo>
                <a:lnTo>
                  <a:pt x="1112977" y="1145324"/>
                </a:lnTo>
                <a:lnTo>
                  <a:pt x="1112507" y="1146441"/>
                </a:lnTo>
                <a:lnTo>
                  <a:pt x="1112507" y="1149070"/>
                </a:lnTo>
                <a:lnTo>
                  <a:pt x="1112977" y="1150188"/>
                </a:lnTo>
                <a:lnTo>
                  <a:pt x="1114844" y="1152055"/>
                </a:lnTo>
                <a:lnTo>
                  <a:pt x="1115961" y="1152512"/>
                </a:lnTo>
                <a:lnTo>
                  <a:pt x="1118590" y="1152512"/>
                </a:lnTo>
                <a:lnTo>
                  <a:pt x="1119708" y="1152055"/>
                </a:lnTo>
                <a:lnTo>
                  <a:pt x="1121575" y="1150188"/>
                </a:lnTo>
                <a:lnTo>
                  <a:pt x="1122032" y="1149070"/>
                </a:lnTo>
                <a:lnTo>
                  <a:pt x="1122032" y="1146441"/>
                </a:lnTo>
                <a:close/>
              </a:path>
              <a:path w="1122045" h="2438400">
                <a:moveTo>
                  <a:pt x="1122032" y="1098816"/>
                </a:moveTo>
                <a:lnTo>
                  <a:pt x="1121575" y="1097699"/>
                </a:lnTo>
                <a:lnTo>
                  <a:pt x="1119708" y="1095832"/>
                </a:lnTo>
                <a:lnTo>
                  <a:pt x="1118590" y="1095362"/>
                </a:lnTo>
                <a:lnTo>
                  <a:pt x="1115961" y="1095362"/>
                </a:lnTo>
                <a:lnTo>
                  <a:pt x="1114844" y="1095832"/>
                </a:lnTo>
                <a:lnTo>
                  <a:pt x="1112977" y="1097699"/>
                </a:lnTo>
                <a:lnTo>
                  <a:pt x="1112507" y="1098816"/>
                </a:lnTo>
                <a:lnTo>
                  <a:pt x="1112507" y="1101445"/>
                </a:lnTo>
                <a:lnTo>
                  <a:pt x="1112977" y="1102563"/>
                </a:lnTo>
                <a:lnTo>
                  <a:pt x="1114844" y="1104430"/>
                </a:lnTo>
                <a:lnTo>
                  <a:pt x="1115961" y="1104887"/>
                </a:lnTo>
                <a:lnTo>
                  <a:pt x="1118590" y="1104887"/>
                </a:lnTo>
                <a:lnTo>
                  <a:pt x="1119708" y="1104430"/>
                </a:lnTo>
                <a:lnTo>
                  <a:pt x="1121575" y="1102563"/>
                </a:lnTo>
                <a:lnTo>
                  <a:pt x="1122032" y="1101445"/>
                </a:lnTo>
                <a:lnTo>
                  <a:pt x="1122032" y="1098816"/>
                </a:lnTo>
                <a:close/>
              </a:path>
              <a:path w="1122045" h="2438400">
                <a:moveTo>
                  <a:pt x="1122032" y="1051191"/>
                </a:moveTo>
                <a:lnTo>
                  <a:pt x="1121575" y="1050074"/>
                </a:lnTo>
                <a:lnTo>
                  <a:pt x="1119708" y="1048207"/>
                </a:lnTo>
                <a:lnTo>
                  <a:pt x="1118590" y="1047737"/>
                </a:lnTo>
                <a:lnTo>
                  <a:pt x="1115961" y="1047737"/>
                </a:lnTo>
                <a:lnTo>
                  <a:pt x="1114844" y="1048207"/>
                </a:lnTo>
                <a:lnTo>
                  <a:pt x="1112977" y="1050074"/>
                </a:lnTo>
                <a:lnTo>
                  <a:pt x="1112507" y="1051191"/>
                </a:lnTo>
                <a:lnTo>
                  <a:pt x="1112507" y="1053820"/>
                </a:lnTo>
                <a:lnTo>
                  <a:pt x="1112977" y="1054938"/>
                </a:lnTo>
                <a:lnTo>
                  <a:pt x="1114844" y="1056805"/>
                </a:lnTo>
                <a:lnTo>
                  <a:pt x="1115961" y="1057262"/>
                </a:lnTo>
                <a:lnTo>
                  <a:pt x="1118590" y="1057262"/>
                </a:lnTo>
                <a:lnTo>
                  <a:pt x="1119708" y="1056805"/>
                </a:lnTo>
                <a:lnTo>
                  <a:pt x="1121575" y="1054938"/>
                </a:lnTo>
                <a:lnTo>
                  <a:pt x="1122032" y="1053820"/>
                </a:lnTo>
                <a:lnTo>
                  <a:pt x="1122032" y="1051191"/>
                </a:lnTo>
                <a:close/>
              </a:path>
              <a:path w="1122045" h="2438400">
                <a:moveTo>
                  <a:pt x="1122032" y="1003566"/>
                </a:moveTo>
                <a:lnTo>
                  <a:pt x="1121575" y="1002449"/>
                </a:lnTo>
                <a:lnTo>
                  <a:pt x="1119708" y="1000582"/>
                </a:lnTo>
                <a:lnTo>
                  <a:pt x="1118590" y="1000112"/>
                </a:lnTo>
                <a:lnTo>
                  <a:pt x="1115961" y="1000112"/>
                </a:lnTo>
                <a:lnTo>
                  <a:pt x="1114844" y="1000582"/>
                </a:lnTo>
                <a:lnTo>
                  <a:pt x="1112977" y="1002449"/>
                </a:lnTo>
                <a:lnTo>
                  <a:pt x="1112507" y="1003566"/>
                </a:lnTo>
                <a:lnTo>
                  <a:pt x="1112507" y="1006195"/>
                </a:lnTo>
                <a:lnTo>
                  <a:pt x="1112977" y="1007313"/>
                </a:lnTo>
                <a:lnTo>
                  <a:pt x="1114844" y="1009180"/>
                </a:lnTo>
                <a:lnTo>
                  <a:pt x="1115961" y="1009637"/>
                </a:lnTo>
                <a:lnTo>
                  <a:pt x="1118590" y="1009637"/>
                </a:lnTo>
                <a:lnTo>
                  <a:pt x="1119708" y="1009180"/>
                </a:lnTo>
                <a:lnTo>
                  <a:pt x="1121575" y="1007313"/>
                </a:lnTo>
                <a:lnTo>
                  <a:pt x="1122032" y="1006195"/>
                </a:lnTo>
                <a:lnTo>
                  <a:pt x="1122032" y="1003566"/>
                </a:lnTo>
                <a:close/>
              </a:path>
              <a:path w="1122045" h="2438400">
                <a:moveTo>
                  <a:pt x="1122032" y="955941"/>
                </a:moveTo>
                <a:lnTo>
                  <a:pt x="1121575" y="954824"/>
                </a:lnTo>
                <a:lnTo>
                  <a:pt x="1119708" y="952957"/>
                </a:lnTo>
                <a:lnTo>
                  <a:pt x="1118590" y="952487"/>
                </a:lnTo>
                <a:lnTo>
                  <a:pt x="1115961" y="952487"/>
                </a:lnTo>
                <a:lnTo>
                  <a:pt x="1114844" y="952957"/>
                </a:lnTo>
                <a:lnTo>
                  <a:pt x="1112977" y="954824"/>
                </a:lnTo>
                <a:lnTo>
                  <a:pt x="1112507" y="955941"/>
                </a:lnTo>
                <a:lnTo>
                  <a:pt x="1112507" y="958570"/>
                </a:lnTo>
                <a:lnTo>
                  <a:pt x="1112977" y="959688"/>
                </a:lnTo>
                <a:lnTo>
                  <a:pt x="1114844" y="961555"/>
                </a:lnTo>
                <a:lnTo>
                  <a:pt x="1115961" y="962012"/>
                </a:lnTo>
                <a:lnTo>
                  <a:pt x="1118590" y="962012"/>
                </a:lnTo>
                <a:lnTo>
                  <a:pt x="1119708" y="961555"/>
                </a:lnTo>
                <a:lnTo>
                  <a:pt x="1121575" y="959688"/>
                </a:lnTo>
                <a:lnTo>
                  <a:pt x="1122032" y="958570"/>
                </a:lnTo>
                <a:lnTo>
                  <a:pt x="1122032" y="955941"/>
                </a:lnTo>
                <a:close/>
              </a:path>
              <a:path w="1122045" h="2438400">
                <a:moveTo>
                  <a:pt x="1122032" y="908316"/>
                </a:moveTo>
                <a:lnTo>
                  <a:pt x="1121575" y="907199"/>
                </a:lnTo>
                <a:lnTo>
                  <a:pt x="1119708" y="905332"/>
                </a:lnTo>
                <a:lnTo>
                  <a:pt x="1118590" y="904862"/>
                </a:lnTo>
                <a:lnTo>
                  <a:pt x="1115961" y="904862"/>
                </a:lnTo>
                <a:lnTo>
                  <a:pt x="1114844" y="905332"/>
                </a:lnTo>
                <a:lnTo>
                  <a:pt x="1112977" y="907199"/>
                </a:lnTo>
                <a:lnTo>
                  <a:pt x="1112507" y="908316"/>
                </a:lnTo>
                <a:lnTo>
                  <a:pt x="1112507" y="910945"/>
                </a:lnTo>
                <a:lnTo>
                  <a:pt x="1112977" y="912063"/>
                </a:lnTo>
                <a:lnTo>
                  <a:pt x="1114844" y="913930"/>
                </a:lnTo>
                <a:lnTo>
                  <a:pt x="1115961" y="914387"/>
                </a:lnTo>
                <a:lnTo>
                  <a:pt x="1118590" y="914387"/>
                </a:lnTo>
                <a:lnTo>
                  <a:pt x="1119708" y="913930"/>
                </a:lnTo>
                <a:lnTo>
                  <a:pt x="1121575" y="912063"/>
                </a:lnTo>
                <a:lnTo>
                  <a:pt x="1122032" y="910945"/>
                </a:lnTo>
                <a:lnTo>
                  <a:pt x="1122032" y="908316"/>
                </a:lnTo>
                <a:close/>
              </a:path>
              <a:path w="1122045" h="2438400">
                <a:moveTo>
                  <a:pt x="1122032" y="860691"/>
                </a:moveTo>
                <a:lnTo>
                  <a:pt x="1121575" y="859574"/>
                </a:lnTo>
                <a:lnTo>
                  <a:pt x="1119708" y="857707"/>
                </a:lnTo>
                <a:lnTo>
                  <a:pt x="1118590" y="857237"/>
                </a:lnTo>
                <a:lnTo>
                  <a:pt x="1115961" y="857237"/>
                </a:lnTo>
                <a:lnTo>
                  <a:pt x="1114844" y="857707"/>
                </a:lnTo>
                <a:lnTo>
                  <a:pt x="1112977" y="859574"/>
                </a:lnTo>
                <a:lnTo>
                  <a:pt x="1112507" y="860691"/>
                </a:lnTo>
                <a:lnTo>
                  <a:pt x="1112507" y="863320"/>
                </a:lnTo>
                <a:lnTo>
                  <a:pt x="1112977" y="864438"/>
                </a:lnTo>
                <a:lnTo>
                  <a:pt x="1114844" y="866305"/>
                </a:lnTo>
                <a:lnTo>
                  <a:pt x="1115961" y="866762"/>
                </a:lnTo>
                <a:lnTo>
                  <a:pt x="1118590" y="866762"/>
                </a:lnTo>
                <a:lnTo>
                  <a:pt x="1119708" y="866305"/>
                </a:lnTo>
                <a:lnTo>
                  <a:pt x="1121575" y="864438"/>
                </a:lnTo>
                <a:lnTo>
                  <a:pt x="1122032" y="863320"/>
                </a:lnTo>
                <a:lnTo>
                  <a:pt x="1122032" y="860691"/>
                </a:lnTo>
                <a:close/>
              </a:path>
              <a:path w="1122045" h="2438400">
                <a:moveTo>
                  <a:pt x="1122032" y="813066"/>
                </a:moveTo>
                <a:lnTo>
                  <a:pt x="1121575" y="811949"/>
                </a:lnTo>
                <a:lnTo>
                  <a:pt x="1119708" y="810082"/>
                </a:lnTo>
                <a:lnTo>
                  <a:pt x="1118590" y="809612"/>
                </a:lnTo>
                <a:lnTo>
                  <a:pt x="1115961" y="809612"/>
                </a:lnTo>
                <a:lnTo>
                  <a:pt x="1114844" y="810082"/>
                </a:lnTo>
                <a:lnTo>
                  <a:pt x="1112977" y="811949"/>
                </a:lnTo>
                <a:lnTo>
                  <a:pt x="1112507" y="813066"/>
                </a:lnTo>
                <a:lnTo>
                  <a:pt x="1112507" y="815695"/>
                </a:lnTo>
                <a:lnTo>
                  <a:pt x="1112977" y="816813"/>
                </a:lnTo>
                <a:lnTo>
                  <a:pt x="1114844" y="818680"/>
                </a:lnTo>
                <a:lnTo>
                  <a:pt x="1115961" y="819137"/>
                </a:lnTo>
                <a:lnTo>
                  <a:pt x="1118590" y="819137"/>
                </a:lnTo>
                <a:lnTo>
                  <a:pt x="1119708" y="818680"/>
                </a:lnTo>
                <a:lnTo>
                  <a:pt x="1121575" y="816813"/>
                </a:lnTo>
                <a:lnTo>
                  <a:pt x="1122032" y="815695"/>
                </a:lnTo>
                <a:lnTo>
                  <a:pt x="1122032" y="813066"/>
                </a:lnTo>
                <a:close/>
              </a:path>
              <a:path w="1122045" h="2438400">
                <a:moveTo>
                  <a:pt x="1122032" y="765441"/>
                </a:moveTo>
                <a:lnTo>
                  <a:pt x="1121575" y="764324"/>
                </a:lnTo>
                <a:lnTo>
                  <a:pt x="1119708" y="762457"/>
                </a:lnTo>
                <a:lnTo>
                  <a:pt x="1118590" y="761987"/>
                </a:lnTo>
                <a:lnTo>
                  <a:pt x="1115961" y="761987"/>
                </a:lnTo>
                <a:lnTo>
                  <a:pt x="1114844" y="762457"/>
                </a:lnTo>
                <a:lnTo>
                  <a:pt x="1112977" y="764324"/>
                </a:lnTo>
                <a:lnTo>
                  <a:pt x="1112507" y="765441"/>
                </a:lnTo>
                <a:lnTo>
                  <a:pt x="1112507" y="768070"/>
                </a:lnTo>
                <a:lnTo>
                  <a:pt x="1112977" y="769188"/>
                </a:lnTo>
                <a:lnTo>
                  <a:pt x="1114844" y="771055"/>
                </a:lnTo>
                <a:lnTo>
                  <a:pt x="1115961" y="771512"/>
                </a:lnTo>
                <a:lnTo>
                  <a:pt x="1118590" y="771512"/>
                </a:lnTo>
                <a:lnTo>
                  <a:pt x="1119708" y="771055"/>
                </a:lnTo>
                <a:lnTo>
                  <a:pt x="1121575" y="769188"/>
                </a:lnTo>
                <a:lnTo>
                  <a:pt x="1122032" y="768070"/>
                </a:lnTo>
                <a:lnTo>
                  <a:pt x="1122032" y="765441"/>
                </a:lnTo>
                <a:close/>
              </a:path>
              <a:path w="1122045" h="2438400">
                <a:moveTo>
                  <a:pt x="1122032" y="717816"/>
                </a:moveTo>
                <a:lnTo>
                  <a:pt x="1121575" y="716699"/>
                </a:lnTo>
                <a:lnTo>
                  <a:pt x="1119708" y="714832"/>
                </a:lnTo>
                <a:lnTo>
                  <a:pt x="1118590" y="714362"/>
                </a:lnTo>
                <a:lnTo>
                  <a:pt x="1115961" y="714362"/>
                </a:lnTo>
                <a:lnTo>
                  <a:pt x="1114844" y="714832"/>
                </a:lnTo>
                <a:lnTo>
                  <a:pt x="1112977" y="716699"/>
                </a:lnTo>
                <a:lnTo>
                  <a:pt x="1112507" y="717816"/>
                </a:lnTo>
                <a:lnTo>
                  <a:pt x="1112507" y="720445"/>
                </a:lnTo>
                <a:lnTo>
                  <a:pt x="1112977" y="721563"/>
                </a:lnTo>
                <a:lnTo>
                  <a:pt x="1114844" y="723430"/>
                </a:lnTo>
                <a:lnTo>
                  <a:pt x="1115961" y="723887"/>
                </a:lnTo>
                <a:lnTo>
                  <a:pt x="1118590" y="723887"/>
                </a:lnTo>
                <a:lnTo>
                  <a:pt x="1119708" y="723430"/>
                </a:lnTo>
                <a:lnTo>
                  <a:pt x="1121575" y="721563"/>
                </a:lnTo>
                <a:lnTo>
                  <a:pt x="1122032" y="720445"/>
                </a:lnTo>
                <a:lnTo>
                  <a:pt x="1122032" y="717816"/>
                </a:lnTo>
                <a:close/>
              </a:path>
              <a:path w="1122045" h="2438400">
                <a:moveTo>
                  <a:pt x="1122032" y="670191"/>
                </a:moveTo>
                <a:lnTo>
                  <a:pt x="1121575" y="669074"/>
                </a:lnTo>
                <a:lnTo>
                  <a:pt x="1119708" y="667207"/>
                </a:lnTo>
                <a:lnTo>
                  <a:pt x="1118590" y="666737"/>
                </a:lnTo>
                <a:lnTo>
                  <a:pt x="1115961" y="666737"/>
                </a:lnTo>
                <a:lnTo>
                  <a:pt x="1114844" y="667207"/>
                </a:lnTo>
                <a:lnTo>
                  <a:pt x="1112977" y="669074"/>
                </a:lnTo>
                <a:lnTo>
                  <a:pt x="1112507" y="670191"/>
                </a:lnTo>
                <a:lnTo>
                  <a:pt x="1112507" y="672820"/>
                </a:lnTo>
                <a:lnTo>
                  <a:pt x="1112977" y="673938"/>
                </a:lnTo>
                <a:lnTo>
                  <a:pt x="1114844" y="675805"/>
                </a:lnTo>
                <a:lnTo>
                  <a:pt x="1115961" y="676262"/>
                </a:lnTo>
                <a:lnTo>
                  <a:pt x="1118590" y="676262"/>
                </a:lnTo>
                <a:lnTo>
                  <a:pt x="1119708" y="675805"/>
                </a:lnTo>
                <a:lnTo>
                  <a:pt x="1121575" y="673938"/>
                </a:lnTo>
                <a:lnTo>
                  <a:pt x="1122032" y="672820"/>
                </a:lnTo>
                <a:lnTo>
                  <a:pt x="1122032" y="670191"/>
                </a:lnTo>
                <a:close/>
              </a:path>
              <a:path w="1122045" h="2438400">
                <a:moveTo>
                  <a:pt x="1122032" y="622566"/>
                </a:moveTo>
                <a:lnTo>
                  <a:pt x="1121575" y="621449"/>
                </a:lnTo>
                <a:lnTo>
                  <a:pt x="1119708" y="619582"/>
                </a:lnTo>
                <a:lnTo>
                  <a:pt x="1118590" y="619112"/>
                </a:lnTo>
                <a:lnTo>
                  <a:pt x="1115961" y="619112"/>
                </a:lnTo>
                <a:lnTo>
                  <a:pt x="1114844" y="619582"/>
                </a:lnTo>
                <a:lnTo>
                  <a:pt x="1112977" y="621449"/>
                </a:lnTo>
                <a:lnTo>
                  <a:pt x="1112507" y="622566"/>
                </a:lnTo>
                <a:lnTo>
                  <a:pt x="1112507" y="625195"/>
                </a:lnTo>
                <a:lnTo>
                  <a:pt x="1112977" y="626313"/>
                </a:lnTo>
                <a:lnTo>
                  <a:pt x="1114844" y="628180"/>
                </a:lnTo>
                <a:lnTo>
                  <a:pt x="1115961" y="628637"/>
                </a:lnTo>
                <a:lnTo>
                  <a:pt x="1118590" y="628637"/>
                </a:lnTo>
                <a:lnTo>
                  <a:pt x="1119708" y="628180"/>
                </a:lnTo>
                <a:lnTo>
                  <a:pt x="1121575" y="626313"/>
                </a:lnTo>
                <a:lnTo>
                  <a:pt x="1122032" y="625195"/>
                </a:lnTo>
                <a:lnTo>
                  <a:pt x="1122032" y="622566"/>
                </a:lnTo>
                <a:close/>
              </a:path>
              <a:path w="1122045" h="2438400">
                <a:moveTo>
                  <a:pt x="1122032" y="574941"/>
                </a:moveTo>
                <a:lnTo>
                  <a:pt x="1121575" y="573824"/>
                </a:lnTo>
                <a:lnTo>
                  <a:pt x="1119708" y="571957"/>
                </a:lnTo>
                <a:lnTo>
                  <a:pt x="1118590" y="571487"/>
                </a:lnTo>
                <a:lnTo>
                  <a:pt x="1115961" y="571487"/>
                </a:lnTo>
                <a:lnTo>
                  <a:pt x="1114844" y="571957"/>
                </a:lnTo>
                <a:lnTo>
                  <a:pt x="1112977" y="573824"/>
                </a:lnTo>
                <a:lnTo>
                  <a:pt x="1112507" y="574941"/>
                </a:lnTo>
                <a:lnTo>
                  <a:pt x="1112507" y="577570"/>
                </a:lnTo>
                <a:lnTo>
                  <a:pt x="1112977" y="578688"/>
                </a:lnTo>
                <a:lnTo>
                  <a:pt x="1114844" y="580555"/>
                </a:lnTo>
                <a:lnTo>
                  <a:pt x="1115961" y="581012"/>
                </a:lnTo>
                <a:lnTo>
                  <a:pt x="1118590" y="581012"/>
                </a:lnTo>
                <a:lnTo>
                  <a:pt x="1119708" y="580555"/>
                </a:lnTo>
                <a:lnTo>
                  <a:pt x="1121575" y="578688"/>
                </a:lnTo>
                <a:lnTo>
                  <a:pt x="1122032" y="577570"/>
                </a:lnTo>
                <a:lnTo>
                  <a:pt x="1122032" y="574941"/>
                </a:lnTo>
                <a:close/>
              </a:path>
              <a:path w="1122045" h="2438400">
                <a:moveTo>
                  <a:pt x="1122032" y="527316"/>
                </a:moveTo>
                <a:lnTo>
                  <a:pt x="1121575" y="526199"/>
                </a:lnTo>
                <a:lnTo>
                  <a:pt x="1119708" y="524332"/>
                </a:lnTo>
                <a:lnTo>
                  <a:pt x="1118590" y="523862"/>
                </a:lnTo>
                <a:lnTo>
                  <a:pt x="1115961" y="523862"/>
                </a:lnTo>
                <a:lnTo>
                  <a:pt x="1114844" y="524332"/>
                </a:lnTo>
                <a:lnTo>
                  <a:pt x="1112977" y="526199"/>
                </a:lnTo>
                <a:lnTo>
                  <a:pt x="1112507" y="527316"/>
                </a:lnTo>
                <a:lnTo>
                  <a:pt x="1112507" y="529945"/>
                </a:lnTo>
                <a:lnTo>
                  <a:pt x="1112977" y="531063"/>
                </a:lnTo>
                <a:lnTo>
                  <a:pt x="1114844" y="532930"/>
                </a:lnTo>
                <a:lnTo>
                  <a:pt x="1115961" y="533387"/>
                </a:lnTo>
                <a:lnTo>
                  <a:pt x="1118590" y="533387"/>
                </a:lnTo>
                <a:lnTo>
                  <a:pt x="1119708" y="532930"/>
                </a:lnTo>
                <a:lnTo>
                  <a:pt x="1121575" y="531063"/>
                </a:lnTo>
                <a:lnTo>
                  <a:pt x="1122032" y="529945"/>
                </a:lnTo>
                <a:lnTo>
                  <a:pt x="1122032" y="527316"/>
                </a:lnTo>
                <a:close/>
              </a:path>
              <a:path w="1122045" h="2438400">
                <a:moveTo>
                  <a:pt x="1122032" y="479691"/>
                </a:moveTo>
                <a:lnTo>
                  <a:pt x="1121575" y="478574"/>
                </a:lnTo>
                <a:lnTo>
                  <a:pt x="1119708" y="476707"/>
                </a:lnTo>
                <a:lnTo>
                  <a:pt x="1118590" y="476237"/>
                </a:lnTo>
                <a:lnTo>
                  <a:pt x="1115961" y="476237"/>
                </a:lnTo>
                <a:lnTo>
                  <a:pt x="1114844" y="476707"/>
                </a:lnTo>
                <a:lnTo>
                  <a:pt x="1112977" y="478574"/>
                </a:lnTo>
                <a:lnTo>
                  <a:pt x="1112507" y="479691"/>
                </a:lnTo>
                <a:lnTo>
                  <a:pt x="1112507" y="482320"/>
                </a:lnTo>
                <a:lnTo>
                  <a:pt x="1112977" y="483438"/>
                </a:lnTo>
                <a:lnTo>
                  <a:pt x="1114844" y="485305"/>
                </a:lnTo>
                <a:lnTo>
                  <a:pt x="1115961" y="485762"/>
                </a:lnTo>
                <a:lnTo>
                  <a:pt x="1118590" y="485762"/>
                </a:lnTo>
                <a:lnTo>
                  <a:pt x="1119708" y="485305"/>
                </a:lnTo>
                <a:lnTo>
                  <a:pt x="1121575" y="483438"/>
                </a:lnTo>
                <a:lnTo>
                  <a:pt x="1122032" y="482320"/>
                </a:lnTo>
                <a:lnTo>
                  <a:pt x="1122032" y="479691"/>
                </a:lnTo>
                <a:close/>
              </a:path>
              <a:path w="1122045" h="2438400">
                <a:moveTo>
                  <a:pt x="1122032" y="432066"/>
                </a:moveTo>
                <a:lnTo>
                  <a:pt x="1121575" y="430949"/>
                </a:lnTo>
                <a:lnTo>
                  <a:pt x="1119708" y="429082"/>
                </a:lnTo>
                <a:lnTo>
                  <a:pt x="1118590" y="428612"/>
                </a:lnTo>
                <a:lnTo>
                  <a:pt x="1115961" y="428612"/>
                </a:lnTo>
                <a:lnTo>
                  <a:pt x="1114844" y="429082"/>
                </a:lnTo>
                <a:lnTo>
                  <a:pt x="1112977" y="430949"/>
                </a:lnTo>
                <a:lnTo>
                  <a:pt x="1112507" y="432066"/>
                </a:lnTo>
                <a:lnTo>
                  <a:pt x="1112507" y="434695"/>
                </a:lnTo>
                <a:lnTo>
                  <a:pt x="1112977" y="435813"/>
                </a:lnTo>
                <a:lnTo>
                  <a:pt x="1114844" y="437680"/>
                </a:lnTo>
                <a:lnTo>
                  <a:pt x="1115961" y="438137"/>
                </a:lnTo>
                <a:lnTo>
                  <a:pt x="1118590" y="438137"/>
                </a:lnTo>
                <a:lnTo>
                  <a:pt x="1119708" y="437680"/>
                </a:lnTo>
                <a:lnTo>
                  <a:pt x="1121575" y="435813"/>
                </a:lnTo>
                <a:lnTo>
                  <a:pt x="1122032" y="434695"/>
                </a:lnTo>
                <a:lnTo>
                  <a:pt x="1122032" y="432066"/>
                </a:lnTo>
                <a:close/>
              </a:path>
              <a:path w="1122045" h="2438400">
                <a:moveTo>
                  <a:pt x="1122032" y="384441"/>
                </a:moveTo>
                <a:lnTo>
                  <a:pt x="1121575" y="383324"/>
                </a:lnTo>
                <a:lnTo>
                  <a:pt x="1119708" y="381457"/>
                </a:lnTo>
                <a:lnTo>
                  <a:pt x="1118590" y="380987"/>
                </a:lnTo>
                <a:lnTo>
                  <a:pt x="1115961" y="380987"/>
                </a:lnTo>
                <a:lnTo>
                  <a:pt x="1114844" y="381457"/>
                </a:lnTo>
                <a:lnTo>
                  <a:pt x="1112977" y="383324"/>
                </a:lnTo>
                <a:lnTo>
                  <a:pt x="1112507" y="384441"/>
                </a:lnTo>
                <a:lnTo>
                  <a:pt x="1112507" y="387070"/>
                </a:lnTo>
                <a:lnTo>
                  <a:pt x="1112977" y="388188"/>
                </a:lnTo>
                <a:lnTo>
                  <a:pt x="1114844" y="390055"/>
                </a:lnTo>
                <a:lnTo>
                  <a:pt x="1115961" y="390512"/>
                </a:lnTo>
                <a:lnTo>
                  <a:pt x="1118590" y="390512"/>
                </a:lnTo>
                <a:lnTo>
                  <a:pt x="1119708" y="390055"/>
                </a:lnTo>
                <a:lnTo>
                  <a:pt x="1121575" y="388188"/>
                </a:lnTo>
                <a:lnTo>
                  <a:pt x="1122032" y="387070"/>
                </a:lnTo>
                <a:lnTo>
                  <a:pt x="1122032" y="384441"/>
                </a:lnTo>
                <a:close/>
              </a:path>
              <a:path w="1122045" h="2438400">
                <a:moveTo>
                  <a:pt x="1122032" y="336816"/>
                </a:moveTo>
                <a:lnTo>
                  <a:pt x="1121575" y="335699"/>
                </a:lnTo>
                <a:lnTo>
                  <a:pt x="1119708" y="333832"/>
                </a:lnTo>
                <a:lnTo>
                  <a:pt x="1118590" y="333362"/>
                </a:lnTo>
                <a:lnTo>
                  <a:pt x="1115961" y="333362"/>
                </a:lnTo>
                <a:lnTo>
                  <a:pt x="1114844" y="333832"/>
                </a:lnTo>
                <a:lnTo>
                  <a:pt x="1112977" y="335699"/>
                </a:lnTo>
                <a:lnTo>
                  <a:pt x="1112507" y="336816"/>
                </a:lnTo>
                <a:lnTo>
                  <a:pt x="1112507" y="339445"/>
                </a:lnTo>
                <a:lnTo>
                  <a:pt x="1112977" y="340563"/>
                </a:lnTo>
                <a:lnTo>
                  <a:pt x="1114844" y="342430"/>
                </a:lnTo>
                <a:lnTo>
                  <a:pt x="1115961" y="342887"/>
                </a:lnTo>
                <a:lnTo>
                  <a:pt x="1118590" y="342887"/>
                </a:lnTo>
                <a:lnTo>
                  <a:pt x="1119708" y="342430"/>
                </a:lnTo>
                <a:lnTo>
                  <a:pt x="1121575" y="340563"/>
                </a:lnTo>
                <a:lnTo>
                  <a:pt x="1122032" y="339445"/>
                </a:lnTo>
                <a:lnTo>
                  <a:pt x="1122032" y="336816"/>
                </a:lnTo>
                <a:close/>
              </a:path>
              <a:path w="1122045" h="2438400">
                <a:moveTo>
                  <a:pt x="1122032" y="289191"/>
                </a:moveTo>
                <a:lnTo>
                  <a:pt x="1121575" y="288074"/>
                </a:lnTo>
                <a:lnTo>
                  <a:pt x="1119708" y="286207"/>
                </a:lnTo>
                <a:lnTo>
                  <a:pt x="1118590" y="285750"/>
                </a:lnTo>
                <a:lnTo>
                  <a:pt x="1115961" y="285750"/>
                </a:lnTo>
                <a:lnTo>
                  <a:pt x="1114844" y="286207"/>
                </a:lnTo>
                <a:lnTo>
                  <a:pt x="1112977" y="288074"/>
                </a:lnTo>
                <a:lnTo>
                  <a:pt x="1112507" y="289191"/>
                </a:lnTo>
                <a:lnTo>
                  <a:pt x="1112507" y="291820"/>
                </a:lnTo>
                <a:lnTo>
                  <a:pt x="1112977" y="292938"/>
                </a:lnTo>
                <a:lnTo>
                  <a:pt x="1114844" y="294805"/>
                </a:lnTo>
                <a:lnTo>
                  <a:pt x="1115961" y="295262"/>
                </a:lnTo>
                <a:lnTo>
                  <a:pt x="1118590" y="295262"/>
                </a:lnTo>
                <a:lnTo>
                  <a:pt x="1119708" y="294805"/>
                </a:lnTo>
                <a:lnTo>
                  <a:pt x="1121575" y="292938"/>
                </a:lnTo>
                <a:lnTo>
                  <a:pt x="1122032" y="291820"/>
                </a:lnTo>
                <a:lnTo>
                  <a:pt x="1122032" y="289191"/>
                </a:lnTo>
                <a:close/>
              </a:path>
              <a:path w="1122045" h="2438400">
                <a:moveTo>
                  <a:pt x="1122032" y="241566"/>
                </a:moveTo>
                <a:lnTo>
                  <a:pt x="1121575" y="240449"/>
                </a:lnTo>
                <a:lnTo>
                  <a:pt x="1119708" y="238582"/>
                </a:lnTo>
                <a:lnTo>
                  <a:pt x="1118590" y="238125"/>
                </a:lnTo>
                <a:lnTo>
                  <a:pt x="1115961" y="238125"/>
                </a:lnTo>
                <a:lnTo>
                  <a:pt x="1114844" y="238582"/>
                </a:lnTo>
                <a:lnTo>
                  <a:pt x="1112977" y="240449"/>
                </a:lnTo>
                <a:lnTo>
                  <a:pt x="1112507" y="241566"/>
                </a:lnTo>
                <a:lnTo>
                  <a:pt x="1112507" y="244195"/>
                </a:lnTo>
                <a:lnTo>
                  <a:pt x="1112977" y="245313"/>
                </a:lnTo>
                <a:lnTo>
                  <a:pt x="1114844" y="247180"/>
                </a:lnTo>
                <a:lnTo>
                  <a:pt x="1115961" y="247637"/>
                </a:lnTo>
                <a:lnTo>
                  <a:pt x="1118590" y="247637"/>
                </a:lnTo>
                <a:lnTo>
                  <a:pt x="1119708" y="247180"/>
                </a:lnTo>
                <a:lnTo>
                  <a:pt x="1121575" y="245313"/>
                </a:lnTo>
                <a:lnTo>
                  <a:pt x="1122032" y="244195"/>
                </a:lnTo>
                <a:lnTo>
                  <a:pt x="1122032" y="241566"/>
                </a:lnTo>
                <a:close/>
              </a:path>
              <a:path w="1122045" h="2438400">
                <a:moveTo>
                  <a:pt x="1122032" y="193941"/>
                </a:moveTo>
                <a:lnTo>
                  <a:pt x="1121575" y="192824"/>
                </a:lnTo>
                <a:lnTo>
                  <a:pt x="1119708" y="190957"/>
                </a:lnTo>
                <a:lnTo>
                  <a:pt x="1118590" y="190500"/>
                </a:lnTo>
                <a:lnTo>
                  <a:pt x="1115961" y="190500"/>
                </a:lnTo>
                <a:lnTo>
                  <a:pt x="1114844" y="190957"/>
                </a:lnTo>
                <a:lnTo>
                  <a:pt x="1112977" y="192824"/>
                </a:lnTo>
                <a:lnTo>
                  <a:pt x="1112507" y="193941"/>
                </a:lnTo>
                <a:lnTo>
                  <a:pt x="1112507" y="196570"/>
                </a:lnTo>
                <a:lnTo>
                  <a:pt x="1112977" y="197688"/>
                </a:lnTo>
                <a:lnTo>
                  <a:pt x="1114844" y="199555"/>
                </a:lnTo>
                <a:lnTo>
                  <a:pt x="1115961" y="200012"/>
                </a:lnTo>
                <a:lnTo>
                  <a:pt x="1118590" y="200012"/>
                </a:lnTo>
                <a:lnTo>
                  <a:pt x="1119708" y="199555"/>
                </a:lnTo>
                <a:lnTo>
                  <a:pt x="1121575" y="197688"/>
                </a:lnTo>
                <a:lnTo>
                  <a:pt x="1122032" y="196570"/>
                </a:lnTo>
                <a:lnTo>
                  <a:pt x="1122032" y="193941"/>
                </a:lnTo>
                <a:close/>
              </a:path>
              <a:path w="1122045" h="2438400">
                <a:moveTo>
                  <a:pt x="1122032" y="146316"/>
                </a:moveTo>
                <a:lnTo>
                  <a:pt x="1121575" y="145199"/>
                </a:lnTo>
                <a:lnTo>
                  <a:pt x="1119708" y="143332"/>
                </a:lnTo>
                <a:lnTo>
                  <a:pt x="1118590" y="142875"/>
                </a:lnTo>
                <a:lnTo>
                  <a:pt x="1115961" y="142875"/>
                </a:lnTo>
                <a:lnTo>
                  <a:pt x="1114844" y="143332"/>
                </a:lnTo>
                <a:lnTo>
                  <a:pt x="1112977" y="145199"/>
                </a:lnTo>
                <a:lnTo>
                  <a:pt x="1112507" y="146316"/>
                </a:lnTo>
                <a:lnTo>
                  <a:pt x="1112507" y="148945"/>
                </a:lnTo>
                <a:lnTo>
                  <a:pt x="1112977" y="150063"/>
                </a:lnTo>
                <a:lnTo>
                  <a:pt x="1114844" y="151930"/>
                </a:lnTo>
                <a:lnTo>
                  <a:pt x="1115961" y="152387"/>
                </a:lnTo>
                <a:lnTo>
                  <a:pt x="1118590" y="152387"/>
                </a:lnTo>
                <a:lnTo>
                  <a:pt x="1119708" y="151930"/>
                </a:lnTo>
                <a:lnTo>
                  <a:pt x="1121575" y="150063"/>
                </a:lnTo>
                <a:lnTo>
                  <a:pt x="1122032" y="148945"/>
                </a:lnTo>
                <a:lnTo>
                  <a:pt x="1122032" y="146316"/>
                </a:lnTo>
                <a:close/>
              </a:path>
              <a:path w="1122045" h="2438400">
                <a:moveTo>
                  <a:pt x="1122032" y="98691"/>
                </a:moveTo>
                <a:lnTo>
                  <a:pt x="1121575" y="97574"/>
                </a:lnTo>
                <a:lnTo>
                  <a:pt x="1119708" y="95707"/>
                </a:lnTo>
                <a:lnTo>
                  <a:pt x="1118590" y="95250"/>
                </a:lnTo>
                <a:lnTo>
                  <a:pt x="1115961" y="95250"/>
                </a:lnTo>
                <a:lnTo>
                  <a:pt x="1114844" y="95707"/>
                </a:lnTo>
                <a:lnTo>
                  <a:pt x="1112977" y="97574"/>
                </a:lnTo>
                <a:lnTo>
                  <a:pt x="1112507" y="98691"/>
                </a:lnTo>
                <a:lnTo>
                  <a:pt x="1112507" y="101320"/>
                </a:lnTo>
                <a:lnTo>
                  <a:pt x="1112977" y="102438"/>
                </a:lnTo>
                <a:lnTo>
                  <a:pt x="1114844" y="104305"/>
                </a:lnTo>
                <a:lnTo>
                  <a:pt x="1115961" y="104762"/>
                </a:lnTo>
                <a:lnTo>
                  <a:pt x="1118590" y="104762"/>
                </a:lnTo>
                <a:lnTo>
                  <a:pt x="1119708" y="104305"/>
                </a:lnTo>
                <a:lnTo>
                  <a:pt x="1121575" y="102438"/>
                </a:lnTo>
                <a:lnTo>
                  <a:pt x="1122032" y="101320"/>
                </a:lnTo>
                <a:lnTo>
                  <a:pt x="1122032" y="98691"/>
                </a:lnTo>
                <a:close/>
              </a:path>
              <a:path w="1122045" h="2438400">
                <a:moveTo>
                  <a:pt x="1122032" y="51066"/>
                </a:moveTo>
                <a:lnTo>
                  <a:pt x="1121575" y="49949"/>
                </a:lnTo>
                <a:lnTo>
                  <a:pt x="1119708" y="48082"/>
                </a:lnTo>
                <a:lnTo>
                  <a:pt x="1118590" y="47625"/>
                </a:lnTo>
                <a:lnTo>
                  <a:pt x="1115961" y="47625"/>
                </a:lnTo>
                <a:lnTo>
                  <a:pt x="1114844" y="48082"/>
                </a:lnTo>
                <a:lnTo>
                  <a:pt x="1112977" y="49949"/>
                </a:lnTo>
                <a:lnTo>
                  <a:pt x="1112507" y="51066"/>
                </a:lnTo>
                <a:lnTo>
                  <a:pt x="1112507" y="53695"/>
                </a:lnTo>
                <a:lnTo>
                  <a:pt x="1112977" y="54813"/>
                </a:lnTo>
                <a:lnTo>
                  <a:pt x="1114844" y="56680"/>
                </a:lnTo>
                <a:lnTo>
                  <a:pt x="1115961" y="57137"/>
                </a:lnTo>
                <a:lnTo>
                  <a:pt x="1118590" y="57137"/>
                </a:lnTo>
                <a:lnTo>
                  <a:pt x="1119708" y="56680"/>
                </a:lnTo>
                <a:lnTo>
                  <a:pt x="1121575" y="54813"/>
                </a:lnTo>
                <a:lnTo>
                  <a:pt x="1122032" y="53695"/>
                </a:lnTo>
                <a:lnTo>
                  <a:pt x="1122032" y="51066"/>
                </a:lnTo>
                <a:close/>
              </a:path>
              <a:path w="1122045" h="2438400">
                <a:moveTo>
                  <a:pt x="1122032" y="3441"/>
                </a:moveTo>
                <a:lnTo>
                  <a:pt x="1121575" y="2324"/>
                </a:lnTo>
                <a:lnTo>
                  <a:pt x="1119708" y="457"/>
                </a:lnTo>
                <a:lnTo>
                  <a:pt x="1118590" y="0"/>
                </a:lnTo>
                <a:lnTo>
                  <a:pt x="1115961" y="0"/>
                </a:lnTo>
                <a:lnTo>
                  <a:pt x="1114844" y="457"/>
                </a:lnTo>
                <a:lnTo>
                  <a:pt x="1112977" y="2324"/>
                </a:lnTo>
                <a:lnTo>
                  <a:pt x="1112507" y="3441"/>
                </a:lnTo>
                <a:lnTo>
                  <a:pt x="1112507" y="6070"/>
                </a:lnTo>
                <a:lnTo>
                  <a:pt x="1112977" y="7188"/>
                </a:lnTo>
                <a:lnTo>
                  <a:pt x="1114844" y="9055"/>
                </a:lnTo>
                <a:lnTo>
                  <a:pt x="1115961" y="9512"/>
                </a:lnTo>
                <a:lnTo>
                  <a:pt x="1118590" y="9512"/>
                </a:lnTo>
                <a:lnTo>
                  <a:pt x="1119708" y="9055"/>
                </a:lnTo>
                <a:lnTo>
                  <a:pt x="1121575" y="7188"/>
                </a:lnTo>
                <a:lnTo>
                  <a:pt x="1122032" y="6070"/>
                </a:lnTo>
                <a:lnTo>
                  <a:pt x="1122032" y="3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5273496" y="6692900"/>
            <a:ext cx="248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3</a:t>
            </a:r>
            <a:r>
              <a:rPr dirty="0" sz="900" spc="-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6505575" y="4243387"/>
            <a:ext cx="9525" cy="2438400"/>
          </a:xfrm>
          <a:custGeom>
            <a:avLst/>
            <a:gdLst/>
            <a:ahLst/>
            <a:cxnLst/>
            <a:rect l="l" t="t" r="r" b="b"/>
            <a:pathLst>
              <a:path w="9525" h="243840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243840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243840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243840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24384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43840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43840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43840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43840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43840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4384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43840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43840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43840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43840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43840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4384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43840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43840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43840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43840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43840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4384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43840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43840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43840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43840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43840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4384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43840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43840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43840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43840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43840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4384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43840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43840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43840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43840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43840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4384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43840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43840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43840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43840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43840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4384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43840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43840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43840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43840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4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4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43840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6386016" y="6692900"/>
            <a:ext cx="248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4</a:t>
            </a:r>
            <a:r>
              <a:rPr dirty="0" sz="900" spc="-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817570" y="6684371"/>
            <a:ext cx="925830" cy="36576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ctr" marL="9525">
              <a:lnSpc>
                <a:spcPct val="100000"/>
              </a:lnSpc>
              <a:spcBef>
                <a:spcPts val="165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r>
              <a:rPr dirty="0" sz="900" spc="-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200" spc="-75">
                <a:solidFill>
                  <a:srgbClr val="252423"/>
                </a:solidFill>
                <a:latin typeface="Tahoma"/>
                <a:cs typeface="Tahoma"/>
              </a:rPr>
              <a:t>Soma </a:t>
            </a:r>
            <a:r>
              <a:rPr dirty="0" sz="1200" spc="-80">
                <a:solidFill>
                  <a:srgbClr val="252423"/>
                </a:solidFill>
                <a:latin typeface="Tahoma"/>
                <a:cs typeface="Tahoma"/>
              </a:rPr>
              <a:t>de</a:t>
            </a:r>
            <a:r>
              <a:rPr dirty="0" sz="1200" spc="-7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Tahoma"/>
                <a:cs typeface="Tahoma"/>
              </a:rPr>
              <a:t>Profit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11500" y="5193531"/>
            <a:ext cx="177800" cy="5099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50">
                <a:solidFill>
                  <a:srgbClr val="252423"/>
                </a:solidFill>
                <a:latin typeface="Tahoma"/>
                <a:cs typeface="Tahoma"/>
              </a:rPr>
              <a:t>Country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502548" y="4470745"/>
            <a:ext cx="480059" cy="1050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Segoe UI"/>
                <a:cs typeface="Segoe UI"/>
              </a:rPr>
              <a:t>France</a:t>
            </a:r>
            <a:endParaRPr sz="900">
              <a:latin typeface="Segoe UI"/>
              <a:cs typeface="Segoe UI"/>
            </a:endParaRPr>
          </a:p>
          <a:p>
            <a:pPr marL="89535" marR="5080" indent="-77470">
              <a:lnSpc>
                <a:spcPct val="323400"/>
              </a:lnSpc>
            </a:pPr>
            <a:r>
              <a:rPr dirty="0" sz="900" spc="-10">
                <a:latin typeface="Segoe UI"/>
                <a:cs typeface="Segoe UI"/>
              </a:rPr>
              <a:t>Germany Canada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12420" y="5801494"/>
            <a:ext cx="12706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Segoe UI"/>
                <a:cs typeface="Segoe UI"/>
              </a:rPr>
              <a:t>United</a:t>
            </a:r>
            <a:r>
              <a:rPr dirty="0" sz="900" spc="-20">
                <a:latin typeface="Segoe UI"/>
                <a:cs typeface="Segoe UI"/>
              </a:rPr>
              <a:t> </a:t>
            </a:r>
            <a:r>
              <a:rPr dirty="0" sz="900">
                <a:latin typeface="Segoe UI"/>
                <a:cs typeface="Segoe UI"/>
              </a:rPr>
              <a:t>States</a:t>
            </a:r>
            <a:r>
              <a:rPr dirty="0" sz="900" spc="-20">
                <a:latin typeface="Segoe UI"/>
                <a:cs typeface="Segoe UI"/>
              </a:rPr>
              <a:t> </a:t>
            </a:r>
            <a:r>
              <a:rPr dirty="0" sz="900">
                <a:latin typeface="Segoe UI"/>
                <a:cs typeface="Segoe UI"/>
              </a:rPr>
              <a:t>of</a:t>
            </a:r>
            <a:r>
              <a:rPr dirty="0" sz="900" spc="-20">
                <a:latin typeface="Segoe UI"/>
                <a:cs typeface="Segoe UI"/>
              </a:rPr>
              <a:t> </a:t>
            </a:r>
            <a:r>
              <a:rPr dirty="0" sz="900" spc="-10">
                <a:latin typeface="Segoe UI"/>
                <a:cs typeface="Segoe UI"/>
              </a:rPr>
              <a:t>America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594673" y="6245077"/>
            <a:ext cx="3879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Segoe UI"/>
                <a:cs typeface="Segoe UI"/>
              </a:rPr>
              <a:t>Mexico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2055482" y="4397019"/>
            <a:ext cx="4206875" cy="2087880"/>
          </a:xfrm>
          <a:custGeom>
            <a:avLst/>
            <a:gdLst/>
            <a:ahLst/>
            <a:cxnLst/>
            <a:rect l="l" t="t" r="r" b="b"/>
            <a:pathLst>
              <a:path w="4206875" h="2087879">
                <a:moveTo>
                  <a:pt x="3234677" y="1774329"/>
                </a:moveTo>
                <a:lnTo>
                  <a:pt x="0" y="1774329"/>
                </a:lnTo>
                <a:lnTo>
                  <a:pt x="0" y="2087867"/>
                </a:lnTo>
                <a:lnTo>
                  <a:pt x="3234677" y="2087867"/>
                </a:lnTo>
                <a:lnTo>
                  <a:pt x="3234677" y="1774329"/>
                </a:lnTo>
                <a:close/>
              </a:path>
              <a:path w="4206875" h="2087879">
                <a:moveTo>
                  <a:pt x="3332607" y="1330744"/>
                </a:moveTo>
                <a:lnTo>
                  <a:pt x="0" y="1330744"/>
                </a:lnTo>
                <a:lnTo>
                  <a:pt x="0" y="1644281"/>
                </a:lnTo>
                <a:lnTo>
                  <a:pt x="3332607" y="1644281"/>
                </a:lnTo>
                <a:lnTo>
                  <a:pt x="3332607" y="1330744"/>
                </a:lnTo>
                <a:close/>
              </a:path>
              <a:path w="4206875" h="2087879">
                <a:moveTo>
                  <a:pt x="3926344" y="887158"/>
                </a:moveTo>
                <a:lnTo>
                  <a:pt x="0" y="887158"/>
                </a:lnTo>
                <a:lnTo>
                  <a:pt x="0" y="1200696"/>
                </a:lnTo>
                <a:lnTo>
                  <a:pt x="3926344" y="1200696"/>
                </a:lnTo>
                <a:lnTo>
                  <a:pt x="3926344" y="887158"/>
                </a:lnTo>
                <a:close/>
              </a:path>
              <a:path w="4206875" h="2087879">
                <a:moveTo>
                  <a:pt x="4094518" y="443572"/>
                </a:moveTo>
                <a:lnTo>
                  <a:pt x="0" y="443572"/>
                </a:lnTo>
                <a:lnTo>
                  <a:pt x="0" y="757110"/>
                </a:lnTo>
                <a:lnTo>
                  <a:pt x="4094518" y="757110"/>
                </a:lnTo>
                <a:lnTo>
                  <a:pt x="4094518" y="443572"/>
                </a:lnTo>
                <a:close/>
              </a:path>
              <a:path w="4206875" h="2087879">
                <a:moveTo>
                  <a:pt x="4206468" y="0"/>
                </a:moveTo>
                <a:lnTo>
                  <a:pt x="0" y="0"/>
                </a:lnTo>
                <a:lnTo>
                  <a:pt x="0" y="313537"/>
                </a:lnTo>
                <a:lnTo>
                  <a:pt x="4206468" y="313537"/>
                </a:lnTo>
                <a:lnTo>
                  <a:pt x="4206468" y="0"/>
                </a:lnTo>
                <a:close/>
              </a:path>
            </a:pathLst>
          </a:custGeom>
          <a:solidFill>
            <a:srgbClr val="DE6A73">
              <a:alpha val="91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" name="object 45" descr=""/>
          <p:cNvGrpSpPr/>
          <p:nvPr/>
        </p:nvGrpSpPr>
        <p:grpSpPr>
          <a:xfrm>
            <a:off x="1780031" y="228600"/>
            <a:ext cx="9766300" cy="820419"/>
            <a:chOff x="1780031" y="228600"/>
            <a:chExt cx="9766300" cy="820419"/>
          </a:xfrm>
        </p:grpSpPr>
        <p:sp>
          <p:nvSpPr>
            <p:cNvPr id="46" name="object 46" descr=""/>
            <p:cNvSpPr/>
            <p:nvPr/>
          </p:nvSpPr>
          <p:spPr>
            <a:xfrm>
              <a:off x="1780019" y="228599"/>
              <a:ext cx="9766300" cy="820419"/>
            </a:xfrm>
            <a:custGeom>
              <a:avLst/>
              <a:gdLst/>
              <a:ahLst/>
              <a:cxnLst/>
              <a:rect l="l" t="t" r="r" b="b"/>
              <a:pathLst>
                <a:path w="9766300" h="820419">
                  <a:moveTo>
                    <a:pt x="9765792" y="0"/>
                  </a:moveTo>
                  <a:lnTo>
                    <a:pt x="0" y="0"/>
                  </a:lnTo>
                  <a:lnTo>
                    <a:pt x="0" y="199390"/>
                  </a:lnTo>
                  <a:lnTo>
                    <a:pt x="0" y="580390"/>
                  </a:lnTo>
                  <a:lnTo>
                    <a:pt x="0" y="820420"/>
                  </a:lnTo>
                  <a:lnTo>
                    <a:pt x="9765792" y="820420"/>
                  </a:lnTo>
                  <a:lnTo>
                    <a:pt x="9765792" y="581025"/>
                  </a:lnTo>
                  <a:lnTo>
                    <a:pt x="9765792" y="580390"/>
                  </a:lnTo>
                  <a:lnTo>
                    <a:pt x="9765792" y="200025"/>
                  </a:lnTo>
                  <a:lnTo>
                    <a:pt x="9535668" y="200025"/>
                  </a:lnTo>
                  <a:lnTo>
                    <a:pt x="9535668" y="580390"/>
                  </a:lnTo>
                  <a:lnTo>
                    <a:pt x="229743" y="580390"/>
                  </a:lnTo>
                  <a:lnTo>
                    <a:pt x="229743" y="199390"/>
                  </a:lnTo>
                  <a:lnTo>
                    <a:pt x="9765792" y="199390"/>
                  </a:lnTo>
                  <a:lnTo>
                    <a:pt x="9765792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014537" y="423862"/>
              <a:ext cx="9296400" cy="390525"/>
            </a:xfrm>
            <a:custGeom>
              <a:avLst/>
              <a:gdLst/>
              <a:ahLst/>
              <a:cxnLst/>
              <a:rect l="l" t="t" r="r" b="b"/>
              <a:pathLst>
                <a:path w="9296400" h="390525">
                  <a:moveTo>
                    <a:pt x="0" y="0"/>
                  </a:moveTo>
                  <a:lnTo>
                    <a:pt x="9296399" y="0"/>
                  </a:lnTo>
                  <a:lnTo>
                    <a:pt x="9296399" y="390524"/>
                  </a:lnTo>
                  <a:lnTo>
                    <a:pt x="0" y="3905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019299" y="428624"/>
              <a:ext cx="9286875" cy="371475"/>
            </a:xfrm>
            <a:custGeom>
              <a:avLst/>
              <a:gdLst/>
              <a:ahLst/>
              <a:cxnLst/>
              <a:rect l="l" t="t" r="r" b="b"/>
              <a:pathLst>
                <a:path w="9286875" h="371475">
                  <a:moveTo>
                    <a:pt x="9286874" y="371474"/>
                  </a:moveTo>
                  <a:lnTo>
                    <a:pt x="0" y="371474"/>
                  </a:lnTo>
                  <a:lnTo>
                    <a:pt x="0" y="0"/>
                  </a:lnTo>
                  <a:lnTo>
                    <a:pt x="9286874" y="0"/>
                  </a:lnTo>
                  <a:lnTo>
                    <a:pt x="9286874" y="371474"/>
                  </a:lnTo>
                  <a:close/>
                </a:path>
              </a:pathLst>
            </a:custGeom>
            <a:solidFill>
              <a:srgbClr val="C399C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47879" y="461099"/>
              <a:ext cx="9053975" cy="290407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/>
          <p:nvPr/>
        </p:nvSpPr>
        <p:spPr>
          <a:xfrm>
            <a:off x="6845300" y="3876738"/>
            <a:ext cx="20332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Soma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de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52423"/>
                </a:solidFill>
                <a:latin typeface="Tahoma"/>
                <a:cs typeface="Tahoma"/>
              </a:rPr>
              <a:t>Profit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252423"/>
                </a:solidFill>
                <a:latin typeface="Tahoma"/>
                <a:cs typeface="Tahoma"/>
              </a:rPr>
              <a:t>por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52423"/>
                </a:solidFill>
                <a:latin typeface="Tahoma"/>
                <a:cs typeface="Tahoma"/>
              </a:rPr>
              <a:t>Segment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6850856" y="4136231"/>
            <a:ext cx="5405755" cy="2822575"/>
            <a:chOff x="6850856" y="4136231"/>
            <a:chExt cx="5405755" cy="2822575"/>
          </a:xfrm>
        </p:grpSpPr>
        <p:sp>
          <p:nvSpPr>
            <p:cNvPr id="52" name="object 52" descr=""/>
            <p:cNvSpPr/>
            <p:nvPr/>
          </p:nvSpPr>
          <p:spPr>
            <a:xfrm>
              <a:off x="6857999" y="4143374"/>
              <a:ext cx="5391150" cy="2807970"/>
            </a:xfrm>
            <a:custGeom>
              <a:avLst/>
              <a:gdLst/>
              <a:ahLst/>
              <a:cxnLst/>
              <a:rect l="l" t="t" r="r" b="b"/>
              <a:pathLst>
                <a:path w="5391150" h="2807970">
                  <a:moveTo>
                    <a:pt x="0" y="0"/>
                  </a:moveTo>
                  <a:lnTo>
                    <a:pt x="5391149" y="0"/>
                  </a:lnTo>
                  <a:lnTo>
                    <a:pt x="5391149" y="2807969"/>
                  </a:lnTo>
                  <a:lnTo>
                    <a:pt x="0" y="280796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857999" y="4143374"/>
              <a:ext cx="3507104" cy="2807970"/>
            </a:xfrm>
            <a:custGeom>
              <a:avLst/>
              <a:gdLst/>
              <a:ahLst/>
              <a:cxnLst/>
              <a:rect l="l" t="t" r="r" b="b"/>
              <a:pathLst>
                <a:path w="3507104" h="2807970">
                  <a:moveTo>
                    <a:pt x="3506652" y="2807969"/>
                  </a:moveTo>
                  <a:lnTo>
                    <a:pt x="0" y="2807969"/>
                  </a:lnTo>
                  <a:lnTo>
                    <a:pt x="0" y="0"/>
                  </a:lnTo>
                  <a:lnTo>
                    <a:pt x="3506652" y="0"/>
                  </a:lnTo>
                  <a:lnTo>
                    <a:pt x="3506652" y="2807969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857999" y="4143374"/>
              <a:ext cx="3507104" cy="2807970"/>
            </a:xfrm>
            <a:custGeom>
              <a:avLst/>
              <a:gdLst/>
              <a:ahLst/>
              <a:cxnLst/>
              <a:rect l="l" t="t" r="r" b="b"/>
              <a:pathLst>
                <a:path w="3507104" h="2807970">
                  <a:moveTo>
                    <a:pt x="0" y="0"/>
                  </a:moveTo>
                  <a:lnTo>
                    <a:pt x="3506652" y="0"/>
                  </a:lnTo>
                  <a:lnTo>
                    <a:pt x="3506652" y="2807969"/>
                  </a:lnTo>
                  <a:lnTo>
                    <a:pt x="0" y="2807969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0364653" y="4143374"/>
              <a:ext cx="1884680" cy="1901189"/>
            </a:xfrm>
            <a:custGeom>
              <a:avLst/>
              <a:gdLst/>
              <a:ahLst/>
              <a:cxnLst/>
              <a:rect l="l" t="t" r="r" b="b"/>
              <a:pathLst>
                <a:path w="1884679" h="1901189">
                  <a:moveTo>
                    <a:pt x="1884496" y="1900939"/>
                  </a:moveTo>
                  <a:lnTo>
                    <a:pt x="0" y="1900939"/>
                  </a:lnTo>
                  <a:lnTo>
                    <a:pt x="0" y="0"/>
                  </a:lnTo>
                  <a:lnTo>
                    <a:pt x="1884496" y="0"/>
                  </a:lnTo>
                  <a:lnTo>
                    <a:pt x="1884496" y="1900939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0364653" y="4143374"/>
              <a:ext cx="1884680" cy="1901189"/>
            </a:xfrm>
            <a:custGeom>
              <a:avLst/>
              <a:gdLst/>
              <a:ahLst/>
              <a:cxnLst/>
              <a:rect l="l" t="t" r="r" b="b"/>
              <a:pathLst>
                <a:path w="1884679" h="1901189">
                  <a:moveTo>
                    <a:pt x="0" y="0"/>
                  </a:moveTo>
                  <a:lnTo>
                    <a:pt x="1884496" y="0"/>
                  </a:lnTo>
                  <a:lnTo>
                    <a:pt x="1884496" y="1900939"/>
                  </a:lnTo>
                  <a:lnTo>
                    <a:pt x="0" y="1900939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0364653" y="6044314"/>
              <a:ext cx="1255395" cy="907415"/>
            </a:xfrm>
            <a:custGeom>
              <a:avLst/>
              <a:gdLst/>
              <a:ahLst/>
              <a:cxnLst/>
              <a:rect l="l" t="t" r="r" b="b"/>
              <a:pathLst>
                <a:path w="1255395" h="907415">
                  <a:moveTo>
                    <a:pt x="1255249" y="907030"/>
                  </a:moveTo>
                  <a:lnTo>
                    <a:pt x="0" y="907030"/>
                  </a:lnTo>
                  <a:lnTo>
                    <a:pt x="0" y="0"/>
                  </a:lnTo>
                  <a:lnTo>
                    <a:pt x="1255249" y="0"/>
                  </a:lnTo>
                  <a:lnTo>
                    <a:pt x="1255249" y="90703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0364653" y="6044314"/>
              <a:ext cx="1255395" cy="907415"/>
            </a:xfrm>
            <a:custGeom>
              <a:avLst/>
              <a:gdLst/>
              <a:ahLst/>
              <a:cxnLst/>
              <a:rect l="l" t="t" r="r" b="b"/>
              <a:pathLst>
                <a:path w="1255395" h="907415">
                  <a:moveTo>
                    <a:pt x="0" y="0"/>
                  </a:moveTo>
                  <a:lnTo>
                    <a:pt x="1255249" y="0"/>
                  </a:lnTo>
                  <a:lnTo>
                    <a:pt x="1255249" y="907030"/>
                  </a:lnTo>
                  <a:lnTo>
                    <a:pt x="0" y="907030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1619902" y="6044314"/>
              <a:ext cx="629285" cy="907415"/>
            </a:xfrm>
            <a:custGeom>
              <a:avLst/>
              <a:gdLst/>
              <a:ahLst/>
              <a:cxnLst/>
              <a:rect l="l" t="t" r="r" b="b"/>
              <a:pathLst>
                <a:path w="629284" h="907415">
                  <a:moveTo>
                    <a:pt x="629247" y="907030"/>
                  </a:moveTo>
                  <a:lnTo>
                    <a:pt x="0" y="907030"/>
                  </a:lnTo>
                  <a:lnTo>
                    <a:pt x="0" y="0"/>
                  </a:lnTo>
                  <a:lnTo>
                    <a:pt x="629247" y="0"/>
                  </a:lnTo>
                  <a:lnTo>
                    <a:pt x="629247" y="907030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1619902" y="6044314"/>
              <a:ext cx="629285" cy="907415"/>
            </a:xfrm>
            <a:custGeom>
              <a:avLst/>
              <a:gdLst/>
              <a:ahLst/>
              <a:cxnLst/>
              <a:rect l="l" t="t" r="r" b="b"/>
              <a:pathLst>
                <a:path w="629284" h="907415">
                  <a:moveTo>
                    <a:pt x="0" y="0"/>
                  </a:moveTo>
                  <a:lnTo>
                    <a:pt x="629247" y="0"/>
                  </a:lnTo>
                  <a:lnTo>
                    <a:pt x="629247" y="907030"/>
                  </a:lnTo>
                  <a:lnTo>
                    <a:pt x="0" y="907030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6905625" y="4178281"/>
            <a:ext cx="8464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FFFFFF"/>
                </a:solidFill>
                <a:latin typeface="Segoe UI"/>
                <a:cs typeface="Segoe UI"/>
              </a:rPr>
              <a:t>GOVERNMENT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0412164" y="4178281"/>
            <a:ext cx="9861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SMALL</a:t>
            </a:r>
            <a:r>
              <a:rPr dirty="0" sz="10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Segoe UI"/>
                <a:cs typeface="Segoe UI"/>
              </a:rPr>
              <a:t>BUSINESS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0412164" y="6079263"/>
            <a:ext cx="17938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CHANNEL</a:t>
            </a:r>
            <a:r>
              <a:rPr dirty="0" sz="10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PARTNE…</a:t>
            </a:r>
            <a:r>
              <a:rPr dirty="0" sz="1000" spc="135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dirty="0" sz="1000" spc="-10">
                <a:solidFill>
                  <a:srgbClr val="FFFFFF"/>
                </a:solidFill>
                <a:latin typeface="Segoe UI"/>
                <a:cs typeface="Segoe UI"/>
              </a:rPr>
              <a:t>MIDMA…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6905625" y="6776690"/>
            <a:ext cx="4457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11,39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0412164" y="5869582"/>
            <a:ext cx="384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4,14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0412164" y="6776690"/>
            <a:ext cx="384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1,32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1667380" y="6776690"/>
            <a:ext cx="384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0,66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2024-10-15T21:02:05Z</dcterms:created>
  <dcterms:modified xsi:type="dcterms:W3CDTF">2024-10-15T21:02:05Z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2024-10-15T00:00:00Z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2024-10-15T00:00:00Z</vt:filetime>
  </property>
</Properties>
</file>