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entation.xml" ContentType="application/vnd.openxmlformats-officedocument.presentationml.presentation.main+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21.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4.xml" ContentType="application/vnd.openxmlformats-officedocument.theme+xml"/>
  <Override PartName="/ppt/theme/theme1.xml" ContentType="application/vnd.openxmlformats-officedocument.theme+xml"/>
  <Override PartName="/ppt/notesMasters/notesMaster1.xml" ContentType="application/vnd.openxmlformats-officedocument.presentationml.notesMaster+xml"/>
  <Override PartName="/ppt/theme/theme3.xml" ContentType="application/vnd.openxmlformats-officedocument.theme+xml"/>
  <Override PartName="/ppt/theme/theme2.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 id="2147483661" r:id="rId2"/>
    <p:sldMasterId id="2147483674" r:id="rId3"/>
  </p:sldMasterIdLst>
  <p:notesMasterIdLst>
    <p:notesMasterId r:id="rId28"/>
  </p:notesMasterIdLst>
  <p:sldIdLst>
    <p:sldId id="256" r:id="rId4"/>
    <p:sldId id="257" r:id="rId5"/>
    <p:sldId id="425" r:id="rId6"/>
    <p:sldId id="426" r:id="rId7"/>
    <p:sldId id="428" r:id="rId8"/>
    <p:sldId id="429" r:id="rId9"/>
    <p:sldId id="430" r:id="rId10"/>
    <p:sldId id="431" r:id="rId11"/>
    <p:sldId id="432" r:id="rId12"/>
    <p:sldId id="434" r:id="rId13"/>
    <p:sldId id="448" r:id="rId14"/>
    <p:sldId id="435" r:id="rId15"/>
    <p:sldId id="436" r:id="rId16"/>
    <p:sldId id="437" r:id="rId17"/>
    <p:sldId id="438" r:id="rId18"/>
    <p:sldId id="439" r:id="rId19"/>
    <p:sldId id="440" r:id="rId20"/>
    <p:sldId id="442" r:id="rId21"/>
    <p:sldId id="443" r:id="rId22"/>
    <p:sldId id="444" r:id="rId23"/>
    <p:sldId id="449" r:id="rId24"/>
    <p:sldId id="446" r:id="rId25"/>
    <p:sldId id="447" r:id="rId26"/>
    <p:sldId id="281" r:id="rId27"/>
  </p:sldIdLst>
  <p:sldSz cx="9144000" cy="6858000" type="screen4x3"/>
  <p:notesSz cx="7559675" cy="10691813"/>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Style moyen 4 - Accentuation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74" autoAdjust="0"/>
    <p:restoredTop sz="94712" autoAdjust="0"/>
  </p:normalViewPr>
  <p:slideViewPr>
    <p:cSldViewPr snapToGrid="0">
      <p:cViewPr varScale="1">
        <p:scale>
          <a:sx n="108" d="100"/>
          <a:sy n="108" d="100"/>
        </p:scale>
        <p:origin x="1704" y="102"/>
      </p:cViewPr>
      <p:guideLst/>
    </p:cSldViewPr>
  </p:slideViewPr>
  <p:outlineViewPr>
    <p:cViewPr>
      <p:scale>
        <a:sx n="33" d="100"/>
        <a:sy n="33" d="100"/>
      </p:scale>
      <p:origin x="0" y="-396"/>
    </p:cViewPr>
  </p:outlin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customXml" Target="../customXml/item2.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customXml" Target="../customXml/item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notesMaster" Target="notesMasters/notesMaster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viewProps" Target="viewProps.xml"/><Relationship Id="rId35" Type="http://schemas.openxmlformats.org/officeDocument/2006/relationships/customXml" Target="../customXml/item3.xml"/><Relationship Id="rId8"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3276600" cy="536575"/>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4281488" y="0"/>
            <a:ext cx="3276600" cy="536575"/>
          </a:xfrm>
          <a:prstGeom prst="rect">
            <a:avLst/>
          </a:prstGeom>
        </p:spPr>
        <p:txBody>
          <a:bodyPr vert="horz" lIns="91440" tIns="45720" rIns="91440" bIns="45720" rtlCol="0"/>
          <a:lstStyle>
            <a:lvl1pPr algn="r">
              <a:defRPr sz="1200"/>
            </a:lvl1pPr>
          </a:lstStyle>
          <a:p>
            <a:fld id="{4D7BB345-1F45-4209-89C2-CEF6D1D81871}" type="datetimeFigureOut">
              <a:rPr lang="fr-FR" smtClean="0"/>
              <a:t>03/11/2021</a:t>
            </a:fld>
            <a:endParaRPr lang="fr-FR"/>
          </a:p>
        </p:txBody>
      </p:sp>
      <p:sp>
        <p:nvSpPr>
          <p:cNvPr id="4" name="Espace réservé de l'image des diapositives 3"/>
          <p:cNvSpPr>
            <a:spLocks noGrp="1" noRot="1" noChangeAspect="1"/>
          </p:cNvSpPr>
          <p:nvPr>
            <p:ph type="sldImg" idx="2"/>
          </p:nvPr>
        </p:nvSpPr>
        <p:spPr>
          <a:xfrm>
            <a:off x="1374775" y="1336675"/>
            <a:ext cx="4810125" cy="3608388"/>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755650" y="5145088"/>
            <a:ext cx="6048375" cy="42100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10155238"/>
            <a:ext cx="3276600" cy="536575"/>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4281488" y="10155238"/>
            <a:ext cx="3276600" cy="536575"/>
          </a:xfrm>
          <a:prstGeom prst="rect">
            <a:avLst/>
          </a:prstGeom>
        </p:spPr>
        <p:txBody>
          <a:bodyPr vert="horz" lIns="91440" tIns="45720" rIns="91440" bIns="45720" rtlCol="0" anchor="b"/>
          <a:lstStyle>
            <a:lvl1pPr algn="r">
              <a:defRPr sz="1200"/>
            </a:lvl1pPr>
          </a:lstStyle>
          <a:p>
            <a:fld id="{16184EC8-970E-422B-BC5C-6A62245DC653}" type="slidenum">
              <a:rPr lang="fr-FR" smtClean="0"/>
              <a:t>‹N°›</a:t>
            </a:fld>
            <a:endParaRPr lang="fr-FR"/>
          </a:p>
        </p:txBody>
      </p:sp>
    </p:spTree>
    <p:extLst>
      <p:ext uri="{BB962C8B-B14F-4D97-AF65-F5344CB8AC3E}">
        <p14:creationId xmlns:p14="http://schemas.microsoft.com/office/powerpoint/2010/main" val="1169127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25" name="PlaceHolder 2"/>
          <p:cNvSpPr>
            <a:spLocks noGrp="1"/>
          </p:cNvSpPr>
          <p:nvPr>
            <p:ph type="body"/>
          </p:nvPr>
        </p:nvSpPr>
        <p:spPr>
          <a:xfrm>
            <a:off x="457200" y="1600200"/>
            <a:ext cx="822924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26" name="PlaceHolder 3"/>
          <p:cNvSpPr>
            <a:spLocks noGrp="1"/>
          </p:cNvSpPr>
          <p:nvPr>
            <p:ph type="body"/>
          </p:nvPr>
        </p:nvSpPr>
        <p:spPr>
          <a:xfrm>
            <a:off x="457200" y="3964320"/>
            <a:ext cx="822924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28" name="PlaceHolder 2"/>
          <p:cNvSpPr>
            <a:spLocks noGrp="1"/>
          </p:cNvSpPr>
          <p:nvPr>
            <p:ph type="body"/>
          </p:nvPr>
        </p:nvSpPr>
        <p:spPr>
          <a:xfrm>
            <a:off x="45720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29" name="PlaceHolder 3"/>
          <p:cNvSpPr>
            <a:spLocks noGrp="1"/>
          </p:cNvSpPr>
          <p:nvPr>
            <p:ph type="body"/>
          </p:nvPr>
        </p:nvSpPr>
        <p:spPr>
          <a:xfrm>
            <a:off x="467424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30" name="PlaceHolder 4"/>
          <p:cNvSpPr>
            <a:spLocks noGrp="1"/>
          </p:cNvSpPr>
          <p:nvPr>
            <p:ph type="body"/>
          </p:nvPr>
        </p:nvSpPr>
        <p:spPr>
          <a:xfrm>
            <a:off x="457200" y="396432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31" name="PlaceHolder 5"/>
          <p:cNvSpPr>
            <a:spLocks noGrp="1"/>
          </p:cNvSpPr>
          <p:nvPr>
            <p:ph type="body"/>
          </p:nvPr>
        </p:nvSpPr>
        <p:spPr>
          <a:xfrm>
            <a:off x="4674240" y="396432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33" name="PlaceHolder 2"/>
          <p:cNvSpPr>
            <a:spLocks noGrp="1"/>
          </p:cNvSpPr>
          <p:nvPr>
            <p:ph type="body"/>
          </p:nvPr>
        </p:nvSpPr>
        <p:spPr>
          <a:xfrm>
            <a:off x="457200" y="160020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34" name="PlaceHolder 3"/>
          <p:cNvSpPr>
            <a:spLocks noGrp="1"/>
          </p:cNvSpPr>
          <p:nvPr>
            <p:ph type="body"/>
          </p:nvPr>
        </p:nvSpPr>
        <p:spPr>
          <a:xfrm>
            <a:off x="3239640" y="160020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35" name="PlaceHolder 4"/>
          <p:cNvSpPr>
            <a:spLocks noGrp="1"/>
          </p:cNvSpPr>
          <p:nvPr>
            <p:ph type="body"/>
          </p:nvPr>
        </p:nvSpPr>
        <p:spPr>
          <a:xfrm>
            <a:off x="6022080" y="160020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36" name="PlaceHolder 5"/>
          <p:cNvSpPr>
            <a:spLocks noGrp="1"/>
          </p:cNvSpPr>
          <p:nvPr>
            <p:ph type="body"/>
          </p:nvPr>
        </p:nvSpPr>
        <p:spPr>
          <a:xfrm>
            <a:off x="457200" y="396432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37" name="PlaceHolder 6"/>
          <p:cNvSpPr>
            <a:spLocks noGrp="1"/>
          </p:cNvSpPr>
          <p:nvPr>
            <p:ph type="body"/>
          </p:nvPr>
        </p:nvSpPr>
        <p:spPr>
          <a:xfrm>
            <a:off x="3239640" y="396432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38" name="PlaceHolder 7"/>
          <p:cNvSpPr>
            <a:spLocks noGrp="1"/>
          </p:cNvSpPr>
          <p:nvPr>
            <p:ph type="body"/>
          </p:nvPr>
        </p:nvSpPr>
        <p:spPr>
          <a:xfrm>
            <a:off x="6022080" y="396432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5"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46" name="PlaceHolder 2"/>
          <p:cNvSpPr>
            <a:spLocks noGrp="1"/>
          </p:cNvSpPr>
          <p:nvPr>
            <p:ph type="subTitle"/>
          </p:nvPr>
        </p:nvSpPr>
        <p:spPr>
          <a:xfrm>
            <a:off x="457200" y="1600200"/>
            <a:ext cx="8229240" cy="4525560"/>
          </a:xfrm>
          <a:prstGeom prst="rect">
            <a:avLst/>
          </a:prstGeom>
        </p:spPr>
        <p:txBody>
          <a:bodyPr lIns="0" tIns="0" rIns="0" bIns="0" anchor="ctr">
            <a:noAutofit/>
          </a:bodyPr>
          <a:lstStyle/>
          <a:p>
            <a:pPr algn="ctr"/>
            <a:endParaRPr lang="fr-FR"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48" name="PlaceHolder 2"/>
          <p:cNvSpPr>
            <a:spLocks noGrp="1"/>
          </p:cNvSpPr>
          <p:nvPr>
            <p:ph type="body"/>
          </p:nvPr>
        </p:nvSpPr>
        <p:spPr>
          <a:xfrm>
            <a:off x="457200" y="1600200"/>
            <a:ext cx="8229240" cy="4525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50" name="PlaceHolder 2"/>
          <p:cNvSpPr>
            <a:spLocks noGrp="1"/>
          </p:cNvSpPr>
          <p:nvPr>
            <p:ph type="body"/>
          </p:nvPr>
        </p:nvSpPr>
        <p:spPr>
          <a:xfrm>
            <a:off x="457200" y="1600200"/>
            <a:ext cx="4015800" cy="4525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51" name="PlaceHolder 3"/>
          <p:cNvSpPr>
            <a:spLocks noGrp="1"/>
          </p:cNvSpPr>
          <p:nvPr>
            <p:ph type="body"/>
          </p:nvPr>
        </p:nvSpPr>
        <p:spPr>
          <a:xfrm>
            <a:off x="4674240" y="1600200"/>
            <a:ext cx="4015800" cy="4525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2"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3" name="PlaceHolder 1"/>
          <p:cNvSpPr>
            <a:spLocks noGrp="1"/>
          </p:cNvSpPr>
          <p:nvPr>
            <p:ph type="subTitle"/>
          </p:nvPr>
        </p:nvSpPr>
        <p:spPr>
          <a:xfrm>
            <a:off x="457200" y="274680"/>
            <a:ext cx="8229240" cy="5297760"/>
          </a:xfrm>
          <a:prstGeom prst="rect">
            <a:avLst/>
          </a:prstGeom>
        </p:spPr>
        <p:txBody>
          <a:bodyPr lIns="0" tIns="0" rIns="0" bIns="0" anchor="ctr">
            <a:noAutofit/>
          </a:bodyPr>
          <a:lstStyle/>
          <a:p>
            <a:pPr algn="ctr"/>
            <a:endParaRPr lang="fr-FR"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55" name="PlaceHolder 2"/>
          <p:cNvSpPr>
            <a:spLocks noGrp="1"/>
          </p:cNvSpPr>
          <p:nvPr>
            <p:ph type="body"/>
          </p:nvPr>
        </p:nvSpPr>
        <p:spPr>
          <a:xfrm>
            <a:off x="45720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56" name="PlaceHolder 3"/>
          <p:cNvSpPr>
            <a:spLocks noGrp="1"/>
          </p:cNvSpPr>
          <p:nvPr>
            <p:ph type="body"/>
          </p:nvPr>
        </p:nvSpPr>
        <p:spPr>
          <a:xfrm>
            <a:off x="4674240" y="1600200"/>
            <a:ext cx="4015800" cy="4525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57" name="PlaceHolder 4"/>
          <p:cNvSpPr>
            <a:spLocks noGrp="1"/>
          </p:cNvSpPr>
          <p:nvPr>
            <p:ph type="body"/>
          </p:nvPr>
        </p:nvSpPr>
        <p:spPr>
          <a:xfrm>
            <a:off x="457200" y="396432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4" name="PlaceHolder 2"/>
          <p:cNvSpPr>
            <a:spLocks noGrp="1"/>
          </p:cNvSpPr>
          <p:nvPr>
            <p:ph type="subTitle"/>
          </p:nvPr>
        </p:nvSpPr>
        <p:spPr>
          <a:xfrm>
            <a:off x="457200" y="1600200"/>
            <a:ext cx="8229240" cy="4525560"/>
          </a:xfrm>
          <a:prstGeom prst="rect">
            <a:avLst/>
          </a:prstGeom>
        </p:spPr>
        <p:txBody>
          <a:bodyPr lIns="0" tIns="0" rIns="0" bIns="0" anchor="ctr">
            <a:noAutofit/>
          </a:bodyPr>
          <a:lstStyle/>
          <a:p>
            <a:pPr algn="ctr"/>
            <a:endParaRPr lang="fr-FR"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59" name="PlaceHolder 2"/>
          <p:cNvSpPr>
            <a:spLocks noGrp="1"/>
          </p:cNvSpPr>
          <p:nvPr>
            <p:ph type="body"/>
          </p:nvPr>
        </p:nvSpPr>
        <p:spPr>
          <a:xfrm>
            <a:off x="457200" y="1600200"/>
            <a:ext cx="4015800" cy="4525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60" name="PlaceHolder 3"/>
          <p:cNvSpPr>
            <a:spLocks noGrp="1"/>
          </p:cNvSpPr>
          <p:nvPr>
            <p:ph type="body"/>
          </p:nvPr>
        </p:nvSpPr>
        <p:spPr>
          <a:xfrm>
            <a:off x="467424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61" name="PlaceHolder 4"/>
          <p:cNvSpPr>
            <a:spLocks noGrp="1"/>
          </p:cNvSpPr>
          <p:nvPr>
            <p:ph type="body"/>
          </p:nvPr>
        </p:nvSpPr>
        <p:spPr>
          <a:xfrm>
            <a:off x="4674240" y="396432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63" name="PlaceHolder 2"/>
          <p:cNvSpPr>
            <a:spLocks noGrp="1"/>
          </p:cNvSpPr>
          <p:nvPr>
            <p:ph type="body"/>
          </p:nvPr>
        </p:nvSpPr>
        <p:spPr>
          <a:xfrm>
            <a:off x="45720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64" name="PlaceHolder 3"/>
          <p:cNvSpPr>
            <a:spLocks noGrp="1"/>
          </p:cNvSpPr>
          <p:nvPr>
            <p:ph type="body"/>
          </p:nvPr>
        </p:nvSpPr>
        <p:spPr>
          <a:xfrm>
            <a:off x="467424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65" name="PlaceHolder 4"/>
          <p:cNvSpPr>
            <a:spLocks noGrp="1"/>
          </p:cNvSpPr>
          <p:nvPr>
            <p:ph type="body"/>
          </p:nvPr>
        </p:nvSpPr>
        <p:spPr>
          <a:xfrm>
            <a:off x="457200" y="3964320"/>
            <a:ext cx="822924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67" name="PlaceHolder 2"/>
          <p:cNvSpPr>
            <a:spLocks noGrp="1"/>
          </p:cNvSpPr>
          <p:nvPr>
            <p:ph type="body"/>
          </p:nvPr>
        </p:nvSpPr>
        <p:spPr>
          <a:xfrm>
            <a:off x="457200" y="1600200"/>
            <a:ext cx="822924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68" name="PlaceHolder 3"/>
          <p:cNvSpPr>
            <a:spLocks noGrp="1"/>
          </p:cNvSpPr>
          <p:nvPr>
            <p:ph type="body"/>
          </p:nvPr>
        </p:nvSpPr>
        <p:spPr>
          <a:xfrm>
            <a:off x="457200" y="3964320"/>
            <a:ext cx="822924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70" name="PlaceHolder 2"/>
          <p:cNvSpPr>
            <a:spLocks noGrp="1"/>
          </p:cNvSpPr>
          <p:nvPr>
            <p:ph type="body"/>
          </p:nvPr>
        </p:nvSpPr>
        <p:spPr>
          <a:xfrm>
            <a:off x="45720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71" name="PlaceHolder 3"/>
          <p:cNvSpPr>
            <a:spLocks noGrp="1"/>
          </p:cNvSpPr>
          <p:nvPr>
            <p:ph type="body"/>
          </p:nvPr>
        </p:nvSpPr>
        <p:spPr>
          <a:xfrm>
            <a:off x="467424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72" name="PlaceHolder 4"/>
          <p:cNvSpPr>
            <a:spLocks noGrp="1"/>
          </p:cNvSpPr>
          <p:nvPr>
            <p:ph type="body"/>
          </p:nvPr>
        </p:nvSpPr>
        <p:spPr>
          <a:xfrm>
            <a:off x="457200" y="396432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73" name="PlaceHolder 5"/>
          <p:cNvSpPr>
            <a:spLocks noGrp="1"/>
          </p:cNvSpPr>
          <p:nvPr>
            <p:ph type="body"/>
          </p:nvPr>
        </p:nvSpPr>
        <p:spPr>
          <a:xfrm>
            <a:off x="4674240" y="396432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75" name="PlaceHolder 2"/>
          <p:cNvSpPr>
            <a:spLocks noGrp="1"/>
          </p:cNvSpPr>
          <p:nvPr>
            <p:ph type="body"/>
          </p:nvPr>
        </p:nvSpPr>
        <p:spPr>
          <a:xfrm>
            <a:off x="457200" y="160020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76" name="PlaceHolder 3"/>
          <p:cNvSpPr>
            <a:spLocks noGrp="1"/>
          </p:cNvSpPr>
          <p:nvPr>
            <p:ph type="body"/>
          </p:nvPr>
        </p:nvSpPr>
        <p:spPr>
          <a:xfrm>
            <a:off x="3239640" y="160020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77" name="PlaceHolder 4"/>
          <p:cNvSpPr>
            <a:spLocks noGrp="1"/>
          </p:cNvSpPr>
          <p:nvPr>
            <p:ph type="body"/>
          </p:nvPr>
        </p:nvSpPr>
        <p:spPr>
          <a:xfrm>
            <a:off x="6022080" y="160020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78" name="PlaceHolder 5"/>
          <p:cNvSpPr>
            <a:spLocks noGrp="1"/>
          </p:cNvSpPr>
          <p:nvPr>
            <p:ph type="body"/>
          </p:nvPr>
        </p:nvSpPr>
        <p:spPr>
          <a:xfrm>
            <a:off x="457200" y="396432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79" name="PlaceHolder 6"/>
          <p:cNvSpPr>
            <a:spLocks noGrp="1"/>
          </p:cNvSpPr>
          <p:nvPr>
            <p:ph type="body"/>
          </p:nvPr>
        </p:nvSpPr>
        <p:spPr>
          <a:xfrm>
            <a:off x="3239640" y="396432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80" name="PlaceHolder 7"/>
          <p:cNvSpPr>
            <a:spLocks noGrp="1"/>
          </p:cNvSpPr>
          <p:nvPr>
            <p:ph type="body"/>
          </p:nvPr>
        </p:nvSpPr>
        <p:spPr>
          <a:xfrm>
            <a:off x="6022080" y="396432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97"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98" name="PlaceHolder 2"/>
          <p:cNvSpPr>
            <a:spLocks noGrp="1"/>
          </p:cNvSpPr>
          <p:nvPr>
            <p:ph type="subTitle"/>
          </p:nvPr>
        </p:nvSpPr>
        <p:spPr>
          <a:xfrm>
            <a:off x="457200" y="1600200"/>
            <a:ext cx="8229240" cy="4525560"/>
          </a:xfrm>
          <a:prstGeom prst="rect">
            <a:avLst/>
          </a:prstGeom>
        </p:spPr>
        <p:txBody>
          <a:bodyPr lIns="0" tIns="0" rIns="0" bIns="0" anchor="ctr">
            <a:noAutofit/>
          </a:bodyPr>
          <a:lstStyle/>
          <a:p>
            <a:pPr algn="ctr"/>
            <a:endParaRPr lang="fr-FR"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100" name="PlaceHolder 2"/>
          <p:cNvSpPr>
            <a:spLocks noGrp="1"/>
          </p:cNvSpPr>
          <p:nvPr>
            <p:ph type="body"/>
          </p:nvPr>
        </p:nvSpPr>
        <p:spPr>
          <a:xfrm>
            <a:off x="457200" y="1600200"/>
            <a:ext cx="8229240" cy="4525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102" name="PlaceHolder 2"/>
          <p:cNvSpPr>
            <a:spLocks noGrp="1"/>
          </p:cNvSpPr>
          <p:nvPr>
            <p:ph type="body"/>
          </p:nvPr>
        </p:nvSpPr>
        <p:spPr>
          <a:xfrm>
            <a:off x="457200" y="1600200"/>
            <a:ext cx="4015800" cy="4525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03" name="PlaceHolder 3"/>
          <p:cNvSpPr>
            <a:spLocks noGrp="1"/>
          </p:cNvSpPr>
          <p:nvPr>
            <p:ph type="body"/>
          </p:nvPr>
        </p:nvSpPr>
        <p:spPr>
          <a:xfrm>
            <a:off x="4674240" y="1600200"/>
            <a:ext cx="4015800" cy="4525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6" name="PlaceHolder 2"/>
          <p:cNvSpPr>
            <a:spLocks noGrp="1"/>
          </p:cNvSpPr>
          <p:nvPr>
            <p:ph type="body"/>
          </p:nvPr>
        </p:nvSpPr>
        <p:spPr>
          <a:xfrm>
            <a:off x="457200" y="1600200"/>
            <a:ext cx="8229240" cy="4525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5" name="PlaceHolder 1"/>
          <p:cNvSpPr>
            <a:spLocks noGrp="1"/>
          </p:cNvSpPr>
          <p:nvPr>
            <p:ph type="subTitle"/>
          </p:nvPr>
        </p:nvSpPr>
        <p:spPr>
          <a:xfrm>
            <a:off x="457200" y="274680"/>
            <a:ext cx="8229240" cy="5297760"/>
          </a:xfrm>
          <a:prstGeom prst="rect">
            <a:avLst/>
          </a:prstGeom>
        </p:spPr>
        <p:txBody>
          <a:bodyPr lIns="0" tIns="0" rIns="0" bIns="0" anchor="ctr">
            <a:noAutofit/>
          </a:bodyPr>
          <a:lstStyle/>
          <a:p>
            <a:pPr algn="ctr"/>
            <a:endParaRPr lang="fr-FR"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107" name="PlaceHolder 2"/>
          <p:cNvSpPr>
            <a:spLocks noGrp="1"/>
          </p:cNvSpPr>
          <p:nvPr>
            <p:ph type="body"/>
          </p:nvPr>
        </p:nvSpPr>
        <p:spPr>
          <a:xfrm>
            <a:off x="45720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08" name="PlaceHolder 3"/>
          <p:cNvSpPr>
            <a:spLocks noGrp="1"/>
          </p:cNvSpPr>
          <p:nvPr>
            <p:ph type="body"/>
          </p:nvPr>
        </p:nvSpPr>
        <p:spPr>
          <a:xfrm>
            <a:off x="4674240" y="1600200"/>
            <a:ext cx="4015800" cy="4525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09" name="PlaceHolder 4"/>
          <p:cNvSpPr>
            <a:spLocks noGrp="1"/>
          </p:cNvSpPr>
          <p:nvPr>
            <p:ph type="body"/>
          </p:nvPr>
        </p:nvSpPr>
        <p:spPr>
          <a:xfrm>
            <a:off x="457200" y="396432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111" name="PlaceHolder 2"/>
          <p:cNvSpPr>
            <a:spLocks noGrp="1"/>
          </p:cNvSpPr>
          <p:nvPr>
            <p:ph type="body"/>
          </p:nvPr>
        </p:nvSpPr>
        <p:spPr>
          <a:xfrm>
            <a:off x="457200" y="1600200"/>
            <a:ext cx="4015800" cy="4525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12" name="PlaceHolder 3"/>
          <p:cNvSpPr>
            <a:spLocks noGrp="1"/>
          </p:cNvSpPr>
          <p:nvPr>
            <p:ph type="body"/>
          </p:nvPr>
        </p:nvSpPr>
        <p:spPr>
          <a:xfrm>
            <a:off x="467424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13" name="PlaceHolder 4"/>
          <p:cNvSpPr>
            <a:spLocks noGrp="1"/>
          </p:cNvSpPr>
          <p:nvPr>
            <p:ph type="body"/>
          </p:nvPr>
        </p:nvSpPr>
        <p:spPr>
          <a:xfrm>
            <a:off x="4674240" y="396432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115" name="PlaceHolder 2"/>
          <p:cNvSpPr>
            <a:spLocks noGrp="1"/>
          </p:cNvSpPr>
          <p:nvPr>
            <p:ph type="body"/>
          </p:nvPr>
        </p:nvSpPr>
        <p:spPr>
          <a:xfrm>
            <a:off x="45720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16" name="PlaceHolder 3"/>
          <p:cNvSpPr>
            <a:spLocks noGrp="1"/>
          </p:cNvSpPr>
          <p:nvPr>
            <p:ph type="body"/>
          </p:nvPr>
        </p:nvSpPr>
        <p:spPr>
          <a:xfrm>
            <a:off x="467424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17" name="PlaceHolder 4"/>
          <p:cNvSpPr>
            <a:spLocks noGrp="1"/>
          </p:cNvSpPr>
          <p:nvPr>
            <p:ph type="body"/>
          </p:nvPr>
        </p:nvSpPr>
        <p:spPr>
          <a:xfrm>
            <a:off x="457200" y="3964320"/>
            <a:ext cx="822924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18"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119" name="PlaceHolder 2"/>
          <p:cNvSpPr>
            <a:spLocks noGrp="1"/>
          </p:cNvSpPr>
          <p:nvPr>
            <p:ph type="body"/>
          </p:nvPr>
        </p:nvSpPr>
        <p:spPr>
          <a:xfrm>
            <a:off x="457200" y="1600200"/>
            <a:ext cx="822924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20" name="PlaceHolder 3"/>
          <p:cNvSpPr>
            <a:spLocks noGrp="1"/>
          </p:cNvSpPr>
          <p:nvPr>
            <p:ph type="body"/>
          </p:nvPr>
        </p:nvSpPr>
        <p:spPr>
          <a:xfrm>
            <a:off x="457200" y="3964320"/>
            <a:ext cx="822924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21"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122" name="PlaceHolder 2"/>
          <p:cNvSpPr>
            <a:spLocks noGrp="1"/>
          </p:cNvSpPr>
          <p:nvPr>
            <p:ph type="body"/>
          </p:nvPr>
        </p:nvSpPr>
        <p:spPr>
          <a:xfrm>
            <a:off x="45720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23" name="PlaceHolder 3"/>
          <p:cNvSpPr>
            <a:spLocks noGrp="1"/>
          </p:cNvSpPr>
          <p:nvPr>
            <p:ph type="body"/>
          </p:nvPr>
        </p:nvSpPr>
        <p:spPr>
          <a:xfrm>
            <a:off x="467424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24" name="PlaceHolder 4"/>
          <p:cNvSpPr>
            <a:spLocks noGrp="1"/>
          </p:cNvSpPr>
          <p:nvPr>
            <p:ph type="body"/>
          </p:nvPr>
        </p:nvSpPr>
        <p:spPr>
          <a:xfrm>
            <a:off x="457200" y="396432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25" name="PlaceHolder 5"/>
          <p:cNvSpPr>
            <a:spLocks noGrp="1"/>
          </p:cNvSpPr>
          <p:nvPr>
            <p:ph type="body"/>
          </p:nvPr>
        </p:nvSpPr>
        <p:spPr>
          <a:xfrm>
            <a:off x="4674240" y="396432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26"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127" name="PlaceHolder 2"/>
          <p:cNvSpPr>
            <a:spLocks noGrp="1"/>
          </p:cNvSpPr>
          <p:nvPr>
            <p:ph type="body"/>
          </p:nvPr>
        </p:nvSpPr>
        <p:spPr>
          <a:xfrm>
            <a:off x="457200" y="160020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28" name="PlaceHolder 3"/>
          <p:cNvSpPr>
            <a:spLocks noGrp="1"/>
          </p:cNvSpPr>
          <p:nvPr>
            <p:ph type="body"/>
          </p:nvPr>
        </p:nvSpPr>
        <p:spPr>
          <a:xfrm>
            <a:off x="3239640" y="160020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29" name="PlaceHolder 4"/>
          <p:cNvSpPr>
            <a:spLocks noGrp="1"/>
          </p:cNvSpPr>
          <p:nvPr>
            <p:ph type="body"/>
          </p:nvPr>
        </p:nvSpPr>
        <p:spPr>
          <a:xfrm>
            <a:off x="6022080" y="160020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30" name="PlaceHolder 5"/>
          <p:cNvSpPr>
            <a:spLocks noGrp="1"/>
          </p:cNvSpPr>
          <p:nvPr>
            <p:ph type="body"/>
          </p:nvPr>
        </p:nvSpPr>
        <p:spPr>
          <a:xfrm>
            <a:off x="457200" y="396432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31" name="PlaceHolder 6"/>
          <p:cNvSpPr>
            <a:spLocks noGrp="1"/>
          </p:cNvSpPr>
          <p:nvPr>
            <p:ph type="body"/>
          </p:nvPr>
        </p:nvSpPr>
        <p:spPr>
          <a:xfrm>
            <a:off x="3239640" y="396432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32" name="PlaceHolder 7"/>
          <p:cNvSpPr>
            <a:spLocks noGrp="1"/>
          </p:cNvSpPr>
          <p:nvPr>
            <p:ph type="body"/>
          </p:nvPr>
        </p:nvSpPr>
        <p:spPr>
          <a:xfrm>
            <a:off x="6022080" y="396432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8" name="PlaceHolder 2"/>
          <p:cNvSpPr>
            <a:spLocks noGrp="1"/>
          </p:cNvSpPr>
          <p:nvPr>
            <p:ph type="body"/>
          </p:nvPr>
        </p:nvSpPr>
        <p:spPr>
          <a:xfrm>
            <a:off x="457200" y="1600200"/>
            <a:ext cx="4015800" cy="4525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9" name="PlaceHolder 3"/>
          <p:cNvSpPr>
            <a:spLocks noGrp="1"/>
          </p:cNvSpPr>
          <p:nvPr>
            <p:ph type="body"/>
          </p:nvPr>
        </p:nvSpPr>
        <p:spPr>
          <a:xfrm>
            <a:off x="4674240" y="1600200"/>
            <a:ext cx="4015800" cy="4525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457200" y="274680"/>
            <a:ext cx="8229240" cy="5297760"/>
          </a:xfrm>
          <a:prstGeom prst="rect">
            <a:avLst/>
          </a:prstGeom>
        </p:spPr>
        <p:txBody>
          <a:bodyPr lIns="0" tIns="0" rIns="0" bIns="0" anchor="ctr">
            <a:noAutofit/>
          </a:bodyPr>
          <a:lstStyle/>
          <a:p>
            <a:pPr algn="ctr"/>
            <a:endParaRPr lang="fr-FR"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13" name="PlaceHolder 2"/>
          <p:cNvSpPr>
            <a:spLocks noGrp="1"/>
          </p:cNvSpPr>
          <p:nvPr>
            <p:ph type="body"/>
          </p:nvPr>
        </p:nvSpPr>
        <p:spPr>
          <a:xfrm>
            <a:off x="45720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4" name="PlaceHolder 3"/>
          <p:cNvSpPr>
            <a:spLocks noGrp="1"/>
          </p:cNvSpPr>
          <p:nvPr>
            <p:ph type="body"/>
          </p:nvPr>
        </p:nvSpPr>
        <p:spPr>
          <a:xfrm>
            <a:off x="4674240" y="1600200"/>
            <a:ext cx="4015800" cy="4525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5" name="PlaceHolder 4"/>
          <p:cNvSpPr>
            <a:spLocks noGrp="1"/>
          </p:cNvSpPr>
          <p:nvPr>
            <p:ph type="body"/>
          </p:nvPr>
        </p:nvSpPr>
        <p:spPr>
          <a:xfrm>
            <a:off x="457200" y="396432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17" name="PlaceHolder 2"/>
          <p:cNvSpPr>
            <a:spLocks noGrp="1"/>
          </p:cNvSpPr>
          <p:nvPr>
            <p:ph type="body"/>
          </p:nvPr>
        </p:nvSpPr>
        <p:spPr>
          <a:xfrm>
            <a:off x="457200" y="1600200"/>
            <a:ext cx="4015800" cy="4525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8" name="PlaceHolder 3"/>
          <p:cNvSpPr>
            <a:spLocks noGrp="1"/>
          </p:cNvSpPr>
          <p:nvPr>
            <p:ph type="body"/>
          </p:nvPr>
        </p:nvSpPr>
        <p:spPr>
          <a:xfrm>
            <a:off x="467424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9" name="PlaceHolder 4"/>
          <p:cNvSpPr>
            <a:spLocks noGrp="1"/>
          </p:cNvSpPr>
          <p:nvPr>
            <p:ph type="body"/>
          </p:nvPr>
        </p:nvSpPr>
        <p:spPr>
          <a:xfrm>
            <a:off x="4674240" y="396432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21" name="PlaceHolder 2"/>
          <p:cNvSpPr>
            <a:spLocks noGrp="1"/>
          </p:cNvSpPr>
          <p:nvPr>
            <p:ph type="body"/>
          </p:nvPr>
        </p:nvSpPr>
        <p:spPr>
          <a:xfrm>
            <a:off x="45720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22" name="PlaceHolder 3"/>
          <p:cNvSpPr>
            <a:spLocks noGrp="1"/>
          </p:cNvSpPr>
          <p:nvPr>
            <p:ph type="body"/>
          </p:nvPr>
        </p:nvSpPr>
        <p:spPr>
          <a:xfrm>
            <a:off x="467424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23" name="PlaceHolder 4"/>
          <p:cNvSpPr>
            <a:spLocks noGrp="1"/>
          </p:cNvSpPr>
          <p:nvPr>
            <p:ph type="body"/>
          </p:nvPr>
        </p:nvSpPr>
        <p:spPr>
          <a:xfrm>
            <a:off x="457200" y="3964320"/>
            <a:ext cx="822924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18" Type="http://schemas.openxmlformats.org/officeDocument/2006/relationships/image" Target="../media/image3.png"/><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17" Type="http://schemas.openxmlformats.org/officeDocument/2006/relationships/hyperlink" Target="http://www.showeet.com/terms-of-use/" TargetMode="External"/><Relationship Id="rId2" Type="http://schemas.openxmlformats.org/officeDocument/2006/relationships/slideLayout" Target="../slideLayouts/slideLayout26.xml"/><Relationship Id="rId16" Type="http://schemas.openxmlformats.org/officeDocument/2006/relationships/hyperlink" Target="http://www.showeet.com/" TargetMode="Externa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5" Type="http://schemas.openxmlformats.org/officeDocument/2006/relationships/image" Target="../media/image2.png"/><Relationship Id="rId10" Type="http://schemas.openxmlformats.org/officeDocument/2006/relationships/slideLayout" Target="../slideLayouts/slideLayout34.xml"/><Relationship Id="rId19" Type="http://schemas.openxmlformats.org/officeDocument/2006/relationships/image" Target="../media/image4.emf"/><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hyperlink" Target="http://creativecommons.org/licenses/by-nd/3.0/" TargetMode="Externa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PlaceHolder 1"/>
          <p:cNvSpPr>
            <a:spLocks noGrp="1"/>
          </p:cNvSpPr>
          <p:nvPr>
            <p:ph type="title"/>
          </p:nvPr>
        </p:nvSpPr>
        <p:spPr>
          <a:xfrm>
            <a:off x="1043640" y="4149000"/>
            <a:ext cx="7772040" cy="1469520"/>
          </a:xfrm>
          <a:prstGeom prst="rect">
            <a:avLst/>
          </a:prstGeom>
        </p:spPr>
        <p:txBody>
          <a:bodyPr lIns="90000" tIns="45000" rIns="90000" bIns="45000">
            <a:noAutofit/>
          </a:bodyPr>
          <a:lstStyle/>
          <a:p>
            <a:pPr algn="ctr"/>
            <a:r>
              <a:rPr lang="en-US" sz="4400" b="0" strike="noStrike" spc="-1">
                <a:solidFill>
                  <a:srgbClr val="490A3D"/>
                </a:solidFill>
                <a:latin typeface="Arial"/>
                <a:ea typeface="Arial"/>
              </a:rPr>
              <a:t>Click to edit the title text format</a:t>
            </a:r>
            <a:endParaRPr lang="en-US" sz="4400" b="0" strike="noStrike" spc="-1">
              <a:solidFill>
                <a:srgbClr val="376092"/>
              </a:solidFill>
              <a:latin typeface="Arial"/>
            </a:endParaRPr>
          </a:p>
        </p:txBody>
      </p:sp>
      <p:sp>
        <p:nvSpPr>
          <p:cNvPr id="4" name="PlaceHolder 2"/>
          <p:cNvSpPr>
            <a:spLocks noGrp="1"/>
          </p:cNvSpPr>
          <p:nvPr>
            <p:ph type="body"/>
          </p:nvPr>
        </p:nvSpPr>
        <p:spPr>
          <a:xfrm>
            <a:off x="1043640" y="5733360"/>
            <a:ext cx="7772040" cy="923760"/>
          </a:xfrm>
          <a:prstGeom prst="rect">
            <a:avLst/>
          </a:prstGeom>
        </p:spPr>
        <p:txBody>
          <a:bodyPr lIns="90000" tIns="45000" rIns="90000" bIns="45000">
            <a:noAutofit/>
          </a:bodyPr>
          <a:lstStyle/>
          <a:p>
            <a:pPr marL="432000" indent="-324000" algn="r">
              <a:spcAft>
                <a:spcPts val="1060"/>
              </a:spcAft>
              <a:buClr>
                <a:srgbClr val="000000"/>
              </a:buClr>
              <a:buSzPct val="45000"/>
              <a:buFont typeface="Wingdings" charset="2"/>
              <a:buChar char=""/>
            </a:pPr>
            <a:r>
              <a:rPr lang="en-US" sz="2400" b="0" strike="noStrike" spc="-1">
                <a:solidFill>
                  <a:srgbClr val="808080"/>
                </a:solidFill>
                <a:latin typeface="Arial"/>
                <a:ea typeface="Arial"/>
              </a:rPr>
              <a:t>Click to edit the outline text format</a:t>
            </a:r>
            <a:endParaRPr lang="en-US" sz="2400" b="0" strike="noStrike" spc="-1">
              <a:solidFill>
                <a:srgbClr val="999999"/>
              </a:solidFill>
              <a:latin typeface="Arial"/>
            </a:endParaRPr>
          </a:p>
          <a:p>
            <a:pPr marL="864000" lvl="1" indent="-324000" algn="r">
              <a:spcAft>
                <a:spcPts val="1134"/>
              </a:spcAft>
              <a:buClr>
                <a:srgbClr val="000000"/>
              </a:buClr>
              <a:buSzPct val="45000"/>
              <a:buFont typeface="Wingdings" charset="2"/>
              <a:buChar char=""/>
            </a:pPr>
            <a:r>
              <a:rPr lang="en-US" sz="2400" b="0" strike="noStrike" spc="-1">
                <a:solidFill>
                  <a:srgbClr val="808080"/>
                </a:solidFill>
                <a:latin typeface="Arial"/>
                <a:ea typeface="Arial"/>
              </a:rPr>
              <a:t>Second Outline Level</a:t>
            </a:r>
            <a:endParaRPr lang="en-US" sz="2400" b="0" strike="noStrike" spc="-1">
              <a:solidFill>
                <a:srgbClr val="999999"/>
              </a:solidFill>
              <a:latin typeface="Calibri"/>
            </a:endParaRPr>
          </a:p>
          <a:p>
            <a:pPr marL="1296000" lvl="2" indent="-288000" algn="r">
              <a:spcAft>
                <a:spcPts val="850"/>
              </a:spcAft>
              <a:buClr>
                <a:srgbClr val="000000"/>
              </a:buClr>
              <a:buSzPct val="75000"/>
              <a:buFont typeface="Symbol" charset="2"/>
              <a:buChar char=""/>
            </a:pPr>
            <a:r>
              <a:rPr lang="en-US" sz="2400" b="0" strike="noStrike" spc="-1">
                <a:solidFill>
                  <a:srgbClr val="808080"/>
                </a:solidFill>
                <a:latin typeface="Arial"/>
                <a:ea typeface="Arial"/>
              </a:rPr>
              <a:t>Third Outline Level</a:t>
            </a:r>
            <a:endParaRPr lang="en-US" sz="2400" b="0" strike="noStrike" spc="-1">
              <a:solidFill>
                <a:srgbClr val="999999"/>
              </a:solidFill>
              <a:latin typeface="Calibri"/>
            </a:endParaRPr>
          </a:p>
          <a:p>
            <a:pPr marL="1728000" lvl="3" indent="-216000" algn="r">
              <a:spcAft>
                <a:spcPts val="567"/>
              </a:spcAft>
              <a:buClr>
                <a:srgbClr val="000000"/>
              </a:buClr>
              <a:buSzPct val="45000"/>
              <a:buFont typeface="Wingdings" charset="2"/>
              <a:buChar char=""/>
            </a:pPr>
            <a:r>
              <a:rPr lang="en-US" sz="2400" b="0" strike="noStrike" spc="-1">
                <a:solidFill>
                  <a:srgbClr val="808080"/>
                </a:solidFill>
                <a:latin typeface="Arial"/>
                <a:ea typeface="Arial"/>
              </a:rPr>
              <a:t>Fourth Outline Level</a:t>
            </a:r>
            <a:endParaRPr lang="en-US" sz="2400" b="0" strike="noStrike" spc="-1">
              <a:solidFill>
                <a:srgbClr val="999999"/>
              </a:solidFill>
              <a:latin typeface="Calibri"/>
            </a:endParaRPr>
          </a:p>
          <a:p>
            <a:pPr marL="2160000" lvl="4" indent="-216000" algn="r">
              <a:spcAft>
                <a:spcPts val="283"/>
              </a:spcAft>
              <a:buClr>
                <a:srgbClr val="000000"/>
              </a:buClr>
              <a:buSzPct val="75000"/>
              <a:buFont typeface="Symbol" charset="2"/>
              <a:buChar char=""/>
            </a:pPr>
            <a:r>
              <a:rPr lang="en-US" sz="2400" b="0" strike="noStrike" spc="-1">
                <a:solidFill>
                  <a:srgbClr val="808080"/>
                </a:solidFill>
                <a:latin typeface="Arial"/>
                <a:ea typeface="Arial"/>
              </a:rPr>
              <a:t>Fifth Outline Level</a:t>
            </a:r>
            <a:endParaRPr lang="en-US" sz="2400" b="0" strike="noStrike" spc="-1">
              <a:solidFill>
                <a:srgbClr val="999999"/>
              </a:solidFill>
              <a:latin typeface="Calibri"/>
            </a:endParaRPr>
          </a:p>
          <a:p>
            <a:pPr marL="2592000" lvl="5" indent="-216000" algn="r">
              <a:spcAft>
                <a:spcPts val="283"/>
              </a:spcAft>
              <a:buClr>
                <a:srgbClr val="000000"/>
              </a:buClr>
              <a:buSzPct val="45000"/>
              <a:buFont typeface="Wingdings" charset="2"/>
              <a:buChar char=""/>
            </a:pPr>
            <a:r>
              <a:rPr lang="en-US" sz="2400" b="0" strike="noStrike" spc="-1">
                <a:solidFill>
                  <a:srgbClr val="808080"/>
                </a:solidFill>
                <a:latin typeface="Arial"/>
                <a:ea typeface="Arial"/>
              </a:rPr>
              <a:t>Sixth Outline Level</a:t>
            </a:r>
            <a:endParaRPr lang="en-US" sz="2400" b="0" strike="noStrike" spc="-1">
              <a:solidFill>
                <a:srgbClr val="999999"/>
              </a:solidFill>
              <a:latin typeface="Calibri"/>
            </a:endParaRPr>
          </a:p>
          <a:p>
            <a:pPr marL="3024000" lvl="6" indent="-216000" algn="r">
              <a:spcAft>
                <a:spcPts val="283"/>
              </a:spcAft>
              <a:buClr>
                <a:srgbClr val="000000"/>
              </a:buClr>
              <a:buSzPct val="45000"/>
              <a:buFont typeface="Wingdings" charset="2"/>
              <a:buChar char=""/>
            </a:pPr>
            <a:r>
              <a:rPr lang="en-US" sz="2400" b="0" strike="noStrike" spc="-1">
                <a:solidFill>
                  <a:srgbClr val="808080"/>
                </a:solidFill>
                <a:latin typeface="Arial"/>
                <a:ea typeface="Arial"/>
              </a:rPr>
              <a:t>Seventh Outline Level</a:t>
            </a:r>
            <a:endParaRPr lang="en-US" sz="2400" b="0" strike="noStrike" spc="-1">
              <a:solidFill>
                <a:srgbClr val="999999"/>
              </a:solidFill>
              <a:latin typeface="Calibri"/>
            </a:endParaRPr>
          </a:p>
          <a:p>
            <a:pPr marL="3456000" lvl="7" indent="-216000" algn="r">
              <a:spcAft>
                <a:spcPts val="283"/>
              </a:spcAft>
              <a:buClr>
                <a:srgbClr val="000000"/>
              </a:buClr>
              <a:buSzPct val="45000"/>
              <a:buFont typeface="Wingdings" charset="2"/>
              <a:buChar char=""/>
            </a:pPr>
            <a:r>
              <a:rPr lang="en-US" sz="2400" b="0" strike="noStrike" spc="-1">
                <a:solidFill>
                  <a:srgbClr val="808080"/>
                </a:solidFill>
                <a:latin typeface="Arial"/>
                <a:ea typeface="Arial"/>
              </a:rPr>
              <a:t>Eighth Outline Level</a:t>
            </a:r>
            <a:endParaRPr lang="en-US" sz="2400" b="0" strike="noStrike" spc="-1">
              <a:solidFill>
                <a:srgbClr val="999999"/>
              </a:solidFill>
              <a:latin typeface="Calibri"/>
            </a:endParaRPr>
          </a:p>
          <a:p>
            <a:pPr marL="3888000" lvl="8" indent="-216000" algn="r">
              <a:spcAft>
                <a:spcPts val="283"/>
              </a:spcAft>
              <a:buClr>
                <a:srgbClr val="000000"/>
              </a:buClr>
              <a:buSzPct val="45000"/>
              <a:buFont typeface="Wingdings" charset="2"/>
              <a:buChar char=""/>
            </a:pPr>
            <a:r>
              <a:rPr lang="en-US" sz="2400" b="0" strike="noStrike" spc="-1">
                <a:solidFill>
                  <a:srgbClr val="808080"/>
                </a:solidFill>
                <a:latin typeface="Arial"/>
                <a:ea typeface="Arial"/>
              </a:rPr>
              <a:t>Ninth Outline LevelClick to edit Master subtitle style</a:t>
            </a:r>
            <a:endParaRPr lang="en-US" sz="2400" b="0" strike="noStrike" spc="-1">
              <a:solidFill>
                <a:srgbClr val="999999"/>
              </a:solidFill>
              <a:latin typeface="Calibri"/>
            </a:endParaRPr>
          </a:p>
        </p:txBody>
      </p:sp>
      <p:pic>
        <p:nvPicPr>
          <p:cNvPr id="2" name="Picture 2"/>
          <p:cNvPicPr/>
          <p:nvPr/>
        </p:nvPicPr>
        <p:blipFill>
          <a:blip r:embed="rId14"/>
          <a:stretch/>
        </p:blipFill>
        <p:spPr>
          <a:xfrm>
            <a:off x="-420840" y="-143640"/>
            <a:ext cx="9984960" cy="4053960"/>
          </a:xfrm>
          <a:prstGeom prst="rect">
            <a:avLst/>
          </a:prstGeom>
          <a:ln w="0">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9" name="PlaceHolder 1"/>
          <p:cNvSpPr>
            <a:spLocks noGrp="1"/>
          </p:cNvSpPr>
          <p:nvPr>
            <p:ph type="title"/>
          </p:nvPr>
        </p:nvSpPr>
        <p:spPr>
          <a:xfrm>
            <a:off x="457200" y="274680"/>
            <a:ext cx="8229240" cy="1142640"/>
          </a:xfrm>
          <a:prstGeom prst="rect">
            <a:avLst/>
          </a:prstGeom>
        </p:spPr>
        <p:txBody>
          <a:bodyPr lIns="90000" tIns="45000" rIns="90000" bIns="45000">
            <a:noAutofit/>
          </a:bodyPr>
          <a:lstStyle/>
          <a:p>
            <a:pPr algn="ctr"/>
            <a:r>
              <a:rPr lang="en-US" sz="3200" b="1" strike="noStrike" spc="-1">
                <a:solidFill>
                  <a:srgbClr val="490A3D"/>
                </a:solidFill>
                <a:latin typeface="Arial"/>
                <a:ea typeface="Arial"/>
              </a:rPr>
              <a:t>Click to edit the title text format</a:t>
            </a:r>
            <a:endParaRPr lang="en-US" sz="3200" b="0" strike="noStrike" spc="-1">
              <a:solidFill>
                <a:srgbClr val="376092"/>
              </a:solidFill>
              <a:latin typeface="Arial"/>
            </a:endParaRPr>
          </a:p>
        </p:txBody>
      </p:sp>
      <p:sp>
        <p:nvSpPr>
          <p:cNvPr id="40" name="PlaceHolder 2"/>
          <p:cNvSpPr>
            <a:spLocks noGrp="1"/>
          </p:cNvSpPr>
          <p:nvPr>
            <p:ph type="body"/>
          </p:nvPr>
        </p:nvSpPr>
        <p:spPr>
          <a:xfrm>
            <a:off x="457200" y="1600200"/>
            <a:ext cx="8229240" cy="4525560"/>
          </a:xfrm>
          <a:prstGeom prst="rect">
            <a:avLst/>
          </a:prstGeom>
        </p:spPr>
        <p:txBody>
          <a:bodyPr lIns="90000" tIns="45000" rIns="90000" bIns="45000">
            <a:noAutofit/>
          </a:bodyPr>
          <a:lstStyle/>
          <a:p>
            <a:pPr marL="432000" indent="-324000">
              <a:spcAft>
                <a:spcPts val="1060"/>
              </a:spcAft>
              <a:buClr>
                <a:srgbClr val="000000"/>
              </a:buClr>
              <a:buSzPct val="45000"/>
              <a:buFont typeface="Wingdings" charset="2"/>
              <a:buChar char=""/>
            </a:pPr>
            <a:r>
              <a:rPr lang="en-US" sz="2400" b="0" strike="noStrike" spc="-1">
                <a:solidFill>
                  <a:srgbClr val="490A3D"/>
                </a:solidFill>
                <a:latin typeface="Arial"/>
                <a:ea typeface="Arial"/>
              </a:rPr>
              <a:t>Click to edit the outline text format</a:t>
            </a:r>
            <a:endParaRPr lang="en-US" sz="2400" b="0" strike="noStrike" spc="-1">
              <a:solidFill>
                <a:srgbClr val="376092"/>
              </a:solidFill>
              <a:latin typeface="Arial"/>
            </a:endParaRPr>
          </a:p>
          <a:p>
            <a:pPr marL="864000" lvl="1" indent="-324000">
              <a:spcAft>
                <a:spcPts val="1134"/>
              </a:spcAft>
              <a:buClr>
                <a:srgbClr val="000000"/>
              </a:buClr>
              <a:buSzPct val="45000"/>
              <a:buFont typeface="Wingdings" charset="2"/>
              <a:buChar char=""/>
            </a:pPr>
            <a:r>
              <a:rPr lang="en-US" sz="2200" b="0" strike="noStrike" spc="-1">
                <a:solidFill>
                  <a:srgbClr val="490A3D"/>
                </a:solidFill>
                <a:latin typeface="Arial"/>
                <a:ea typeface="Arial"/>
              </a:rPr>
              <a:t>Second Outline Level</a:t>
            </a:r>
            <a:endParaRPr lang="en-US" sz="2200" b="0" strike="noStrike" spc="-1">
              <a:solidFill>
                <a:srgbClr val="376092"/>
              </a:solidFill>
              <a:latin typeface="Calibri"/>
            </a:endParaRPr>
          </a:p>
          <a:p>
            <a:pPr marL="1296000" lvl="2" indent="-288000">
              <a:spcAft>
                <a:spcPts val="850"/>
              </a:spcAft>
              <a:buClr>
                <a:srgbClr val="000000"/>
              </a:buClr>
              <a:buSzPct val="75000"/>
              <a:buFont typeface="Symbol" charset="2"/>
              <a:buChar char=""/>
            </a:pPr>
            <a:r>
              <a:rPr lang="en-US" sz="2000" b="0" strike="noStrike" spc="-1">
                <a:solidFill>
                  <a:srgbClr val="490A3D"/>
                </a:solidFill>
                <a:latin typeface="Arial"/>
                <a:ea typeface="Arial"/>
              </a:rPr>
              <a:t>Third Outline Level</a:t>
            </a:r>
            <a:endParaRPr lang="en-US" sz="2000" b="0" strike="noStrike" spc="-1">
              <a:solidFill>
                <a:srgbClr val="376092"/>
              </a:solidFill>
              <a:latin typeface="Calibri"/>
            </a:endParaRPr>
          </a:p>
          <a:p>
            <a:pPr marL="1728000" lvl="3" indent="-216000">
              <a:spcAft>
                <a:spcPts val="567"/>
              </a:spcAft>
              <a:buClr>
                <a:srgbClr val="000000"/>
              </a:buClr>
              <a:buSzPct val="45000"/>
              <a:buFont typeface="Wingdings" charset="2"/>
              <a:buChar char=""/>
            </a:pPr>
            <a:r>
              <a:rPr lang="en-US" sz="1800" b="0" strike="noStrike" spc="-1">
                <a:solidFill>
                  <a:srgbClr val="490A3D"/>
                </a:solidFill>
                <a:latin typeface="Arial"/>
                <a:ea typeface="Arial"/>
              </a:rPr>
              <a:t>Fourth Outline Level</a:t>
            </a:r>
            <a:endParaRPr lang="en-US" sz="1800" b="0" strike="noStrike" spc="-1">
              <a:solidFill>
                <a:srgbClr val="376092"/>
              </a:solidFill>
              <a:latin typeface="Calibri"/>
            </a:endParaRPr>
          </a:p>
          <a:p>
            <a:pPr marL="2160000" lvl="4" indent="-216000">
              <a:spcAft>
                <a:spcPts val="283"/>
              </a:spcAft>
              <a:buClr>
                <a:srgbClr val="000000"/>
              </a:buClr>
              <a:buSzPct val="75000"/>
              <a:buFont typeface="Symbol" charset="2"/>
              <a:buChar char=""/>
            </a:pPr>
            <a:r>
              <a:rPr lang="en-US" sz="1600" b="0" strike="noStrike" spc="-1">
                <a:solidFill>
                  <a:srgbClr val="490A3D"/>
                </a:solidFill>
                <a:latin typeface="Arial"/>
                <a:ea typeface="Arial"/>
              </a:rPr>
              <a:t>Fifth Outline Level</a:t>
            </a:r>
            <a:endParaRPr lang="en-US" sz="1600" b="0" strike="noStrike" spc="-1">
              <a:solidFill>
                <a:srgbClr val="376092"/>
              </a:solidFill>
              <a:latin typeface="Calibri"/>
            </a:endParaRPr>
          </a:p>
          <a:p>
            <a:pPr marL="2592000" lvl="5" indent="-216000">
              <a:spcAft>
                <a:spcPts val="283"/>
              </a:spcAft>
              <a:buClr>
                <a:srgbClr val="000000"/>
              </a:buClr>
              <a:buSzPct val="45000"/>
              <a:buFont typeface="Wingdings" charset="2"/>
              <a:buChar char=""/>
            </a:pPr>
            <a:r>
              <a:rPr lang="en-US" sz="1500" b="0" strike="noStrike" spc="-1">
                <a:solidFill>
                  <a:srgbClr val="490A3D"/>
                </a:solidFill>
                <a:latin typeface="Arial"/>
                <a:ea typeface="Arial"/>
              </a:rPr>
              <a:t>Sixth Outline Level</a:t>
            </a:r>
            <a:endParaRPr lang="en-US" sz="1500" b="0" strike="noStrike" spc="-1">
              <a:solidFill>
                <a:srgbClr val="376092"/>
              </a:solidFill>
              <a:latin typeface="Calibri"/>
            </a:endParaRPr>
          </a:p>
          <a:p>
            <a:pPr marL="3024000" lvl="6" indent="-216000">
              <a:spcAft>
                <a:spcPts val="283"/>
              </a:spcAft>
              <a:buClr>
                <a:srgbClr val="000000"/>
              </a:buClr>
              <a:buSzPct val="45000"/>
              <a:buFont typeface="Wingdings" charset="2"/>
              <a:buChar char=""/>
            </a:pPr>
            <a:r>
              <a:rPr lang="en-US" sz="1400" b="0" strike="noStrike" spc="-1">
                <a:solidFill>
                  <a:srgbClr val="490A3D"/>
                </a:solidFill>
                <a:latin typeface="Arial"/>
                <a:ea typeface="Arial"/>
              </a:rPr>
              <a:t>Seventh Outline Level</a:t>
            </a:r>
            <a:endParaRPr lang="en-US" sz="1400" b="0" strike="noStrike" spc="-1">
              <a:solidFill>
                <a:srgbClr val="376092"/>
              </a:solidFill>
              <a:latin typeface="Calibri"/>
            </a:endParaRPr>
          </a:p>
          <a:p>
            <a:pPr marL="3456000" lvl="7" indent="-216000">
              <a:spcAft>
                <a:spcPts val="283"/>
              </a:spcAft>
              <a:buClr>
                <a:srgbClr val="000000"/>
              </a:buClr>
              <a:buSzPct val="45000"/>
              <a:buFont typeface="Wingdings" charset="2"/>
              <a:buChar char=""/>
            </a:pPr>
            <a:r>
              <a:rPr lang="en-US" sz="1300" b="0" strike="noStrike" spc="-1">
                <a:solidFill>
                  <a:srgbClr val="490A3D"/>
                </a:solidFill>
                <a:latin typeface="Arial"/>
                <a:ea typeface="Arial"/>
              </a:rPr>
              <a:t>Eighth Outline Level</a:t>
            </a:r>
            <a:endParaRPr lang="en-US" sz="1300" b="0" strike="noStrike" spc="-1">
              <a:solidFill>
                <a:srgbClr val="376092"/>
              </a:solidFill>
              <a:latin typeface="Calibri"/>
            </a:endParaRPr>
          </a:p>
          <a:p>
            <a:pPr marL="3888000" lvl="8" indent="-216000">
              <a:spcAft>
                <a:spcPts val="283"/>
              </a:spcAft>
              <a:buClr>
                <a:srgbClr val="000000"/>
              </a:buClr>
              <a:buSzPct val="45000"/>
              <a:buFont typeface="Wingdings" charset="2"/>
              <a:buChar char=""/>
            </a:pPr>
            <a:r>
              <a:rPr lang="en-US" sz="1200" b="0" strike="noStrike" spc="-1">
                <a:solidFill>
                  <a:srgbClr val="490A3D"/>
                </a:solidFill>
                <a:latin typeface="Arial"/>
                <a:ea typeface="Arial"/>
              </a:rPr>
              <a:t>Ninth Outline Level</a:t>
            </a:r>
            <a:endParaRPr lang="en-US" sz="1200" b="0" strike="noStrike" spc="-1">
              <a:solidFill>
                <a:srgbClr val="376092"/>
              </a:solidFill>
              <a:latin typeface="Calibri"/>
            </a:endParaRPr>
          </a:p>
        </p:txBody>
      </p:sp>
      <p:sp>
        <p:nvSpPr>
          <p:cNvPr id="41" name="PlaceHolder 3"/>
          <p:cNvSpPr>
            <a:spLocks noGrp="1"/>
          </p:cNvSpPr>
          <p:nvPr>
            <p:ph type="dt"/>
          </p:nvPr>
        </p:nvSpPr>
        <p:spPr>
          <a:xfrm>
            <a:off x="457200" y="6356520"/>
            <a:ext cx="2133360" cy="364680"/>
          </a:xfrm>
          <a:prstGeom prst="rect">
            <a:avLst/>
          </a:prstGeom>
        </p:spPr>
        <p:txBody>
          <a:bodyPr lIns="90000" tIns="45000" rIns="90000" bIns="45000">
            <a:noAutofit/>
          </a:bodyPr>
          <a:lstStyle/>
          <a:p>
            <a:endParaRPr lang="fr-FR" sz="1200" b="0" strike="noStrike" spc="-1">
              <a:latin typeface="Times New Roman"/>
            </a:endParaRPr>
          </a:p>
        </p:txBody>
      </p:sp>
      <p:sp>
        <p:nvSpPr>
          <p:cNvPr id="42" name="PlaceHolder 4"/>
          <p:cNvSpPr>
            <a:spLocks noGrp="1"/>
          </p:cNvSpPr>
          <p:nvPr>
            <p:ph type="ftr"/>
          </p:nvPr>
        </p:nvSpPr>
        <p:spPr>
          <a:xfrm>
            <a:off x="3124080" y="6356520"/>
            <a:ext cx="2895120" cy="364680"/>
          </a:xfrm>
          <a:prstGeom prst="rect">
            <a:avLst/>
          </a:prstGeom>
        </p:spPr>
        <p:txBody>
          <a:bodyPr lIns="90000" tIns="45000" rIns="90000" bIns="45000">
            <a:noAutofit/>
          </a:bodyPr>
          <a:lstStyle/>
          <a:p>
            <a:pPr algn="ctr"/>
            <a:endParaRPr lang="fr-FR" sz="1200" b="0" strike="noStrike" spc="-1">
              <a:solidFill>
                <a:srgbClr val="B3B3B3"/>
              </a:solidFill>
              <a:latin typeface="Arial"/>
            </a:endParaRPr>
          </a:p>
        </p:txBody>
      </p:sp>
      <p:sp>
        <p:nvSpPr>
          <p:cNvPr id="43" name="PlaceHolder 5"/>
          <p:cNvSpPr>
            <a:spLocks noGrp="1"/>
          </p:cNvSpPr>
          <p:nvPr>
            <p:ph type="sldNum"/>
          </p:nvPr>
        </p:nvSpPr>
        <p:spPr>
          <a:xfrm>
            <a:off x="6553080" y="6356520"/>
            <a:ext cx="2133360" cy="364680"/>
          </a:xfrm>
          <a:prstGeom prst="rect">
            <a:avLst/>
          </a:prstGeom>
        </p:spPr>
        <p:txBody>
          <a:bodyPr lIns="90000" tIns="45000" rIns="90000" bIns="45000">
            <a:noAutofit/>
          </a:bodyPr>
          <a:lstStyle/>
          <a:p>
            <a:pPr algn="r"/>
            <a:fld id="{A5C73E94-B7FC-4C8D-BFA3-E33D91AB40A9}" type="slidenum">
              <a:rPr lang="fr-FR" sz="1200" b="0" strike="noStrike" spc="-1">
                <a:solidFill>
                  <a:srgbClr val="B3B3B3"/>
                </a:solidFill>
                <a:latin typeface="Arial"/>
                <a:ea typeface="Arial"/>
              </a:rPr>
              <a:t>‹N°›</a:t>
            </a:fld>
            <a:endParaRPr lang="fr-FR" sz="1200" b="0" strike="noStrike" spc="-1">
              <a:latin typeface="Times New Roman"/>
            </a:endParaRPr>
          </a:p>
        </p:txBody>
      </p:sp>
      <p:sp>
        <p:nvSpPr>
          <p:cNvPr id="44" name="Line 6"/>
          <p:cNvSpPr/>
          <p:nvPr/>
        </p:nvSpPr>
        <p:spPr>
          <a:xfrm>
            <a:off x="467280" y="6309000"/>
            <a:ext cx="8209080" cy="0"/>
          </a:xfrm>
          <a:prstGeom prst="line">
            <a:avLst/>
          </a:prstGeom>
          <a:ln w="9360">
            <a:solidFill>
              <a:srgbClr val="BFBFBF"/>
            </a:solidFill>
            <a:round/>
          </a:ln>
        </p:spPr>
        <p:style>
          <a:lnRef idx="0">
            <a:scrgbClr r="0" g="0" b="0"/>
          </a:lnRef>
          <a:fillRef idx="0">
            <a:scrgbClr r="0" g="0" b="0"/>
          </a:fillRef>
          <a:effectRef idx="0">
            <a:scrgbClr r="0" g="0" b="0"/>
          </a:effectRef>
          <a:fontRef idx="minor"/>
        </p:style>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sldNum="0"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 name="CustomShape 1"/>
          <p:cNvSpPr/>
          <p:nvPr/>
        </p:nvSpPr>
        <p:spPr>
          <a:xfrm>
            <a:off x="360" y="360"/>
            <a:ext cx="9143640" cy="6857640"/>
          </a:xfrm>
          <a:prstGeom prst="rect">
            <a:avLst/>
          </a:prstGeom>
          <a:gradFill rotWithShape="0">
            <a:gsLst>
              <a:gs pos="0">
                <a:srgbClr val="FFFFFF"/>
              </a:gs>
              <a:gs pos="100000">
                <a:srgbClr val="D9D9D9"/>
              </a:gs>
            </a:gsLst>
            <a:path path="circle">
              <a:fillToRect l="50000" t="30000" r="50000" b="70000"/>
            </a:path>
          </a:gradFill>
          <a:ln w="9360">
            <a:solidFill>
              <a:srgbClr val="FFFFFF"/>
            </a:solidFill>
            <a:miter/>
          </a:ln>
        </p:spPr>
        <p:style>
          <a:lnRef idx="0">
            <a:scrgbClr r="0" g="0" b="0"/>
          </a:lnRef>
          <a:fillRef idx="0">
            <a:scrgbClr r="0" g="0" b="0"/>
          </a:fillRef>
          <a:effectRef idx="0">
            <a:scrgbClr r="0" g="0" b="0"/>
          </a:effectRef>
          <a:fontRef idx="minor"/>
        </p:style>
      </p:sp>
      <p:sp>
        <p:nvSpPr>
          <p:cNvPr id="82" name="PlaceHolder 2"/>
          <p:cNvSpPr>
            <a:spLocks noGrp="1"/>
          </p:cNvSpPr>
          <p:nvPr>
            <p:ph type="title"/>
          </p:nvPr>
        </p:nvSpPr>
        <p:spPr>
          <a:xfrm>
            <a:off x="685800" y="2130120"/>
            <a:ext cx="7772400" cy="1470240"/>
          </a:xfrm>
          <a:prstGeom prst="rect">
            <a:avLst/>
          </a:prstGeom>
        </p:spPr>
        <p:txBody>
          <a:bodyPr lIns="90000" tIns="46800" rIns="90000" bIns="46800" anchor="ctr">
            <a:no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fr-FR" sz="3600" b="0" strike="noStrike" spc="-1">
                <a:solidFill>
                  <a:srgbClr val="000000"/>
                </a:solidFill>
                <a:latin typeface="Arial"/>
              </a:rPr>
              <a:t>Cliquez pour éditer le format du texte-titre</a:t>
            </a:r>
          </a:p>
        </p:txBody>
      </p:sp>
      <p:sp>
        <p:nvSpPr>
          <p:cNvPr id="83" name="PlaceHolder 3"/>
          <p:cNvSpPr>
            <a:spLocks noGrp="1"/>
          </p:cNvSpPr>
          <p:nvPr>
            <p:ph type="body"/>
          </p:nvPr>
        </p:nvSpPr>
        <p:spPr>
          <a:xfrm>
            <a:off x="457200" y="1604520"/>
            <a:ext cx="8229240" cy="3977640"/>
          </a:xfrm>
          <a:prstGeom prst="rect">
            <a:avLst/>
          </a:prstGeom>
        </p:spPr>
        <p:txBody>
          <a:bodyPr lIns="0" tIns="0" rIns="0" bIns="0">
            <a:noAutofit/>
          </a:bodyPr>
          <a:lstStyle/>
          <a:p>
            <a:pPr marL="342720" indent="-342720">
              <a:spcBef>
                <a:spcPts val="598"/>
              </a:spcBef>
              <a:buClr>
                <a:srgbClr val="000000"/>
              </a:buClr>
              <a:buFont typeface="Arial"/>
              <a:buChar char="•"/>
              <a:tabLst>
                <a:tab pos="571320" algn="l"/>
                <a:tab pos="1485720" algn="l"/>
                <a:tab pos="2400120" algn="l"/>
                <a:tab pos="3314520" algn="l"/>
                <a:tab pos="4228920" algn="l"/>
                <a:tab pos="5143320" algn="l"/>
                <a:tab pos="6057720" algn="l"/>
                <a:tab pos="6972120" algn="l"/>
                <a:tab pos="7886520" algn="l"/>
                <a:tab pos="8800920" algn="l"/>
                <a:tab pos="9715320" algn="l"/>
              </a:tabLst>
            </a:pPr>
            <a:r>
              <a:rPr lang="fr-FR" sz="2400" b="0" strike="noStrike" spc="-1">
                <a:solidFill>
                  <a:srgbClr val="000000"/>
                </a:solidFill>
                <a:latin typeface="Arial"/>
              </a:rPr>
              <a:t>Cliquez pour éditer le format du plan de texte</a:t>
            </a:r>
          </a:p>
          <a:p>
            <a:pPr marL="742680" lvl="1" indent="-285480">
              <a:spcBef>
                <a:spcPts val="499"/>
              </a:spcBef>
              <a:buClr>
                <a:srgbClr val="000000"/>
              </a:buClr>
              <a:buFont typeface="Arial"/>
              <a:buChar char="–"/>
              <a:tabLst>
                <a:tab pos="171360" algn="l"/>
                <a:tab pos="1085760" algn="l"/>
                <a:tab pos="2000160" algn="l"/>
                <a:tab pos="2914560" algn="l"/>
                <a:tab pos="3828960" algn="l"/>
                <a:tab pos="4743360" algn="l"/>
                <a:tab pos="5657760" algn="l"/>
                <a:tab pos="6572160" algn="l"/>
                <a:tab pos="7486560" algn="l"/>
                <a:tab pos="8400960" algn="l"/>
                <a:tab pos="9315360" algn="l"/>
              </a:tabLst>
            </a:pPr>
            <a:r>
              <a:rPr lang="fr-FR" sz="2000" b="0" strike="noStrike" spc="-1">
                <a:solidFill>
                  <a:srgbClr val="000000"/>
                </a:solidFill>
                <a:latin typeface="Arial"/>
              </a:rPr>
              <a:t>Second niveau de plan</a:t>
            </a:r>
          </a:p>
          <a:p>
            <a:pPr marL="1143000" lvl="2" indent="-228600">
              <a:spcBef>
                <a:spcPts val="448"/>
              </a:spcBef>
              <a:buClr>
                <a:srgbClr val="000000"/>
              </a:buClr>
              <a:buFont typeface="Arial"/>
              <a:buChar char="•"/>
              <a:tabLst>
                <a:tab pos="685800" algn="l"/>
                <a:tab pos="1600200" algn="l"/>
                <a:tab pos="2514600" algn="l"/>
                <a:tab pos="3429000" algn="l"/>
                <a:tab pos="4343400" algn="l"/>
                <a:tab pos="5257800" algn="l"/>
                <a:tab pos="6172200" algn="l"/>
                <a:tab pos="7086600" algn="l"/>
                <a:tab pos="8001000" algn="l"/>
                <a:tab pos="8915400" algn="l"/>
              </a:tabLst>
            </a:pPr>
            <a:r>
              <a:rPr lang="fr-FR" sz="1800" b="0" strike="noStrike" spc="-1">
                <a:solidFill>
                  <a:srgbClr val="000000"/>
                </a:solidFill>
                <a:latin typeface="Arial"/>
              </a:rPr>
              <a:t>Troisième niveau de plan</a:t>
            </a:r>
          </a:p>
          <a:p>
            <a:pPr marL="1600200" lvl="3" indent="-228600">
              <a:spcBef>
                <a:spcPts val="400"/>
              </a:spcBef>
              <a:buClr>
                <a:srgbClr val="000000"/>
              </a:buClr>
              <a:buFont typeface="Arial"/>
              <a:buChar char="–"/>
              <a:tabLst>
                <a:tab pos="228600" algn="l"/>
                <a:tab pos="1143000" algn="l"/>
                <a:tab pos="2057400" algn="l"/>
                <a:tab pos="2971800" algn="l"/>
                <a:tab pos="3886200" algn="l"/>
                <a:tab pos="4800600" algn="l"/>
                <a:tab pos="5715000" algn="l"/>
                <a:tab pos="6629400" algn="l"/>
                <a:tab pos="7543800" algn="l"/>
                <a:tab pos="8458200" algn="l"/>
              </a:tabLst>
            </a:pPr>
            <a:r>
              <a:rPr lang="fr-FR" sz="1600" b="0" strike="noStrike" spc="-1">
                <a:solidFill>
                  <a:srgbClr val="000000"/>
                </a:solidFill>
                <a:latin typeface="Arial"/>
              </a:rPr>
              <a:t>Quatrième niveau de plan</a:t>
            </a:r>
          </a:p>
          <a:p>
            <a:pPr marL="2057400" lvl="4" indent="-228600">
              <a:spcBef>
                <a:spcPts val="400"/>
              </a:spcBef>
              <a:buClr>
                <a:srgbClr val="000000"/>
              </a:buClr>
              <a:buFont typeface="Arial"/>
              <a:buChar char="»"/>
              <a:tabLst>
                <a:tab pos="685800" algn="l"/>
                <a:tab pos="1600200" algn="l"/>
                <a:tab pos="2514600" algn="l"/>
                <a:tab pos="3429000" algn="l"/>
                <a:tab pos="4343400" algn="l"/>
                <a:tab pos="5257800" algn="l"/>
                <a:tab pos="6172200" algn="l"/>
                <a:tab pos="7086600" algn="l"/>
                <a:tab pos="8001000" algn="l"/>
              </a:tabLst>
            </a:pPr>
            <a:r>
              <a:rPr lang="fr-FR" sz="1600" b="0" strike="noStrike" spc="-1">
                <a:solidFill>
                  <a:srgbClr val="000000"/>
                </a:solidFill>
                <a:latin typeface="Arial"/>
              </a:rPr>
              <a:t>Cinquième niveau de plan</a:t>
            </a:r>
          </a:p>
          <a:p>
            <a:pPr marL="2057400" lvl="5" indent="-228600">
              <a:spcBef>
                <a:spcPts val="400"/>
              </a:spcBef>
              <a:buClr>
                <a:srgbClr val="000000"/>
              </a:buClr>
              <a:buFont typeface="Arial"/>
              <a:buChar char="»"/>
              <a:tabLst>
                <a:tab pos="685800" algn="l"/>
                <a:tab pos="1600200" algn="l"/>
                <a:tab pos="2514600" algn="l"/>
                <a:tab pos="3429000" algn="l"/>
                <a:tab pos="4343400" algn="l"/>
                <a:tab pos="5257800" algn="l"/>
                <a:tab pos="6172200" algn="l"/>
                <a:tab pos="7086600" algn="l"/>
                <a:tab pos="8001000" algn="l"/>
              </a:tabLst>
            </a:pPr>
            <a:r>
              <a:rPr lang="fr-FR" sz="1600" b="0" strike="noStrike" spc="-1">
                <a:solidFill>
                  <a:srgbClr val="000000"/>
                </a:solidFill>
                <a:latin typeface="Arial"/>
              </a:rPr>
              <a:t>Sixième niveau de plan</a:t>
            </a:r>
          </a:p>
          <a:p>
            <a:pPr marL="2057400" lvl="6" indent="-228600">
              <a:spcBef>
                <a:spcPts val="400"/>
              </a:spcBef>
              <a:buClr>
                <a:srgbClr val="000000"/>
              </a:buClr>
              <a:buFont typeface="Arial"/>
              <a:buChar char="»"/>
              <a:tabLst>
                <a:tab pos="685800" algn="l"/>
                <a:tab pos="1600200" algn="l"/>
                <a:tab pos="2514600" algn="l"/>
                <a:tab pos="3429000" algn="l"/>
                <a:tab pos="4343400" algn="l"/>
                <a:tab pos="5257800" algn="l"/>
                <a:tab pos="6172200" algn="l"/>
                <a:tab pos="7086600" algn="l"/>
                <a:tab pos="8001000" algn="l"/>
              </a:tabLst>
            </a:pPr>
            <a:r>
              <a:rPr lang="fr-FR" sz="1600" b="0" strike="noStrike" spc="-1">
                <a:solidFill>
                  <a:srgbClr val="000000"/>
                </a:solidFill>
                <a:latin typeface="Arial"/>
              </a:rPr>
              <a:t>Septième niveau de plan</a:t>
            </a:r>
          </a:p>
        </p:txBody>
      </p:sp>
      <p:sp>
        <p:nvSpPr>
          <p:cNvPr id="84" name="Line 4"/>
          <p:cNvSpPr/>
          <p:nvPr/>
        </p:nvSpPr>
        <p:spPr>
          <a:xfrm>
            <a:off x="3348000" y="1413360"/>
            <a:ext cx="0" cy="4464000"/>
          </a:xfrm>
          <a:prstGeom prst="line">
            <a:avLst/>
          </a:prstGeom>
          <a:ln w="9360">
            <a:solidFill>
              <a:srgbClr val="C0C0C0"/>
            </a:solidFill>
            <a:miter/>
          </a:ln>
        </p:spPr>
        <p:style>
          <a:lnRef idx="0">
            <a:scrgbClr r="0" g="0" b="0"/>
          </a:lnRef>
          <a:fillRef idx="0">
            <a:scrgbClr r="0" g="0" b="0"/>
          </a:fillRef>
          <a:effectRef idx="0">
            <a:scrgbClr r="0" g="0" b="0"/>
          </a:effectRef>
          <a:fontRef idx="minor"/>
        </p:style>
      </p:sp>
      <p:sp>
        <p:nvSpPr>
          <p:cNvPr id="85" name="CustomShape 5"/>
          <p:cNvSpPr/>
          <p:nvPr/>
        </p:nvSpPr>
        <p:spPr>
          <a:xfrm>
            <a:off x="457200" y="275040"/>
            <a:ext cx="8229600" cy="655560"/>
          </a:xfrm>
          <a:prstGeom prst="rect">
            <a:avLst/>
          </a:prstGeom>
          <a:noFill/>
          <a:ln w="0">
            <a:noFill/>
          </a:ln>
        </p:spPr>
        <p:style>
          <a:lnRef idx="0">
            <a:scrgbClr r="0" g="0" b="0"/>
          </a:lnRef>
          <a:fillRef idx="0">
            <a:scrgbClr r="0" g="0" b="0"/>
          </a:fillRef>
          <a:effectRef idx="0">
            <a:scrgbClr r="0" g="0" b="0"/>
          </a:effectRef>
          <a:fontRef idx="minor"/>
        </p:style>
      </p:sp>
      <p:sp>
        <p:nvSpPr>
          <p:cNvPr id="86" name="CustomShape 6"/>
          <p:cNvSpPr/>
          <p:nvPr/>
        </p:nvSpPr>
        <p:spPr>
          <a:xfrm>
            <a:off x="3995640" y="6596280"/>
            <a:ext cx="5004000" cy="246240"/>
          </a:xfrm>
          <a:prstGeom prst="rect">
            <a:avLst/>
          </a:prstGeom>
          <a:noFill/>
          <a:ln w="0">
            <a:noFill/>
          </a:ln>
        </p:spPr>
        <p:style>
          <a:lnRef idx="0">
            <a:scrgbClr r="0" g="0" b="0"/>
          </a:lnRef>
          <a:fillRef idx="0">
            <a:scrgbClr r="0" g="0" b="0"/>
          </a:fillRef>
          <a:effectRef idx="0">
            <a:scrgbClr r="0" g="0" b="0"/>
          </a:effectRef>
          <a:fontRef idx="minor"/>
        </p:style>
        <p:txBody>
          <a:bodyPr lIns="90000" tIns="46800" rIns="90000" bIns="46800" anchor="ctr">
            <a:spAutoFit/>
          </a:bodyPr>
          <a:lstStyle/>
          <a:p>
            <a:pPr>
              <a:lnSpc>
                <a:spcPct val="100000"/>
              </a:lnSpc>
            </a:pPr>
            <a:r>
              <a:rPr lang="fr-FR" sz="1000" b="0" strike="noStrike" spc="-1">
                <a:solidFill>
                  <a:srgbClr val="009999"/>
                </a:solidFill>
                <a:latin typeface="Arial"/>
                <a:hlinkClick r:id="rId14"/>
              </a:rPr>
              <a:t>http://creativecommons.org/licenses/by-nd/3.0/</a:t>
            </a:r>
            <a:r>
              <a:rPr lang="fr-FR" sz="1000" b="0" strike="noStrike" spc="-1">
                <a:latin typeface="Arial"/>
              </a:rPr>
              <a:t> </a:t>
            </a:r>
          </a:p>
        </p:txBody>
      </p:sp>
      <p:sp>
        <p:nvSpPr>
          <p:cNvPr id="87" name="Line 7"/>
          <p:cNvSpPr/>
          <p:nvPr/>
        </p:nvSpPr>
        <p:spPr>
          <a:xfrm>
            <a:off x="3348000" y="1413360"/>
            <a:ext cx="0" cy="4464000"/>
          </a:xfrm>
          <a:prstGeom prst="line">
            <a:avLst/>
          </a:prstGeom>
          <a:ln w="9360">
            <a:solidFill>
              <a:srgbClr val="C0C0C0"/>
            </a:solidFill>
            <a:miter/>
          </a:ln>
        </p:spPr>
        <p:style>
          <a:lnRef idx="0">
            <a:scrgbClr r="0" g="0" b="0"/>
          </a:lnRef>
          <a:fillRef idx="0">
            <a:scrgbClr r="0" g="0" b="0"/>
          </a:fillRef>
          <a:effectRef idx="0">
            <a:scrgbClr r="0" g="0" b="0"/>
          </a:effectRef>
          <a:fontRef idx="minor"/>
        </p:style>
      </p:sp>
      <p:sp>
        <p:nvSpPr>
          <p:cNvPr id="88" name="CustomShape 8"/>
          <p:cNvSpPr/>
          <p:nvPr/>
        </p:nvSpPr>
        <p:spPr>
          <a:xfrm>
            <a:off x="299880" y="1700640"/>
            <a:ext cx="2832120" cy="1739880"/>
          </a:xfrm>
          <a:prstGeom prst="rect">
            <a:avLst/>
          </a:prstGeom>
          <a:noFill/>
          <a:ln w="0">
            <a:noFill/>
          </a:ln>
        </p:spPr>
        <p:style>
          <a:lnRef idx="0">
            <a:scrgbClr r="0" g="0" b="0"/>
          </a:lnRef>
          <a:fillRef idx="0">
            <a:scrgbClr r="0" g="0" b="0"/>
          </a:fillRef>
          <a:effectRef idx="0">
            <a:scrgbClr r="0" g="0" b="0"/>
          </a:effectRef>
          <a:fontRef idx="minor"/>
        </p:style>
        <p:txBody>
          <a:bodyPr lIns="90000" tIns="46800" rIns="90000" bIns="46800">
            <a:spAutoFit/>
          </a:bodyPr>
          <a:lstStyle/>
          <a:p>
            <a:pPr>
              <a:lnSpc>
                <a:spcPct val="100000"/>
              </a:lnSpc>
            </a:pPr>
            <a:r>
              <a:rPr lang="en-GB" sz="1800" b="1" strike="noStrike" spc="-1">
                <a:solidFill>
                  <a:srgbClr val="4E2169"/>
                </a:solidFill>
                <a:latin typeface="Arial"/>
              </a:rPr>
              <a:t>You can use this </a:t>
            </a:r>
            <a:r>
              <a:rPr lang="en-GB" sz="1800" b="1" strike="noStrike" spc="-1">
                <a:solidFill>
                  <a:srgbClr val="AD5B84"/>
                </a:solidFill>
                <a:latin typeface="Arial"/>
              </a:rPr>
              <a:t>OpenOffice Impress</a:t>
            </a:r>
            <a:r>
              <a:rPr lang="en-GB" sz="1800" b="1" strike="noStrike" spc="-1">
                <a:solidFill>
                  <a:srgbClr val="4E2169"/>
                </a:solidFill>
                <a:latin typeface="Arial"/>
              </a:rPr>
              <a:t> template for </a:t>
            </a:r>
            <a:endParaRPr lang="fr-FR" sz="1800" b="0" strike="noStrike" spc="-1">
              <a:latin typeface="Arial"/>
            </a:endParaRPr>
          </a:p>
          <a:p>
            <a:pPr>
              <a:lnSpc>
                <a:spcPct val="100000"/>
              </a:lnSpc>
            </a:pPr>
            <a:r>
              <a:rPr lang="en-GB" sz="1800" b="1" strike="noStrike" spc="-1">
                <a:solidFill>
                  <a:srgbClr val="4E2169"/>
                </a:solidFill>
                <a:latin typeface="Arial"/>
              </a:rPr>
              <a:t>your personal, educational and business presentations.</a:t>
            </a:r>
            <a:endParaRPr lang="fr-FR" sz="1800" b="0" strike="noStrike" spc="-1">
              <a:latin typeface="Arial"/>
            </a:endParaRPr>
          </a:p>
        </p:txBody>
      </p:sp>
      <p:sp>
        <p:nvSpPr>
          <p:cNvPr id="89" name="CustomShape 9"/>
          <p:cNvSpPr/>
          <p:nvPr/>
        </p:nvSpPr>
        <p:spPr>
          <a:xfrm>
            <a:off x="457200" y="275040"/>
            <a:ext cx="8229600" cy="655560"/>
          </a:xfrm>
          <a:prstGeom prst="rect">
            <a:avLst/>
          </a:prstGeom>
          <a:noFill/>
          <a:ln w="0">
            <a:noFill/>
          </a:ln>
        </p:spPr>
        <p:style>
          <a:lnRef idx="0">
            <a:scrgbClr r="0" g="0" b="0"/>
          </a:lnRef>
          <a:fillRef idx="0">
            <a:scrgbClr r="0" g="0" b="0"/>
          </a:fillRef>
          <a:effectRef idx="0">
            <a:scrgbClr r="0" g="0" b="0"/>
          </a:effectRef>
          <a:fontRef idx="minor"/>
        </p:style>
        <p:txBody>
          <a:bodyPr lIns="90000" tIns="46800" rIns="90000" bIns="46800" anchor="ctr">
            <a:noAutofit/>
          </a:bodyPr>
          <a:lstStyle/>
          <a:p>
            <a:pPr>
              <a:lnSpc>
                <a:spcPct val="100000"/>
              </a:lnSpc>
            </a:pPr>
            <a:r>
              <a:rPr lang="en-US" sz="2800" b="1" strike="noStrike" spc="-1">
                <a:solidFill>
                  <a:srgbClr val="4E2169"/>
                </a:solidFill>
                <a:latin typeface="Arial"/>
              </a:rPr>
              <a:t>Conditions of use</a:t>
            </a:r>
            <a:endParaRPr lang="fr-FR" sz="2800" b="0" strike="noStrike" spc="-1">
              <a:latin typeface="Arial"/>
            </a:endParaRPr>
          </a:p>
        </p:txBody>
      </p:sp>
      <p:sp>
        <p:nvSpPr>
          <p:cNvPr id="90" name="CustomShape 10"/>
          <p:cNvSpPr/>
          <p:nvPr/>
        </p:nvSpPr>
        <p:spPr>
          <a:xfrm>
            <a:off x="250920" y="4617360"/>
            <a:ext cx="2736720" cy="423000"/>
          </a:xfrm>
          <a:prstGeom prst="rect">
            <a:avLst/>
          </a:prstGeom>
          <a:gradFill rotWithShape="0">
            <a:gsLst>
              <a:gs pos="0">
                <a:srgbClr val="FFA7A4"/>
              </a:gs>
              <a:gs pos="100000">
                <a:srgbClr val="FFE5E5"/>
              </a:gs>
            </a:gsLst>
            <a:lin ang="16200000"/>
          </a:gradFill>
          <a:ln w="9360">
            <a:solidFill>
              <a:srgbClr val="BE4B48"/>
            </a:solidFill>
            <a:round/>
          </a:ln>
        </p:spPr>
        <p:style>
          <a:lnRef idx="0">
            <a:scrgbClr r="0" g="0" b="0"/>
          </a:lnRef>
          <a:fillRef idx="0">
            <a:scrgbClr r="0" g="0" b="0"/>
          </a:fillRef>
          <a:effectRef idx="0">
            <a:scrgbClr r="0" g="0" b="0"/>
          </a:effectRef>
          <a:fontRef idx="minor"/>
        </p:style>
      </p:sp>
      <p:sp>
        <p:nvSpPr>
          <p:cNvPr id="91" name="CustomShape 11"/>
          <p:cNvSpPr/>
          <p:nvPr/>
        </p:nvSpPr>
        <p:spPr>
          <a:xfrm>
            <a:off x="299880" y="3644640"/>
            <a:ext cx="2831760" cy="13381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z="1600" b="0" strike="noStrike" spc="-1">
                <a:solidFill>
                  <a:srgbClr val="000000"/>
                </a:solidFill>
                <a:latin typeface="Calibri"/>
              </a:rPr>
              <a:t>The copyright statement we require you to include when you use our material is:</a:t>
            </a:r>
            <a:endParaRPr lang="fr-FR" sz="1600" b="0" strike="noStrike" spc="-1">
              <a:latin typeface="Arial"/>
            </a:endParaRPr>
          </a:p>
          <a:p>
            <a:br/>
            <a:r>
              <a:rPr lang="fr-FR" sz="1800" b="0" strike="noStrike" spc="-1">
                <a:solidFill>
                  <a:srgbClr val="C00000"/>
                </a:solidFill>
                <a:latin typeface="Calibri"/>
              </a:rPr>
              <a:t>© Copyright Showeet.com</a:t>
            </a:r>
            <a:endParaRPr lang="fr-FR" sz="1800" b="0" strike="noStrike" spc="-1">
              <a:latin typeface="Arial"/>
            </a:endParaRPr>
          </a:p>
        </p:txBody>
      </p:sp>
      <p:pic>
        <p:nvPicPr>
          <p:cNvPr id="92" name="Image 1"/>
          <p:cNvPicPr/>
          <p:nvPr/>
        </p:nvPicPr>
        <p:blipFill>
          <a:blip r:embed="rId15"/>
          <a:stretch/>
        </p:blipFill>
        <p:spPr>
          <a:xfrm>
            <a:off x="335160" y="5410440"/>
            <a:ext cx="2323800" cy="961560"/>
          </a:xfrm>
          <a:prstGeom prst="rect">
            <a:avLst/>
          </a:prstGeom>
          <a:ln w="0">
            <a:noFill/>
          </a:ln>
        </p:spPr>
      </p:pic>
      <p:sp>
        <p:nvSpPr>
          <p:cNvPr id="93" name="CustomShape 12"/>
          <p:cNvSpPr/>
          <p:nvPr/>
        </p:nvSpPr>
        <p:spPr>
          <a:xfrm>
            <a:off x="625680" y="6157440"/>
            <a:ext cx="1759680" cy="547200"/>
          </a:xfrm>
          <a:prstGeom prst="rect">
            <a:avLst/>
          </a:prstGeom>
          <a:noFill/>
          <a:ln w="9360">
            <a:noFill/>
          </a:ln>
        </p:spPr>
        <p:style>
          <a:lnRef idx="0">
            <a:scrgbClr r="0" g="0" b="0"/>
          </a:lnRef>
          <a:fillRef idx="0">
            <a:scrgbClr r="0" g="0" b="0"/>
          </a:fillRef>
          <a:effectRef idx="0">
            <a:scrgbClr r="0" g="0" b="0"/>
          </a:effectRef>
          <a:fontRef idx="minor"/>
        </p:style>
        <p:txBody>
          <a:bodyPr wrap="none" lIns="90000" tIns="45000" rIns="90000" bIns="45000" anchor="ctr">
            <a:spAutoFit/>
          </a:bodyPr>
          <a:lstStyle/>
          <a:p>
            <a:r>
              <a:rPr lang="fr-FR" sz="1000" b="0" strike="noStrike" spc="-1">
                <a:solidFill>
                  <a:srgbClr val="000000"/>
                </a:solidFill>
                <a:latin typeface="Calibri"/>
                <a:hlinkClick r:id="rId16"/>
              </a:rPr>
              <a:t>http://www.showeet.com</a:t>
            </a:r>
            <a:endParaRPr lang="fr-FR" sz="1000" b="0" strike="noStrike" spc="-1">
              <a:latin typeface="Arial"/>
            </a:endParaRPr>
          </a:p>
          <a:p>
            <a:endParaRPr lang="fr-FR" sz="1000" b="0" strike="noStrike" spc="-1">
              <a:latin typeface="Arial"/>
            </a:endParaRPr>
          </a:p>
          <a:p>
            <a:r>
              <a:rPr lang="fr-FR" sz="1000" b="0" strike="noStrike" spc="-1">
                <a:solidFill>
                  <a:srgbClr val="000000"/>
                </a:solidFill>
                <a:latin typeface="Calibri"/>
              </a:rPr>
              <a:t>Contact: Showeet@ymail.com </a:t>
            </a:r>
            <a:endParaRPr lang="fr-FR" sz="1000" b="0" strike="noStrike" spc="-1">
              <a:latin typeface="Arial"/>
            </a:endParaRPr>
          </a:p>
        </p:txBody>
      </p:sp>
      <p:sp>
        <p:nvSpPr>
          <p:cNvPr id="94" name="CustomShape 13"/>
          <p:cNvSpPr/>
          <p:nvPr/>
        </p:nvSpPr>
        <p:spPr>
          <a:xfrm>
            <a:off x="3995640" y="1448280"/>
            <a:ext cx="4716000" cy="5134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z="1600" b="1" strike="noStrike" spc="-1">
                <a:solidFill>
                  <a:srgbClr val="000000"/>
                </a:solidFill>
                <a:latin typeface="Calibri"/>
              </a:rPr>
              <a:t>With the use of this free </a:t>
            </a:r>
            <a:r>
              <a:rPr lang="en-US" sz="1600" b="1" strike="noStrike" spc="-1">
                <a:solidFill>
                  <a:srgbClr val="0070C0"/>
                </a:solidFill>
                <a:latin typeface="Calibri"/>
              </a:rPr>
              <a:t>template </a:t>
            </a:r>
            <a:r>
              <a:rPr lang="en-US" sz="1600" b="1" strike="noStrike" spc="-1">
                <a:solidFill>
                  <a:srgbClr val="000000"/>
                </a:solidFill>
                <a:latin typeface="Calibri"/>
              </a:rPr>
              <a:t>you accept the following use and license conditions.</a:t>
            </a:r>
            <a:endParaRPr lang="fr-FR" sz="1600" b="0" strike="noStrike" spc="-1">
              <a:latin typeface="Arial"/>
            </a:endParaRPr>
          </a:p>
          <a:p>
            <a:endParaRPr lang="fr-FR" sz="1600" b="0" strike="noStrike" spc="-1">
              <a:latin typeface="Arial"/>
            </a:endParaRPr>
          </a:p>
          <a:p>
            <a:r>
              <a:rPr lang="en-US" sz="1200" b="0" strike="noStrike" spc="-1">
                <a:solidFill>
                  <a:srgbClr val="000000"/>
                </a:solidFill>
                <a:latin typeface="Calibri"/>
              </a:rPr>
              <a:t>You</a:t>
            </a:r>
            <a:r>
              <a:rPr lang="fr-FR" sz="1200" b="0" strike="noStrike" spc="-1">
                <a:solidFill>
                  <a:srgbClr val="000000"/>
                </a:solidFill>
                <a:latin typeface="Calibri"/>
              </a:rPr>
              <a:t> are </a:t>
            </a:r>
            <a:r>
              <a:rPr lang="en-US" sz="1200" b="0" strike="noStrike" spc="-1">
                <a:solidFill>
                  <a:srgbClr val="000000"/>
                </a:solidFill>
                <a:latin typeface="Calibri"/>
              </a:rPr>
              <a:t>free</a:t>
            </a:r>
            <a:r>
              <a:rPr lang="fr-FR" sz="1200" b="0" strike="noStrike" spc="-1">
                <a:solidFill>
                  <a:srgbClr val="000000"/>
                </a:solidFill>
                <a:latin typeface="Calibri"/>
              </a:rPr>
              <a:t>:</a:t>
            </a:r>
            <a:endParaRPr lang="fr-FR" sz="1200" b="0" strike="noStrike" spc="-1">
              <a:latin typeface="Arial"/>
            </a:endParaRPr>
          </a:p>
          <a:p>
            <a:endParaRPr lang="fr-FR" sz="1200" b="0" strike="noStrike" spc="-1">
              <a:latin typeface="Arial"/>
            </a:endParaRPr>
          </a:p>
          <a:p>
            <a:r>
              <a:rPr lang="en-US" sz="1400" b="1" strike="noStrike" spc="-1">
                <a:solidFill>
                  <a:srgbClr val="000000"/>
                </a:solidFill>
                <a:latin typeface="Calibri"/>
              </a:rPr>
              <a:t>To Share</a:t>
            </a:r>
            <a:r>
              <a:rPr lang="en-US" sz="1200" b="0" strike="noStrike" spc="-1">
                <a:solidFill>
                  <a:srgbClr val="000000"/>
                </a:solidFill>
                <a:latin typeface="Calibri"/>
              </a:rPr>
              <a:t> — to copy, distribute and transmit the work</a:t>
            </a:r>
            <a:endParaRPr lang="fr-FR" sz="1200" b="0" strike="noStrike" spc="-1">
              <a:latin typeface="Arial"/>
            </a:endParaRPr>
          </a:p>
          <a:p>
            <a:r>
              <a:rPr lang="en-US" sz="1200" b="0" strike="noStrike" spc="-1">
                <a:solidFill>
                  <a:srgbClr val="000000"/>
                </a:solidFill>
                <a:latin typeface="Calibri"/>
              </a:rPr>
              <a:t>Under the following conditions:</a:t>
            </a:r>
            <a:endParaRPr lang="fr-FR" sz="1200" b="0" strike="noStrike" spc="-1">
              <a:latin typeface="Arial"/>
            </a:endParaRPr>
          </a:p>
          <a:p>
            <a:endParaRPr lang="fr-FR" sz="1200" b="0" strike="noStrike" spc="-1">
              <a:latin typeface="Arial"/>
            </a:endParaRPr>
          </a:p>
          <a:p>
            <a:r>
              <a:rPr lang="en-US" sz="1400" b="1" strike="noStrike" spc="-1">
                <a:solidFill>
                  <a:srgbClr val="000000"/>
                </a:solidFill>
                <a:latin typeface="Calibri"/>
              </a:rPr>
              <a:t>Attribution</a:t>
            </a:r>
            <a:r>
              <a:rPr lang="en-US" sz="1200" b="0" strike="noStrike" spc="-1">
                <a:solidFill>
                  <a:srgbClr val="000000"/>
                </a:solidFill>
                <a:latin typeface="Calibri"/>
              </a:rPr>
              <a:t> — You must attribute the work in the manner specified by the author or licensor (but not in any way that suggests that they endorse you or your use of the work).</a:t>
            </a:r>
            <a:endParaRPr lang="fr-FR" sz="1200" b="0" strike="noStrike" spc="-1">
              <a:latin typeface="Arial"/>
            </a:endParaRPr>
          </a:p>
          <a:p>
            <a:r>
              <a:rPr lang="en-US" sz="1400" b="1" strike="noStrike" spc="-1">
                <a:solidFill>
                  <a:srgbClr val="000000"/>
                </a:solidFill>
                <a:latin typeface="Calibri"/>
              </a:rPr>
              <a:t>No Derivative Works</a:t>
            </a:r>
            <a:r>
              <a:rPr lang="en-US" sz="1200" b="0" strike="noStrike" spc="-1">
                <a:solidFill>
                  <a:srgbClr val="000000"/>
                </a:solidFill>
                <a:latin typeface="Calibri"/>
              </a:rPr>
              <a:t> — You may not alter, transform, or build upon this work.</a:t>
            </a:r>
            <a:endParaRPr lang="fr-FR" sz="1200" b="0" strike="noStrike" spc="-1">
              <a:latin typeface="Arial"/>
            </a:endParaRPr>
          </a:p>
          <a:p>
            <a:endParaRPr lang="fr-FR" sz="1200" b="0" strike="noStrike" spc="-1">
              <a:latin typeface="Arial"/>
            </a:endParaRPr>
          </a:p>
          <a:p>
            <a:r>
              <a:rPr lang="en-US" sz="1050" b="0" strike="noStrike" spc="-1">
                <a:solidFill>
                  <a:srgbClr val="000000"/>
                </a:solidFill>
                <a:latin typeface="Calibri"/>
              </a:rPr>
              <a:t>For any  distribution, you must make clear to others the license terms of this work. The best way to do this is with a link to this web page: </a:t>
            </a:r>
            <a:r>
              <a:rPr lang="en-US" sz="1050" b="0" strike="noStrike" spc="-1">
                <a:solidFill>
                  <a:srgbClr val="000000"/>
                </a:solidFill>
                <a:latin typeface="Calibri"/>
                <a:hlinkClick r:id="rId17"/>
              </a:rPr>
              <a:t>http://www.showeet.com/terms-of-use/</a:t>
            </a:r>
            <a:r>
              <a:rPr lang="en-US" sz="1050" b="0" strike="noStrike" spc="-1">
                <a:solidFill>
                  <a:srgbClr val="000000"/>
                </a:solidFill>
                <a:latin typeface="Calibri"/>
              </a:rPr>
              <a:t> </a:t>
            </a:r>
            <a:br/>
            <a:br/>
            <a:r>
              <a:rPr lang="en-US" sz="1050" b="0" strike="noStrike" spc="-1">
                <a:solidFill>
                  <a:srgbClr val="000000"/>
                </a:solidFill>
                <a:latin typeface="Calibri"/>
              </a:rPr>
              <a:t>Any of the conditions can be waived if you get permission from showeet.com</a:t>
            </a:r>
            <a:endParaRPr lang="fr-FR" sz="1050" b="0" strike="noStrike" spc="-1">
              <a:latin typeface="Arial"/>
            </a:endParaRPr>
          </a:p>
          <a:p>
            <a:r>
              <a:rPr lang="en-US" sz="1050" b="0" strike="noStrike" spc="-1">
                <a:solidFill>
                  <a:srgbClr val="000000"/>
                </a:solidFill>
                <a:latin typeface="Calibri"/>
              </a:rPr>
              <a:t>In no event shall </a:t>
            </a:r>
            <a:r>
              <a:rPr lang="en-US" sz="1050" b="0" u="sng" strike="noStrike" spc="-1">
                <a:solidFill>
                  <a:srgbClr val="000000"/>
                </a:solidFill>
                <a:uFillTx/>
                <a:latin typeface="Calibri"/>
              </a:rPr>
              <a:t>Showeet.com</a:t>
            </a:r>
            <a:r>
              <a:rPr lang="en-US" sz="1050" b="0" strike="noStrike" spc="-1">
                <a:solidFill>
                  <a:srgbClr val="000000"/>
                </a:solidFill>
                <a:latin typeface="Calibri"/>
              </a:rPr>
              <a:t> be liable for any indirect, special or consequential damages arising out of or in connection with the use of the template, diagram or map.</a:t>
            </a:r>
            <a:endParaRPr lang="fr-FR" sz="1050" b="0" strike="noStrike" spc="-1">
              <a:latin typeface="Arial"/>
            </a:endParaRPr>
          </a:p>
        </p:txBody>
      </p:sp>
      <p:pic>
        <p:nvPicPr>
          <p:cNvPr id="95" name="Image 94"/>
          <p:cNvPicPr/>
          <p:nvPr/>
        </p:nvPicPr>
        <p:blipFill>
          <a:blip r:embed="rId18"/>
          <a:stretch/>
        </p:blipFill>
        <p:spPr>
          <a:xfrm>
            <a:off x="3732840" y="971640"/>
            <a:ext cx="1798200" cy="435960"/>
          </a:xfrm>
          <a:prstGeom prst="rect">
            <a:avLst/>
          </a:prstGeom>
          <a:ln w="0">
            <a:noFill/>
          </a:ln>
        </p:spPr>
      </p:pic>
      <p:pic>
        <p:nvPicPr>
          <p:cNvPr id="96" name="Image 95"/>
          <p:cNvPicPr/>
          <p:nvPr/>
        </p:nvPicPr>
        <p:blipFill>
          <a:blip r:embed="rId19"/>
          <a:stretch/>
        </p:blipFill>
        <p:spPr>
          <a:xfrm>
            <a:off x="3616560" y="3693960"/>
            <a:ext cx="303120" cy="967680"/>
          </a:xfrm>
          <a:prstGeom prst="rect">
            <a:avLst/>
          </a:prstGeom>
          <a:ln w="0">
            <a:noFill/>
          </a:ln>
        </p:spPr>
      </p:pic>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hf sldNum="0"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TextShape 1"/>
          <p:cNvSpPr txBox="1"/>
          <p:nvPr/>
        </p:nvSpPr>
        <p:spPr>
          <a:xfrm>
            <a:off x="435006" y="4149000"/>
            <a:ext cx="8380674" cy="1469520"/>
          </a:xfrm>
          <a:prstGeom prst="rect">
            <a:avLst/>
          </a:prstGeom>
          <a:noFill/>
          <a:ln w="0">
            <a:noFill/>
          </a:ln>
        </p:spPr>
        <p:txBody>
          <a:bodyPr lIns="0" tIns="0" rIns="0" bIns="0" anchor="ctr">
            <a:noAutofit/>
          </a:bodyPr>
          <a:lstStyle/>
          <a:p>
            <a:pPr algn="r"/>
            <a:r>
              <a:rPr lang="fr-FR" sz="4400" spc="-1" dirty="0">
                <a:solidFill>
                  <a:srgbClr val="376092"/>
                </a:solidFill>
                <a:latin typeface="Arial"/>
              </a:rPr>
              <a:t>Bases de données</a:t>
            </a:r>
            <a:br>
              <a:rPr dirty="0"/>
            </a:br>
            <a:r>
              <a:rPr lang="fr-FR" sz="4400" spc="-1" dirty="0">
                <a:solidFill>
                  <a:srgbClr val="376092"/>
                </a:solidFill>
                <a:latin typeface="Arial"/>
              </a:rPr>
              <a:t>Vues et tables temporaires</a:t>
            </a:r>
            <a:endParaRPr lang="en-US" sz="4400" b="0" strike="noStrike" spc="-1" dirty="0">
              <a:solidFill>
                <a:srgbClr val="376092"/>
              </a:solidFill>
              <a:latin typeface="Arial"/>
            </a:endParaRPr>
          </a:p>
        </p:txBody>
      </p:sp>
      <p:sp>
        <p:nvSpPr>
          <p:cNvPr id="134" name="TextShape 2"/>
          <p:cNvSpPr txBox="1"/>
          <p:nvPr/>
        </p:nvSpPr>
        <p:spPr>
          <a:xfrm>
            <a:off x="1043640" y="5733360"/>
            <a:ext cx="7772040" cy="923760"/>
          </a:xfrm>
          <a:prstGeom prst="rect">
            <a:avLst/>
          </a:prstGeom>
          <a:noFill/>
          <a:ln w="0">
            <a:noFill/>
          </a:ln>
        </p:spPr>
        <p:txBody>
          <a:bodyPr lIns="0" tIns="0" rIns="0" bIns="0">
            <a:noAutofit/>
          </a:bodyPr>
          <a:lstStyle/>
          <a:p>
            <a:pPr marL="432000" indent="-324000" algn="r">
              <a:spcAft>
                <a:spcPts val="1060"/>
              </a:spcAft>
              <a:buClr>
                <a:srgbClr val="000000"/>
              </a:buClr>
              <a:buSzPct val="45000"/>
              <a:buFont typeface="Wingdings" charset="2"/>
              <a:buChar char=""/>
            </a:pPr>
            <a:r>
              <a:rPr lang="fr-FR" sz="2400" b="0" strike="noStrike" spc="-1" dirty="0">
                <a:solidFill>
                  <a:srgbClr val="999999"/>
                </a:solidFill>
                <a:latin typeface="Arial"/>
              </a:rPr>
              <a:t>CCI Campus</a:t>
            </a:r>
            <a:endParaRPr lang="en-US" sz="2400" b="0" strike="noStrike" spc="-1" dirty="0">
              <a:solidFill>
                <a:srgbClr val="999999"/>
              </a:solidFill>
              <a:latin typeface="Arial"/>
            </a:endParaRPr>
          </a:p>
          <a:p>
            <a:pPr marL="432000" indent="-324000" algn="r">
              <a:spcAft>
                <a:spcPts val="1060"/>
              </a:spcAft>
              <a:buClr>
                <a:srgbClr val="000000"/>
              </a:buClr>
              <a:buSzPct val="45000"/>
              <a:buFont typeface="Wingdings" charset="2"/>
              <a:buChar char=""/>
            </a:pPr>
            <a:r>
              <a:rPr lang="fr-FR" sz="2400" b="0" strike="noStrike" spc="-1" dirty="0">
                <a:solidFill>
                  <a:srgbClr val="999999"/>
                </a:solidFill>
                <a:latin typeface="Arial"/>
              </a:rPr>
              <a:t>Philippe Schlegel</a:t>
            </a:r>
            <a:endParaRPr lang="en-US" sz="2400" b="0" strike="noStrike" spc="-1" dirty="0">
              <a:solidFill>
                <a:srgbClr val="999999"/>
              </a:solidFill>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Consulter une vue</a:t>
            </a:r>
          </a:p>
          <a:p>
            <a:endParaRPr lang="en-US" sz="3200" b="0" strike="noStrike" spc="-1" dirty="0">
              <a:solidFill>
                <a:srgbClr val="376092"/>
              </a:solidFill>
              <a:latin typeface="Arial"/>
            </a:endParaRPr>
          </a:p>
        </p:txBody>
      </p:sp>
      <p:sp>
        <p:nvSpPr>
          <p:cNvPr id="140" name="TextShape 2"/>
          <p:cNvSpPr txBox="1"/>
          <p:nvPr/>
        </p:nvSpPr>
        <p:spPr>
          <a:xfrm>
            <a:off x="457200" y="1322774"/>
            <a:ext cx="8229240" cy="4802986"/>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dirty="0">
                <a:solidFill>
                  <a:srgbClr val="376092"/>
                </a:solidFill>
                <a:latin typeface="Arial"/>
              </a:rPr>
              <a:t>Lorsque vous faites une sélection dans une vue vous avez bien sûr la possibilité d'utiliser toutes les actions propres au select :</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WHERE</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GROUP BY</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Sélection des colonnes</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Si la requête liée à la vue est trié (ORDER by), vous pouvez la trié autrement en rajoutant un ORDER BY lors de la sélection de la vue.</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C'est toujours le dernier ORDER BY qui prendra le dessus.</a:t>
            </a:r>
            <a:endParaRPr lang="fr-FR" sz="2400" spc="-1" dirty="0">
              <a:latin typeface="Arial"/>
            </a:endParaRPr>
          </a:p>
          <a:p>
            <a:pPr marL="108000">
              <a:spcAft>
                <a:spcPts val="1060"/>
              </a:spcAft>
              <a:buClr>
                <a:srgbClr val="000000"/>
              </a:buClr>
              <a:buSzPct val="45000"/>
            </a:pPr>
            <a:r>
              <a:rPr lang="fr-FR" sz="2400" b="0" strike="noStrike" spc="-1" dirty="0">
                <a:solidFill>
                  <a:srgbClr val="376092"/>
                </a:solidFill>
                <a:latin typeface="Arial"/>
              </a:rPr>
              <a:t> </a:t>
            </a:r>
          </a:p>
          <a:p>
            <a:pPr marL="432000" indent="-324000" algn="r">
              <a:spcAft>
                <a:spcPts val="1060"/>
              </a:spcAft>
              <a:buClr>
                <a:srgbClr val="000000"/>
              </a:buClr>
              <a:buSzPct val="45000"/>
              <a:buFont typeface="Wingdings" charset="2"/>
              <a:buChar char=""/>
            </a:pPr>
            <a:endParaRPr lang="fr-FR" sz="2400" b="0" strike="noStrike" spc="-1" dirty="0">
              <a:solidFill>
                <a:srgbClr val="376092"/>
              </a:solidFill>
              <a:latin typeface="Arial"/>
            </a:endParaRPr>
          </a:p>
        </p:txBody>
      </p:sp>
    </p:spTree>
    <p:extLst>
      <p:ext uri="{BB962C8B-B14F-4D97-AF65-F5344CB8AC3E}">
        <p14:creationId xmlns:p14="http://schemas.microsoft.com/office/powerpoint/2010/main" val="31681241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Consulter une vue – un peu de pratique</a:t>
            </a:r>
          </a:p>
          <a:p>
            <a:endParaRPr lang="en-US" sz="3200" b="0" strike="noStrike" spc="-1" dirty="0">
              <a:solidFill>
                <a:srgbClr val="376092"/>
              </a:solidFill>
              <a:latin typeface="Arial"/>
            </a:endParaRPr>
          </a:p>
        </p:txBody>
      </p:sp>
      <p:sp>
        <p:nvSpPr>
          <p:cNvPr id="140" name="TextShape 2"/>
          <p:cNvSpPr txBox="1"/>
          <p:nvPr/>
        </p:nvSpPr>
        <p:spPr>
          <a:xfrm>
            <a:off x="457200" y="1322774"/>
            <a:ext cx="8229240" cy="4802986"/>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dirty="0">
                <a:solidFill>
                  <a:srgbClr val="376092"/>
                </a:solidFill>
                <a:latin typeface="Arial"/>
              </a:rPr>
              <a:t>Créer une vue qui contient une jointure entre chanson et album et qui portent sur les colonnes :</a:t>
            </a:r>
          </a:p>
          <a:p>
            <a:pPr marL="889200" lvl="1" indent="-324000">
              <a:spcAft>
                <a:spcPts val="1060"/>
              </a:spcAft>
              <a:buClr>
                <a:srgbClr val="000000"/>
              </a:buClr>
              <a:buSzPct val="45000"/>
              <a:buFont typeface="Wingdings" charset="2"/>
              <a:buChar char=""/>
            </a:pPr>
            <a:r>
              <a:rPr lang="fr-FR" sz="2400" spc="-1" dirty="0" err="1">
                <a:solidFill>
                  <a:srgbClr val="376092"/>
                </a:solidFill>
                <a:latin typeface="Arial"/>
              </a:rPr>
              <a:t>Album.nom_album</a:t>
            </a:r>
            <a:endParaRPr lang="fr-FR" sz="2400" spc="-1" dirty="0">
              <a:solidFill>
                <a:srgbClr val="376092"/>
              </a:solidFill>
              <a:latin typeface="Arial"/>
            </a:endParaRPr>
          </a:p>
          <a:p>
            <a:pPr marL="889200" lvl="1" indent="-324000">
              <a:spcAft>
                <a:spcPts val="1060"/>
              </a:spcAft>
              <a:buClr>
                <a:srgbClr val="000000"/>
              </a:buClr>
              <a:buSzPct val="45000"/>
              <a:buFont typeface="Wingdings" charset="2"/>
              <a:buChar char=""/>
            </a:pPr>
            <a:r>
              <a:rPr lang="fr-FR" sz="2400" spc="-1" dirty="0" err="1">
                <a:solidFill>
                  <a:srgbClr val="376092"/>
                </a:solidFill>
                <a:latin typeface="Arial"/>
              </a:rPr>
              <a:t>Chanson.id_chanson</a:t>
            </a:r>
            <a:endParaRPr lang="fr-FR" sz="2400" spc="-1" dirty="0">
              <a:solidFill>
                <a:srgbClr val="376092"/>
              </a:solidFill>
              <a:latin typeface="Arial"/>
            </a:endParaRPr>
          </a:p>
          <a:p>
            <a:pPr marL="889200" lvl="1" indent="-324000">
              <a:spcAft>
                <a:spcPts val="1060"/>
              </a:spcAft>
              <a:buClr>
                <a:srgbClr val="000000"/>
              </a:buClr>
              <a:buSzPct val="45000"/>
              <a:buFont typeface="Wingdings" charset="2"/>
              <a:buChar char=""/>
            </a:pPr>
            <a:r>
              <a:rPr lang="fr-FR" sz="2400" spc="-1" dirty="0" err="1">
                <a:solidFill>
                  <a:srgbClr val="376092"/>
                </a:solidFill>
                <a:latin typeface="Arial"/>
              </a:rPr>
              <a:t>Chanson.nom_chanson</a:t>
            </a: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r>
              <a:rPr lang="fr-FR" sz="2400" spc="-1" dirty="0">
                <a:solidFill>
                  <a:srgbClr val="376092"/>
                </a:solidFill>
                <a:latin typeface="Arial"/>
              </a:rPr>
              <a:t>Faire un select sur la vue pour voir si tout est OK.</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Donner la liste des chansons auxquelles a participé l'artiste 'Li Herman' en utilisant cette vue.</a:t>
            </a:r>
          </a:p>
          <a:p>
            <a:pPr marL="108000">
              <a:spcAft>
                <a:spcPts val="1060"/>
              </a:spcAft>
              <a:buClr>
                <a:srgbClr val="000000"/>
              </a:buClr>
              <a:buSzPct val="45000"/>
            </a:pPr>
            <a:r>
              <a:rPr lang="fr-FR" sz="2400" b="0" strike="noStrike" spc="-1" dirty="0">
                <a:solidFill>
                  <a:srgbClr val="376092"/>
                </a:solidFill>
                <a:latin typeface="Arial"/>
              </a:rPr>
              <a:t> </a:t>
            </a:r>
          </a:p>
          <a:p>
            <a:pPr marL="432000" indent="-324000" algn="r">
              <a:spcAft>
                <a:spcPts val="1060"/>
              </a:spcAft>
              <a:buClr>
                <a:srgbClr val="000000"/>
              </a:buClr>
              <a:buSzPct val="45000"/>
              <a:buFont typeface="Wingdings" charset="2"/>
              <a:buChar char=""/>
            </a:pPr>
            <a:endParaRPr lang="fr-FR" sz="2400" b="0" strike="noStrike" spc="-1" dirty="0">
              <a:solidFill>
                <a:srgbClr val="376092"/>
              </a:solidFill>
              <a:latin typeface="Arial"/>
            </a:endParaRPr>
          </a:p>
        </p:txBody>
      </p:sp>
    </p:spTree>
    <p:extLst>
      <p:ext uri="{BB962C8B-B14F-4D97-AF65-F5344CB8AC3E}">
        <p14:creationId xmlns:p14="http://schemas.microsoft.com/office/powerpoint/2010/main" val="30993953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Modifier une vue</a:t>
            </a:r>
          </a:p>
          <a:p>
            <a:endParaRPr lang="en-US" sz="3200" b="0" strike="noStrike" spc="-1" dirty="0">
              <a:solidFill>
                <a:srgbClr val="376092"/>
              </a:solidFill>
              <a:latin typeface="Arial"/>
            </a:endParaRPr>
          </a:p>
        </p:txBody>
      </p:sp>
      <p:sp>
        <p:nvSpPr>
          <p:cNvPr id="140" name="TextShape 2"/>
          <p:cNvSpPr txBox="1"/>
          <p:nvPr/>
        </p:nvSpPr>
        <p:spPr>
          <a:xfrm>
            <a:off x="457200" y="1322774"/>
            <a:ext cx="8229240" cy="4802986"/>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dirty="0">
                <a:solidFill>
                  <a:srgbClr val="376092"/>
                </a:solidFill>
                <a:latin typeface="Arial"/>
              </a:rPr>
              <a:t>La façon la plus simple de modifier une vue est simplement de la recréer.</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Pour éviter d'avoir à la supprimer avec un drop, vous pouvez utiliser la commande CREATE OR REPLACE :</a:t>
            </a:r>
          </a:p>
          <a:p>
            <a:pPr marL="565200" lvl="1">
              <a:spcAft>
                <a:spcPts val="1060"/>
              </a:spcAft>
              <a:buClr>
                <a:srgbClr val="000000"/>
              </a:buClr>
              <a:buSzPct val="45000"/>
            </a:pPr>
            <a:r>
              <a:rPr lang="fr-FR" sz="2400" spc="-1" dirty="0">
                <a:latin typeface="Arial"/>
              </a:rPr>
              <a:t>CREATE OR REPLACE </a:t>
            </a:r>
            <a:r>
              <a:rPr lang="fr-FR" sz="2400" spc="-1" dirty="0" err="1">
                <a:latin typeface="Arial"/>
              </a:rPr>
              <a:t>V_vue</a:t>
            </a:r>
            <a:r>
              <a:rPr lang="fr-FR" sz="2400" spc="-1" dirty="0">
                <a:latin typeface="Arial"/>
              </a:rPr>
              <a:t> as ….;</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Vous pouvez utiliser également la commande ALTER VIEW qui aura le même effet :</a:t>
            </a:r>
          </a:p>
          <a:p>
            <a:pPr marL="565200" lvl="1">
              <a:spcAft>
                <a:spcPts val="1060"/>
              </a:spcAft>
              <a:buClr>
                <a:srgbClr val="000000"/>
              </a:buClr>
              <a:buSzPct val="45000"/>
            </a:pPr>
            <a:r>
              <a:rPr lang="fr-FR" sz="2400" spc="-1" dirty="0">
                <a:latin typeface="Arial"/>
              </a:rPr>
              <a:t>ALTER VIEW </a:t>
            </a:r>
            <a:r>
              <a:rPr lang="fr-FR" sz="2400" spc="-1" dirty="0" err="1">
                <a:latin typeface="Arial"/>
              </a:rPr>
              <a:t>V_vue</a:t>
            </a:r>
            <a:r>
              <a:rPr lang="fr-FR" sz="2400" spc="-1" dirty="0">
                <a:latin typeface="Arial"/>
              </a:rPr>
              <a:t> as…. ;</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La seule différence c'est que vous ne pouvez pas altérer une vue qui n'existe pas.</a:t>
            </a:r>
          </a:p>
          <a:p>
            <a:pPr marL="108000">
              <a:spcAft>
                <a:spcPts val="1060"/>
              </a:spcAft>
              <a:buClr>
                <a:srgbClr val="000000"/>
              </a:buClr>
              <a:buSzPct val="45000"/>
            </a:pPr>
            <a:r>
              <a:rPr lang="fr-FR" sz="2400" b="0" strike="noStrike" spc="-1" dirty="0">
                <a:solidFill>
                  <a:srgbClr val="376092"/>
                </a:solidFill>
                <a:latin typeface="Arial"/>
              </a:rPr>
              <a:t> </a:t>
            </a:r>
          </a:p>
          <a:p>
            <a:pPr marL="432000" indent="-324000" algn="r">
              <a:spcAft>
                <a:spcPts val="1060"/>
              </a:spcAft>
              <a:buClr>
                <a:srgbClr val="000000"/>
              </a:buClr>
              <a:buSzPct val="45000"/>
              <a:buFont typeface="Wingdings" charset="2"/>
              <a:buChar char=""/>
            </a:pPr>
            <a:endParaRPr lang="fr-FR" sz="2400" b="0" strike="noStrike" spc="-1" dirty="0">
              <a:solidFill>
                <a:srgbClr val="376092"/>
              </a:solidFill>
              <a:latin typeface="Arial"/>
            </a:endParaRPr>
          </a:p>
        </p:txBody>
      </p:sp>
    </p:spTree>
    <p:extLst>
      <p:ext uri="{BB962C8B-B14F-4D97-AF65-F5344CB8AC3E}">
        <p14:creationId xmlns:p14="http://schemas.microsoft.com/office/powerpoint/2010/main" val="39205145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Intérêt d'une vue</a:t>
            </a:r>
          </a:p>
          <a:p>
            <a:endParaRPr lang="en-US" sz="3200" b="0" strike="noStrike" spc="-1" dirty="0">
              <a:solidFill>
                <a:srgbClr val="376092"/>
              </a:solidFill>
              <a:latin typeface="Arial"/>
            </a:endParaRPr>
          </a:p>
        </p:txBody>
      </p:sp>
      <p:sp>
        <p:nvSpPr>
          <p:cNvPr id="140" name="TextShape 2"/>
          <p:cNvSpPr txBox="1"/>
          <p:nvPr/>
        </p:nvSpPr>
        <p:spPr>
          <a:xfrm>
            <a:off x="457200" y="1145219"/>
            <a:ext cx="8229240" cy="4980541"/>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dirty="0">
                <a:solidFill>
                  <a:srgbClr val="376092"/>
                </a:solidFill>
                <a:latin typeface="Arial"/>
              </a:rPr>
              <a:t>La vue permet donc de factoriser du code dont nous avons besoin souvent comme les fonctions en programmation.</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Elles permettent également de simplifier les requêtes en effectuant déjà des jointures dans des vues.</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Pour la plupart des opérations, les vues sont considérées comme des tables et peuvent être utilisées comme tel.</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Vous pouvez laisser la vue gérer les modifications de structure de base et du coup éviter de recompiler vos programme.</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Vous pouvez filtrer les informations que vous mettez à disposition en mettant des droits différents sur les vues et sur les tables.</a:t>
            </a:r>
          </a:p>
          <a:p>
            <a:pPr marL="108000">
              <a:spcAft>
                <a:spcPts val="1060"/>
              </a:spcAft>
              <a:buClr>
                <a:srgbClr val="000000"/>
              </a:buClr>
              <a:buSzPct val="45000"/>
            </a:pPr>
            <a:r>
              <a:rPr lang="fr-FR" sz="2400" b="0" strike="noStrike" spc="-1" dirty="0">
                <a:solidFill>
                  <a:srgbClr val="376092"/>
                </a:solidFill>
                <a:latin typeface="Arial"/>
              </a:rPr>
              <a:t> </a:t>
            </a:r>
          </a:p>
          <a:p>
            <a:pPr marL="432000" indent="-324000" algn="r">
              <a:spcAft>
                <a:spcPts val="1060"/>
              </a:spcAft>
              <a:buClr>
                <a:srgbClr val="000000"/>
              </a:buClr>
              <a:buSzPct val="45000"/>
              <a:buFont typeface="Wingdings" charset="2"/>
              <a:buChar char=""/>
            </a:pPr>
            <a:endParaRPr lang="fr-FR" sz="2400" b="0" strike="noStrike" spc="-1" dirty="0">
              <a:solidFill>
                <a:srgbClr val="376092"/>
              </a:solidFill>
              <a:latin typeface="Arial"/>
            </a:endParaRPr>
          </a:p>
        </p:txBody>
      </p:sp>
    </p:spTree>
    <p:extLst>
      <p:ext uri="{BB962C8B-B14F-4D97-AF65-F5344CB8AC3E}">
        <p14:creationId xmlns:p14="http://schemas.microsoft.com/office/powerpoint/2010/main" val="14972302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Intérêt d'une vue</a:t>
            </a:r>
          </a:p>
          <a:p>
            <a:endParaRPr lang="en-US" sz="3200" b="0" strike="noStrike" spc="-1" dirty="0">
              <a:solidFill>
                <a:srgbClr val="376092"/>
              </a:solidFill>
              <a:latin typeface="Arial"/>
            </a:endParaRPr>
          </a:p>
        </p:txBody>
      </p:sp>
      <p:sp>
        <p:nvSpPr>
          <p:cNvPr id="140" name="TextShape 2"/>
          <p:cNvSpPr txBox="1"/>
          <p:nvPr/>
        </p:nvSpPr>
        <p:spPr>
          <a:xfrm>
            <a:off x="457200" y="914401"/>
            <a:ext cx="8229240" cy="521136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dirty="0">
                <a:solidFill>
                  <a:srgbClr val="376092"/>
                </a:solidFill>
                <a:latin typeface="Arial"/>
              </a:rPr>
              <a:t>Il est possible d'utiliser les commandes de modification sur une vue : UPDATE, INSERT, DELETE.</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Dans le cas d'une vue contenant des jointures, il n'est pas possible de modifier (UPDATE) des colonnes venant de plusieurs tables dans la même requête.</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Il est possible également d'insérer des données au travers d'une vue mais il faut alors respecter l'intégrité de la base :</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Les champs NOT NULL doivent être renseignés ou avoir une valeur par défaut</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Les identifiant doivent être stipulés ou être en auto incrément.</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L'insertion se fait sur une seule table (jointure).</a:t>
            </a:r>
          </a:p>
          <a:p>
            <a:pPr marL="889200" lvl="1" indent="-324000">
              <a:spcAft>
                <a:spcPts val="1060"/>
              </a:spcAft>
              <a:buClr>
                <a:srgbClr val="000000"/>
              </a:buClr>
              <a:buSzPct val="45000"/>
              <a:buFont typeface="Wingdings" charset="2"/>
              <a:buChar char=""/>
            </a:pPr>
            <a:endParaRPr lang="fr-FR" sz="2400" spc="-1" dirty="0">
              <a:solidFill>
                <a:srgbClr val="376092"/>
              </a:solidFill>
              <a:latin typeface="Arial"/>
            </a:endParaRPr>
          </a:p>
          <a:p>
            <a:pPr marL="889200" lvl="1" indent="-324000">
              <a:spcAft>
                <a:spcPts val="1060"/>
              </a:spcAft>
              <a:buClr>
                <a:srgbClr val="000000"/>
              </a:buClr>
              <a:buSzPct val="45000"/>
              <a:buFont typeface="Wingdings" charset="2"/>
              <a:buChar char=""/>
            </a:pPr>
            <a:endParaRPr lang="fr-FR" sz="2400" spc="-1" dirty="0">
              <a:solidFill>
                <a:srgbClr val="376092"/>
              </a:solidFill>
              <a:latin typeface="Arial"/>
            </a:endParaRPr>
          </a:p>
          <a:p>
            <a:pPr marL="108000">
              <a:spcAft>
                <a:spcPts val="1060"/>
              </a:spcAft>
              <a:buClr>
                <a:srgbClr val="000000"/>
              </a:buClr>
              <a:buSzPct val="45000"/>
            </a:pPr>
            <a:r>
              <a:rPr lang="fr-FR" sz="2400" b="0" strike="noStrike" spc="-1" dirty="0">
                <a:solidFill>
                  <a:srgbClr val="376092"/>
                </a:solidFill>
                <a:latin typeface="Arial"/>
              </a:rPr>
              <a:t> </a:t>
            </a:r>
          </a:p>
          <a:p>
            <a:pPr marL="432000" indent="-324000" algn="r">
              <a:spcAft>
                <a:spcPts val="1060"/>
              </a:spcAft>
              <a:buClr>
                <a:srgbClr val="000000"/>
              </a:buClr>
              <a:buSzPct val="45000"/>
              <a:buFont typeface="Wingdings" charset="2"/>
              <a:buChar char=""/>
            </a:pPr>
            <a:endParaRPr lang="fr-FR" sz="2400" b="0" strike="noStrike" spc="-1" dirty="0">
              <a:solidFill>
                <a:srgbClr val="376092"/>
              </a:solidFill>
              <a:latin typeface="Arial"/>
            </a:endParaRPr>
          </a:p>
        </p:txBody>
      </p:sp>
    </p:spTree>
    <p:extLst>
      <p:ext uri="{BB962C8B-B14F-4D97-AF65-F5344CB8AC3E}">
        <p14:creationId xmlns:p14="http://schemas.microsoft.com/office/powerpoint/2010/main" val="41940651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Tables temporaires</a:t>
            </a:r>
          </a:p>
          <a:p>
            <a:endParaRPr lang="en-US" sz="3200" b="0" strike="noStrike" spc="-1" dirty="0">
              <a:solidFill>
                <a:srgbClr val="376092"/>
              </a:solidFill>
              <a:latin typeface="Arial"/>
            </a:endParaRPr>
          </a:p>
        </p:txBody>
      </p:sp>
      <p:sp>
        <p:nvSpPr>
          <p:cNvPr id="140" name="TextShape 2"/>
          <p:cNvSpPr txBox="1"/>
          <p:nvPr/>
        </p:nvSpPr>
        <p:spPr>
          <a:xfrm>
            <a:off x="457200" y="1417319"/>
            <a:ext cx="8229240" cy="4708441"/>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dirty="0">
                <a:solidFill>
                  <a:srgbClr val="376092"/>
                </a:solidFill>
                <a:latin typeface="Arial"/>
              </a:rPr>
              <a:t>Les tables temporaires comme leur nom l'indique ont une durée de vie très courte.</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Comme les variables, les tables temporaires sont liées à la session</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Si la session se termine, les tables temporaires sont automatiquement supprimées.</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Elles répondent donc à un besoin complètement différent des vues.</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En dehors de cette aspect temporaire, les tables temporaires partagent toutes les propriétés des tables classiques. </a:t>
            </a:r>
          </a:p>
          <a:p>
            <a:pPr marL="889200" lvl="1" indent="-324000">
              <a:spcAft>
                <a:spcPts val="1060"/>
              </a:spcAft>
              <a:buClr>
                <a:srgbClr val="000000"/>
              </a:buClr>
              <a:buSzPct val="45000"/>
              <a:buFont typeface="Wingdings" charset="2"/>
              <a:buChar char=""/>
            </a:pPr>
            <a:endParaRPr lang="fr-FR" sz="2400" spc="-1" dirty="0">
              <a:solidFill>
                <a:srgbClr val="376092"/>
              </a:solidFill>
              <a:latin typeface="Arial"/>
            </a:endParaRPr>
          </a:p>
          <a:p>
            <a:pPr marL="889200" lvl="1" indent="-324000">
              <a:spcAft>
                <a:spcPts val="1060"/>
              </a:spcAft>
              <a:buClr>
                <a:srgbClr val="000000"/>
              </a:buClr>
              <a:buSzPct val="45000"/>
              <a:buFont typeface="Wingdings" charset="2"/>
              <a:buChar char=""/>
            </a:pPr>
            <a:endParaRPr lang="fr-FR" sz="2400" spc="-1" dirty="0">
              <a:solidFill>
                <a:srgbClr val="376092"/>
              </a:solidFill>
              <a:latin typeface="Arial"/>
            </a:endParaRPr>
          </a:p>
          <a:p>
            <a:pPr marL="108000">
              <a:spcAft>
                <a:spcPts val="1060"/>
              </a:spcAft>
              <a:buClr>
                <a:srgbClr val="000000"/>
              </a:buClr>
              <a:buSzPct val="45000"/>
            </a:pPr>
            <a:r>
              <a:rPr lang="fr-FR" sz="2400" b="0" strike="noStrike" spc="-1" dirty="0">
                <a:solidFill>
                  <a:srgbClr val="376092"/>
                </a:solidFill>
                <a:latin typeface="Arial"/>
              </a:rPr>
              <a:t> </a:t>
            </a:r>
          </a:p>
          <a:p>
            <a:pPr marL="432000" indent="-324000" algn="r">
              <a:spcAft>
                <a:spcPts val="1060"/>
              </a:spcAft>
              <a:buClr>
                <a:srgbClr val="000000"/>
              </a:buClr>
              <a:buSzPct val="45000"/>
              <a:buFont typeface="Wingdings" charset="2"/>
              <a:buChar char=""/>
            </a:pPr>
            <a:endParaRPr lang="fr-FR" sz="2400" b="0" strike="noStrike" spc="-1" dirty="0">
              <a:solidFill>
                <a:srgbClr val="376092"/>
              </a:solidFill>
              <a:latin typeface="Arial"/>
            </a:endParaRPr>
          </a:p>
        </p:txBody>
      </p:sp>
    </p:spTree>
    <p:extLst>
      <p:ext uri="{BB962C8B-B14F-4D97-AF65-F5344CB8AC3E}">
        <p14:creationId xmlns:p14="http://schemas.microsoft.com/office/powerpoint/2010/main" val="14423146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Tables temporaires - Création</a:t>
            </a:r>
          </a:p>
          <a:p>
            <a:endParaRPr lang="en-US" sz="3200" b="0" strike="noStrike" spc="-1" dirty="0">
              <a:solidFill>
                <a:srgbClr val="376092"/>
              </a:solidFill>
              <a:latin typeface="Arial"/>
            </a:endParaRPr>
          </a:p>
        </p:txBody>
      </p:sp>
      <p:sp>
        <p:nvSpPr>
          <p:cNvPr id="140" name="TextShape 2"/>
          <p:cNvSpPr txBox="1"/>
          <p:nvPr/>
        </p:nvSpPr>
        <p:spPr>
          <a:xfrm>
            <a:off x="457200" y="1198485"/>
            <a:ext cx="8229240" cy="4927275"/>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dirty="0">
                <a:solidFill>
                  <a:srgbClr val="376092"/>
                </a:solidFill>
                <a:latin typeface="Arial"/>
              </a:rPr>
              <a:t>Pour créer une table temporaire, il suffit d'ajouter le mot clé </a:t>
            </a:r>
            <a:r>
              <a:rPr lang="fr-FR" sz="2400" spc="-1" dirty="0" err="1">
                <a:solidFill>
                  <a:srgbClr val="376092"/>
                </a:solidFill>
                <a:latin typeface="Arial"/>
              </a:rPr>
              <a:t>temporary</a:t>
            </a:r>
            <a:r>
              <a:rPr lang="fr-FR" sz="2400" spc="-1" dirty="0">
                <a:solidFill>
                  <a:srgbClr val="376092"/>
                </a:solidFill>
                <a:latin typeface="Arial"/>
              </a:rPr>
              <a:t> à l'instruction de création d'une table classique:</a:t>
            </a:r>
          </a:p>
          <a:p>
            <a:pPr marL="565200" lvl="1">
              <a:spcAft>
                <a:spcPts val="1060"/>
              </a:spcAft>
              <a:buClr>
                <a:srgbClr val="000000"/>
              </a:buClr>
              <a:buSzPct val="45000"/>
            </a:pPr>
            <a:r>
              <a:rPr lang="fr-FR" sz="2400" spc="-1" dirty="0">
                <a:latin typeface="Arial"/>
              </a:rPr>
              <a:t>CREATE TEMPORARY TABLE </a:t>
            </a:r>
            <a:r>
              <a:rPr lang="fr-FR" sz="2400" spc="-1" dirty="0" err="1">
                <a:latin typeface="Arial"/>
              </a:rPr>
              <a:t>TMP_maTable</a:t>
            </a:r>
            <a:r>
              <a:rPr lang="fr-FR" sz="2400" spc="-1" dirty="0">
                <a:latin typeface="Arial"/>
              </a:rPr>
              <a:t> (…</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Après la création de la table, vous ne la trouverez pas avec la commande show tables.</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Show tables n'affiche que les éléments permanents de la base de données.</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Créons une table temporaire avec quelques champs.</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La commande DESCRIBE vous donnera par contre la structure de la table temporaire :</a:t>
            </a:r>
          </a:p>
          <a:p>
            <a:pPr marL="565200" lvl="1">
              <a:spcAft>
                <a:spcPts val="1060"/>
              </a:spcAft>
              <a:buClr>
                <a:srgbClr val="000000"/>
              </a:buClr>
              <a:buSzPct val="45000"/>
            </a:pPr>
            <a:r>
              <a:rPr lang="fr-FR" sz="2400" spc="-1" dirty="0">
                <a:latin typeface="Arial"/>
              </a:rPr>
              <a:t>DESCRIBE </a:t>
            </a:r>
            <a:r>
              <a:rPr lang="fr-FR" sz="2400" spc="-1" dirty="0" err="1">
                <a:latin typeface="Arial"/>
              </a:rPr>
              <a:t>TMP_maTable</a:t>
            </a:r>
            <a:r>
              <a:rPr lang="fr-FR" sz="2400" spc="-1" dirty="0">
                <a:latin typeface="Arial"/>
              </a:rPr>
              <a:t>;</a:t>
            </a:r>
          </a:p>
          <a:p>
            <a:pPr marL="889200" lvl="1" indent="-324000">
              <a:spcAft>
                <a:spcPts val="1060"/>
              </a:spcAft>
              <a:buClr>
                <a:srgbClr val="000000"/>
              </a:buClr>
              <a:buSzPct val="45000"/>
              <a:buFont typeface="Wingdings" charset="2"/>
              <a:buChar char=""/>
            </a:pPr>
            <a:endParaRPr lang="fr-FR" sz="2400" spc="-1" dirty="0">
              <a:solidFill>
                <a:srgbClr val="376092"/>
              </a:solidFill>
              <a:latin typeface="Arial"/>
            </a:endParaRPr>
          </a:p>
          <a:p>
            <a:pPr marL="108000">
              <a:spcAft>
                <a:spcPts val="1060"/>
              </a:spcAft>
              <a:buClr>
                <a:srgbClr val="000000"/>
              </a:buClr>
              <a:buSzPct val="45000"/>
            </a:pPr>
            <a:r>
              <a:rPr lang="fr-FR" sz="2400" b="0" strike="noStrike" spc="-1" dirty="0">
                <a:solidFill>
                  <a:srgbClr val="376092"/>
                </a:solidFill>
                <a:latin typeface="Arial"/>
              </a:rPr>
              <a:t> </a:t>
            </a:r>
          </a:p>
          <a:p>
            <a:pPr marL="432000" indent="-324000" algn="r">
              <a:spcAft>
                <a:spcPts val="1060"/>
              </a:spcAft>
              <a:buClr>
                <a:srgbClr val="000000"/>
              </a:buClr>
              <a:buSzPct val="45000"/>
              <a:buFont typeface="Wingdings" charset="2"/>
              <a:buChar char=""/>
            </a:pPr>
            <a:endParaRPr lang="fr-FR" sz="2400" b="0" strike="noStrike" spc="-1" dirty="0">
              <a:solidFill>
                <a:srgbClr val="376092"/>
              </a:solidFill>
              <a:latin typeface="Arial"/>
            </a:endParaRPr>
          </a:p>
        </p:txBody>
      </p:sp>
    </p:spTree>
    <p:extLst>
      <p:ext uri="{BB962C8B-B14F-4D97-AF65-F5344CB8AC3E}">
        <p14:creationId xmlns:p14="http://schemas.microsoft.com/office/powerpoint/2010/main" val="42918115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Tables temporaires – Modification et suppression</a:t>
            </a:r>
          </a:p>
          <a:p>
            <a:endParaRPr lang="en-US" sz="3200" b="0" strike="noStrike" spc="-1" dirty="0">
              <a:solidFill>
                <a:srgbClr val="376092"/>
              </a:solidFill>
              <a:latin typeface="Arial"/>
            </a:endParaRPr>
          </a:p>
        </p:txBody>
      </p:sp>
      <p:sp>
        <p:nvSpPr>
          <p:cNvPr id="140" name="TextShape 2"/>
          <p:cNvSpPr txBox="1"/>
          <p:nvPr/>
        </p:nvSpPr>
        <p:spPr>
          <a:xfrm>
            <a:off x="457200" y="1417319"/>
            <a:ext cx="8229240" cy="4708441"/>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dirty="0">
                <a:solidFill>
                  <a:srgbClr val="376092"/>
                </a:solidFill>
                <a:latin typeface="Arial"/>
              </a:rPr>
              <a:t>Les modifications d'une table temporaire se font avec la commande ALTER comme pour une table classique</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La suppression se fait en ajoutant à nouveau le mot clé </a:t>
            </a:r>
            <a:r>
              <a:rPr lang="fr-FR" sz="2400" spc="-1" dirty="0" err="1">
                <a:solidFill>
                  <a:srgbClr val="376092"/>
                </a:solidFill>
                <a:latin typeface="Arial"/>
              </a:rPr>
              <a:t>temporary</a:t>
            </a:r>
            <a:r>
              <a:rPr lang="fr-FR" sz="2400" spc="-1" dirty="0">
                <a:solidFill>
                  <a:srgbClr val="376092"/>
                </a:solidFill>
                <a:latin typeface="Arial"/>
              </a:rPr>
              <a:t> dans l'instruction de drop</a:t>
            </a:r>
          </a:p>
          <a:p>
            <a:pPr marL="565200" lvl="1">
              <a:spcAft>
                <a:spcPts val="1060"/>
              </a:spcAft>
              <a:buClr>
                <a:srgbClr val="000000"/>
              </a:buClr>
              <a:buSzPct val="45000"/>
            </a:pPr>
            <a:r>
              <a:rPr lang="fr-FR" sz="2400" spc="-1" dirty="0">
                <a:latin typeface="Arial"/>
              </a:rPr>
              <a:t>DROP TEMPORARY TABLE </a:t>
            </a:r>
            <a:r>
              <a:rPr lang="fr-FR" sz="2400" spc="-1" dirty="0" err="1">
                <a:latin typeface="Arial"/>
              </a:rPr>
              <a:t>TMP_maTable</a:t>
            </a:r>
            <a:r>
              <a:rPr lang="fr-FR" sz="2400" spc="-1" dirty="0">
                <a:latin typeface="Arial"/>
              </a:rPr>
              <a:t>;</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Vous pouvez omettre le mot clé </a:t>
            </a:r>
            <a:r>
              <a:rPr lang="fr-FR" sz="2400" spc="-1" dirty="0" err="1">
                <a:solidFill>
                  <a:srgbClr val="376092"/>
                </a:solidFill>
                <a:latin typeface="Arial"/>
              </a:rPr>
              <a:t>temporary</a:t>
            </a:r>
            <a:r>
              <a:rPr lang="fr-FR" sz="2400" spc="-1" dirty="0">
                <a:solidFill>
                  <a:srgbClr val="376092"/>
                </a:solidFill>
                <a:latin typeface="Arial"/>
              </a:rPr>
              <a:t>. Si vous le mettez cela signifie juste que pour que le drop fonctionne il faut que la table soit effectivement temporaire.</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DROP sans </a:t>
            </a:r>
            <a:r>
              <a:rPr lang="fr-FR" sz="2400" spc="-1" dirty="0" err="1">
                <a:solidFill>
                  <a:srgbClr val="376092"/>
                </a:solidFill>
                <a:latin typeface="Arial"/>
              </a:rPr>
              <a:t>temporary</a:t>
            </a:r>
            <a:r>
              <a:rPr lang="fr-FR" sz="2400" spc="-1" dirty="0">
                <a:solidFill>
                  <a:srgbClr val="376092"/>
                </a:solidFill>
                <a:latin typeface="Arial"/>
              </a:rPr>
              <a:t> supprime la table, qu'elle soit temporaire ou non.</a:t>
            </a:r>
          </a:p>
          <a:p>
            <a:pPr marL="108000">
              <a:spcAft>
                <a:spcPts val="1060"/>
              </a:spcAft>
              <a:buClr>
                <a:srgbClr val="000000"/>
              </a:buClr>
              <a:buSzPct val="45000"/>
            </a:pPr>
            <a:r>
              <a:rPr lang="fr-FR" sz="2400" b="0" strike="noStrike" spc="-1" dirty="0">
                <a:solidFill>
                  <a:srgbClr val="376092"/>
                </a:solidFill>
                <a:latin typeface="Arial"/>
              </a:rPr>
              <a:t> </a:t>
            </a:r>
          </a:p>
          <a:p>
            <a:pPr marL="432000" indent="-324000" algn="r">
              <a:spcAft>
                <a:spcPts val="1060"/>
              </a:spcAft>
              <a:buClr>
                <a:srgbClr val="000000"/>
              </a:buClr>
              <a:buSzPct val="45000"/>
              <a:buFont typeface="Wingdings" charset="2"/>
              <a:buChar char=""/>
            </a:pPr>
            <a:endParaRPr lang="fr-FR" sz="2400" b="0" strike="noStrike" spc="-1" dirty="0">
              <a:solidFill>
                <a:srgbClr val="376092"/>
              </a:solidFill>
              <a:latin typeface="Arial"/>
            </a:endParaRPr>
          </a:p>
        </p:txBody>
      </p:sp>
    </p:spTree>
    <p:extLst>
      <p:ext uri="{BB962C8B-B14F-4D97-AF65-F5344CB8AC3E}">
        <p14:creationId xmlns:p14="http://schemas.microsoft.com/office/powerpoint/2010/main" val="8429272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Tables temporaires – Conflits</a:t>
            </a:r>
          </a:p>
          <a:p>
            <a:endParaRPr lang="en-US" sz="3200" b="0" strike="noStrike" spc="-1" dirty="0">
              <a:solidFill>
                <a:srgbClr val="376092"/>
              </a:solidFill>
              <a:latin typeface="Arial"/>
            </a:endParaRPr>
          </a:p>
        </p:txBody>
      </p:sp>
      <p:sp>
        <p:nvSpPr>
          <p:cNvPr id="140" name="TextShape 2"/>
          <p:cNvSpPr txBox="1"/>
          <p:nvPr/>
        </p:nvSpPr>
        <p:spPr>
          <a:xfrm>
            <a:off x="457200" y="1417319"/>
            <a:ext cx="8229240" cy="4708441"/>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dirty="0">
                <a:solidFill>
                  <a:srgbClr val="376092"/>
                </a:solidFill>
                <a:latin typeface="Arial"/>
              </a:rPr>
              <a:t>Une table temporaire n'est visible que dans une session. Deux sessions différentes peuvent donc créer des tables de même nom.</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Si vous créer une table temporaire qui a le même nom qu'une table permanente, la table temporaire prendra le dessus dans les requêtes jusqu'à ce qu'elle soit détruite.</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Cette dernière remarque montre donc pourquoi il est important de pouvoir identifier une table temporaire lors d'une suppression.</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On ne peut pas mettre de clé étrangère dans une table temporaire. Nous ne pouvons pas gérer d'intégrité référentielle.</a:t>
            </a:r>
          </a:p>
          <a:p>
            <a:pPr marL="108000">
              <a:spcAft>
                <a:spcPts val="1060"/>
              </a:spcAft>
              <a:buClr>
                <a:srgbClr val="000000"/>
              </a:buClr>
              <a:buSzPct val="45000"/>
            </a:pPr>
            <a:r>
              <a:rPr lang="fr-FR" sz="2400" b="0" strike="noStrike" spc="-1" dirty="0">
                <a:solidFill>
                  <a:srgbClr val="376092"/>
                </a:solidFill>
                <a:latin typeface="Arial"/>
              </a:rPr>
              <a:t> </a:t>
            </a:r>
          </a:p>
          <a:p>
            <a:pPr marL="432000" indent="-324000" algn="r">
              <a:spcAft>
                <a:spcPts val="1060"/>
              </a:spcAft>
              <a:buClr>
                <a:srgbClr val="000000"/>
              </a:buClr>
              <a:buSzPct val="45000"/>
              <a:buFont typeface="Wingdings" charset="2"/>
              <a:buChar char=""/>
            </a:pPr>
            <a:endParaRPr lang="fr-FR" sz="2400" b="0" strike="noStrike" spc="-1" dirty="0">
              <a:solidFill>
                <a:srgbClr val="376092"/>
              </a:solidFill>
              <a:latin typeface="Arial"/>
            </a:endParaRPr>
          </a:p>
        </p:txBody>
      </p:sp>
    </p:spTree>
    <p:extLst>
      <p:ext uri="{BB962C8B-B14F-4D97-AF65-F5344CB8AC3E}">
        <p14:creationId xmlns:p14="http://schemas.microsoft.com/office/powerpoint/2010/main" val="40623137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Tables temporaires – Limites</a:t>
            </a:r>
          </a:p>
          <a:p>
            <a:endParaRPr lang="en-US" sz="3200" b="0" strike="noStrike" spc="-1" dirty="0">
              <a:solidFill>
                <a:srgbClr val="376092"/>
              </a:solidFill>
              <a:latin typeface="Arial"/>
            </a:endParaRPr>
          </a:p>
        </p:txBody>
      </p:sp>
      <p:sp>
        <p:nvSpPr>
          <p:cNvPr id="140" name="TextShape 2"/>
          <p:cNvSpPr txBox="1"/>
          <p:nvPr/>
        </p:nvSpPr>
        <p:spPr>
          <a:xfrm>
            <a:off x="457200" y="1417319"/>
            <a:ext cx="8229240" cy="4708441"/>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dirty="0">
                <a:solidFill>
                  <a:srgbClr val="376092"/>
                </a:solidFill>
                <a:latin typeface="Arial"/>
              </a:rPr>
              <a:t>On ne peut pas utiliser une table temporaire plusieurs fois dans la même requête, ce qui inclus :</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Les jointures</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Les sous-requêtes</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Le contenu d'une table temporaire ne peut être accédé qu'une seule fois au cours d'une requête.</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CREATE TEMPORARY et DROP TEMPORARY ne provoque pas la fin d'une transaction, cependant ces deux commandes ne peuvent pas être annulées par un rollback.</a:t>
            </a:r>
          </a:p>
          <a:p>
            <a:pPr marL="108000">
              <a:spcAft>
                <a:spcPts val="1060"/>
              </a:spcAft>
              <a:buClr>
                <a:srgbClr val="000000"/>
              </a:buClr>
              <a:buSzPct val="45000"/>
            </a:pPr>
            <a:r>
              <a:rPr lang="fr-FR" sz="2400" b="0" strike="noStrike" spc="-1" dirty="0">
                <a:solidFill>
                  <a:srgbClr val="376092"/>
                </a:solidFill>
                <a:latin typeface="Arial"/>
              </a:rPr>
              <a:t> </a:t>
            </a:r>
          </a:p>
          <a:p>
            <a:pPr marL="432000" indent="-324000" algn="r">
              <a:spcAft>
                <a:spcPts val="1060"/>
              </a:spcAft>
              <a:buClr>
                <a:srgbClr val="000000"/>
              </a:buClr>
              <a:buSzPct val="45000"/>
              <a:buFont typeface="Wingdings" charset="2"/>
              <a:buChar char=""/>
            </a:pPr>
            <a:endParaRPr lang="fr-FR" sz="2400" b="0" strike="noStrike" spc="-1" dirty="0">
              <a:solidFill>
                <a:srgbClr val="376092"/>
              </a:solidFill>
              <a:latin typeface="Arial"/>
            </a:endParaRPr>
          </a:p>
        </p:txBody>
      </p:sp>
    </p:spTree>
    <p:extLst>
      <p:ext uri="{BB962C8B-B14F-4D97-AF65-F5344CB8AC3E}">
        <p14:creationId xmlns:p14="http://schemas.microsoft.com/office/powerpoint/2010/main" val="34420314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Vues dans une base de données</a:t>
            </a:r>
            <a:endParaRPr lang="en-US" sz="3200" b="0" strike="noStrike" spc="-1" dirty="0">
              <a:solidFill>
                <a:srgbClr val="376092"/>
              </a:solidFill>
              <a:latin typeface="Arial"/>
            </a:endParaRPr>
          </a:p>
        </p:txBody>
      </p:sp>
      <p:sp>
        <p:nvSpPr>
          <p:cNvPr id="136" name="TextShape 2"/>
          <p:cNvSpPr txBox="1"/>
          <p:nvPr/>
        </p:nvSpPr>
        <p:spPr>
          <a:xfrm>
            <a:off x="457200" y="1600200"/>
            <a:ext cx="8229240" cy="452556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dirty="0">
                <a:solidFill>
                  <a:srgbClr val="376092"/>
                </a:solidFill>
                <a:latin typeface="Arial"/>
              </a:rPr>
              <a:t>Qu'est-ce qu'une vue ?</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Créer modifier supprimer une vue</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Modifier les données à partir d'une vue</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Tables temporaires</a:t>
            </a:r>
          </a:p>
          <a:p>
            <a:pPr marL="432000" lvl="1" indent="-324000">
              <a:spcAft>
                <a:spcPts val="1060"/>
              </a:spcAft>
              <a:buClr>
                <a:srgbClr val="000000"/>
              </a:buClr>
              <a:buSzPct val="45000"/>
              <a:buFont typeface="Wingdings" charset="2"/>
              <a:buChar char=""/>
            </a:pPr>
            <a:r>
              <a:rPr lang="fr-FR" sz="2400" spc="-1" dirty="0">
                <a:solidFill>
                  <a:srgbClr val="376092"/>
                </a:solidFill>
                <a:latin typeface="Arial"/>
              </a:rPr>
              <a:t>Quelques cas concrets</a:t>
            </a:r>
            <a:endParaRPr lang="en-US" sz="2400" spc="-1" dirty="0">
              <a:solidFill>
                <a:srgbClr val="376092"/>
              </a:solidFill>
              <a:latin typeface="Arial"/>
            </a:endParaRPr>
          </a:p>
          <a:p>
            <a:pPr marL="432000" lvl="1" indent="-324000">
              <a:spcAft>
                <a:spcPts val="1060"/>
              </a:spcAft>
              <a:buClr>
                <a:srgbClr val="000000"/>
              </a:buClr>
              <a:buSzPct val="45000"/>
              <a:buFont typeface="Wingdings" charset="2"/>
              <a:buChar char=""/>
            </a:pPr>
            <a:r>
              <a:rPr lang="fr-FR" sz="2400" spc="-1" dirty="0">
                <a:solidFill>
                  <a:srgbClr val="376092"/>
                </a:solidFill>
                <a:latin typeface="Arial"/>
              </a:rPr>
              <a:t>Questions et ressentis</a:t>
            </a:r>
            <a:endParaRPr lang="en-US" sz="2400" spc="-1" dirty="0">
              <a:solidFill>
                <a:srgbClr val="376092"/>
              </a:solidFill>
              <a:latin typeface="Arial"/>
            </a:endParaRPr>
          </a:p>
          <a:p>
            <a:pPr marL="1296000" lvl="2" indent="-288000">
              <a:spcAft>
                <a:spcPts val="850"/>
              </a:spcAft>
              <a:buClr>
                <a:srgbClr val="000000"/>
              </a:buClr>
              <a:buSzPct val="75000"/>
              <a:buFont typeface="Symbol" charset="2"/>
              <a:buChar char=""/>
            </a:pPr>
            <a:endParaRPr lang="en-US" sz="2400" b="0" strike="noStrike" spc="-1" dirty="0">
              <a:solidFill>
                <a:srgbClr val="376092"/>
              </a:solidFill>
              <a:latin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79"/>
            <a:ext cx="8229240" cy="1142640"/>
          </a:xfrm>
          <a:prstGeom prst="rect">
            <a:avLst/>
          </a:prstGeom>
          <a:noFill/>
          <a:ln w="0">
            <a:noFill/>
          </a:ln>
        </p:spPr>
        <p:txBody>
          <a:bodyPr lIns="0" tIns="0" rIns="0" bIns="0">
            <a:noAutofit/>
          </a:bodyPr>
          <a:lstStyle/>
          <a:p>
            <a:r>
              <a:rPr lang="fr-FR" sz="3200" spc="-1" dirty="0">
                <a:solidFill>
                  <a:srgbClr val="376092"/>
                </a:solidFill>
                <a:latin typeface="Arial"/>
              </a:rPr>
              <a:t>Tables temporaires – Création par copie</a:t>
            </a:r>
          </a:p>
          <a:p>
            <a:endParaRPr lang="en-US" sz="3200" b="0" strike="noStrike" spc="-1" dirty="0">
              <a:solidFill>
                <a:srgbClr val="376092"/>
              </a:solidFill>
              <a:latin typeface="Arial"/>
            </a:endParaRPr>
          </a:p>
        </p:txBody>
      </p:sp>
      <p:sp>
        <p:nvSpPr>
          <p:cNvPr id="140" name="TextShape 2"/>
          <p:cNvSpPr txBox="1"/>
          <p:nvPr/>
        </p:nvSpPr>
        <p:spPr>
          <a:xfrm>
            <a:off x="457200" y="1417319"/>
            <a:ext cx="8229240" cy="4708441"/>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dirty="0">
                <a:solidFill>
                  <a:srgbClr val="376092"/>
                </a:solidFill>
                <a:latin typeface="Arial"/>
              </a:rPr>
              <a:t>Il est possible de créer une table temporaire à partir d'une table existante :</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CREATE TEMPORARY TABLE </a:t>
            </a:r>
            <a:r>
              <a:rPr lang="fr-FR" sz="2400" spc="-1" dirty="0" err="1">
                <a:solidFill>
                  <a:srgbClr val="376092"/>
                </a:solidFill>
                <a:latin typeface="Arial"/>
              </a:rPr>
              <a:t>TMP_copy</a:t>
            </a:r>
            <a:r>
              <a:rPr lang="fr-FR" sz="2400" spc="-1" dirty="0">
                <a:solidFill>
                  <a:srgbClr val="376092"/>
                </a:solidFill>
                <a:latin typeface="Arial"/>
              </a:rPr>
              <a:t> LIKE originale;</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Seule la structure de la table est copiée :</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Colonnes et types</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Index</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Contraintes </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Valeurs par défaut</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Les données ne sont pas copiées, les clés étrangères non plus.</a:t>
            </a:r>
          </a:p>
          <a:p>
            <a:pPr marL="108000">
              <a:spcAft>
                <a:spcPts val="1060"/>
              </a:spcAft>
              <a:buClr>
                <a:srgbClr val="000000"/>
              </a:buClr>
              <a:buSzPct val="45000"/>
            </a:pPr>
            <a:r>
              <a:rPr lang="fr-FR" sz="2400" b="0" strike="noStrike" spc="-1" dirty="0">
                <a:solidFill>
                  <a:srgbClr val="376092"/>
                </a:solidFill>
                <a:latin typeface="Arial"/>
              </a:rPr>
              <a:t> </a:t>
            </a:r>
          </a:p>
          <a:p>
            <a:pPr marL="432000" indent="-324000" algn="r">
              <a:spcAft>
                <a:spcPts val="1060"/>
              </a:spcAft>
              <a:buClr>
                <a:srgbClr val="000000"/>
              </a:buClr>
              <a:buSzPct val="45000"/>
              <a:buFont typeface="Wingdings" charset="2"/>
              <a:buChar char=""/>
            </a:pPr>
            <a:endParaRPr lang="fr-FR" sz="2400" b="0" strike="noStrike" spc="-1" dirty="0">
              <a:solidFill>
                <a:srgbClr val="376092"/>
              </a:solidFill>
              <a:latin typeface="Arial"/>
            </a:endParaRPr>
          </a:p>
        </p:txBody>
      </p:sp>
    </p:spTree>
    <p:extLst>
      <p:ext uri="{BB962C8B-B14F-4D97-AF65-F5344CB8AC3E}">
        <p14:creationId xmlns:p14="http://schemas.microsoft.com/office/powerpoint/2010/main" val="16754708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79"/>
            <a:ext cx="8229240" cy="1142640"/>
          </a:xfrm>
          <a:prstGeom prst="rect">
            <a:avLst/>
          </a:prstGeom>
          <a:noFill/>
          <a:ln w="0">
            <a:noFill/>
          </a:ln>
        </p:spPr>
        <p:txBody>
          <a:bodyPr lIns="0" tIns="0" rIns="0" bIns="0">
            <a:noAutofit/>
          </a:bodyPr>
          <a:lstStyle/>
          <a:p>
            <a:r>
              <a:rPr lang="fr-FR" sz="3200" spc="-1" dirty="0">
                <a:solidFill>
                  <a:srgbClr val="376092"/>
                </a:solidFill>
                <a:latin typeface="Arial"/>
              </a:rPr>
              <a:t>Tables temporaires – Création par copie</a:t>
            </a:r>
          </a:p>
          <a:p>
            <a:endParaRPr lang="en-US" sz="3200" b="0" strike="noStrike" spc="-1" dirty="0">
              <a:solidFill>
                <a:srgbClr val="376092"/>
              </a:solidFill>
              <a:latin typeface="Arial"/>
            </a:endParaRPr>
          </a:p>
        </p:txBody>
      </p:sp>
      <p:sp>
        <p:nvSpPr>
          <p:cNvPr id="140" name="TextShape 2"/>
          <p:cNvSpPr txBox="1"/>
          <p:nvPr/>
        </p:nvSpPr>
        <p:spPr>
          <a:xfrm>
            <a:off x="457200" y="1417319"/>
            <a:ext cx="8229240" cy="4708441"/>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dirty="0">
                <a:solidFill>
                  <a:srgbClr val="376092"/>
                </a:solidFill>
                <a:latin typeface="Arial"/>
              </a:rPr>
              <a:t>Dans notre modèle, créons une table temporaire à partir de la table album.</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Voyons que la copie est vide mais a bien la bonne structure.</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Ajoutons le contenu de la table album dans la nouvelle table temporaire à l'aide d'un INSERT se basant sur un SELECT.</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A la place d'un insert on pourrait imaginer faire passer les données dans un traitement pour anonymiser les noms par exemple.</a:t>
            </a:r>
          </a:p>
          <a:p>
            <a:pPr marL="108000">
              <a:spcAft>
                <a:spcPts val="1060"/>
              </a:spcAft>
              <a:buClr>
                <a:srgbClr val="000000"/>
              </a:buClr>
              <a:buSzPct val="45000"/>
            </a:pPr>
            <a:r>
              <a:rPr lang="fr-FR" sz="2400" b="0" strike="noStrike" spc="-1" dirty="0">
                <a:solidFill>
                  <a:srgbClr val="376092"/>
                </a:solidFill>
                <a:latin typeface="Arial"/>
              </a:rPr>
              <a:t> </a:t>
            </a:r>
          </a:p>
          <a:p>
            <a:pPr marL="432000" indent="-324000" algn="r">
              <a:spcAft>
                <a:spcPts val="1060"/>
              </a:spcAft>
              <a:buClr>
                <a:srgbClr val="000000"/>
              </a:buClr>
              <a:buSzPct val="45000"/>
              <a:buFont typeface="Wingdings" charset="2"/>
              <a:buChar char=""/>
            </a:pPr>
            <a:endParaRPr lang="fr-FR" sz="2400" b="0" strike="noStrike" spc="-1" dirty="0">
              <a:solidFill>
                <a:srgbClr val="376092"/>
              </a:solidFill>
              <a:latin typeface="Arial"/>
            </a:endParaRPr>
          </a:p>
        </p:txBody>
      </p:sp>
    </p:spTree>
    <p:extLst>
      <p:ext uri="{BB962C8B-B14F-4D97-AF65-F5344CB8AC3E}">
        <p14:creationId xmlns:p14="http://schemas.microsoft.com/office/powerpoint/2010/main" val="38866808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79"/>
            <a:ext cx="8229240" cy="1142640"/>
          </a:xfrm>
          <a:prstGeom prst="rect">
            <a:avLst/>
          </a:prstGeom>
          <a:noFill/>
          <a:ln w="0">
            <a:noFill/>
          </a:ln>
        </p:spPr>
        <p:txBody>
          <a:bodyPr lIns="0" tIns="0" rIns="0" bIns="0">
            <a:noAutofit/>
          </a:bodyPr>
          <a:lstStyle/>
          <a:p>
            <a:r>
              <a:rPr lang="fr-FR" sz="3200" spc="-1" dirty="0">
                <a:solidFill>
                  <a:srgbClr val="376092"/>
                </a:solidFill>
                <a:latin typeface="Arial"/>
              </a:rPr>
              <a:t>Tables temporaires – Création par sélection</a:t>
            </a:r>
          </a:p>
          <a:p>
            <a:endParaRPr lang="en-US" sz="3200" b="0" strike="noStrike" spc="-1" dirty="0">
              <a:solidFill>
                <a:srgbClr val="376092"/>
              </a:solidFill>
              <a:latin typeface="Arial"/>
            </a:endParaRPr>
          </a:p>
        </p:txBody>
      </p:sp>
      <p:sp>
        <p:nvSpPr>
          <p:cNvPr id="140" name="TextShape 2"/>
          <p:cNvSpPr txBox="1"/>
          <p:nvPr/>
        </p:nvSpPr>
        <p:spPr>
          <a:xfrm>
            <a:off x="457200" y="1083077"/>
            <a:ext cx="8229240" cy="5042684"/>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dirty="0">
                <a:solidFill>
                  <a:srgbClr val="376092"/>
                </a:solidFill>
                <a:latin typeface="Arial"/>
              </a:rPr>
              <a:t>Il est possible de créer une table temporaire à partir du résultat d'une requête de sélection :</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CREATE TEMPORARY TABLE </a:t>
            </a:r>
            <a:r>
              <a:rPr lang="fr-FR" sz="2400" spc="-1" dirty="0" err="1">
                <a:solidFill>
                  <a:srgbClr val="376092"/>
                </a:solidFill>
                <a:latin typeface="Arial"/>
              </a:rPr>
              <a:t>TMP_copy</a:t>
            </a:r>
            <a:r>
              <a:rPr lang="fr-FR" sz="2400" spc="-1" dirty="0">
                <a:solidFill>
                  <a:srgbClr val="376092"/>
                </a:solidFill>
                <a:latin typeface="Arial"/>
              </a:rPr>
              <a:t> SELECT ….;</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La structure de la table temporaire est déduite des colonnes qui entrent en jeu dans la sélection.</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Les types de colonnes sont gardés.</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La plupart des autres caractéristiques sont perdues (clés, index, </a:t>
            </a:r>
            <a:r>
              <a:rPr lang="fr-FR" sz="2400" spc="-1" dirty="0" err="1">
                <a:solidFill>
                  <a:srgbClr val="376092"/>
                </a:solidFill>
                <a:latin typeface="Arial"/>
              </a:rPr>
              <a:t>auto_increment</a:t>
            </a:r>
            <a:r>
              <a:rPr lang="fr-FR" sz="2400" spc="-1" dirty="0">
                <a:solidFill>
                  <a:srgbClr val="376092"/>
                </a:solidFill>
                <a:latin typeface="Arial"/>
              </a:rPr>
              <a:t>….)</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Il est également possible de redéfinir le type pour chacune des colonnes en s'assurant que les types redéfinis sont bien compatibles avec les types des colonnes sélectionnées.</a:t>
            </a:r>
          </a:p>
          <a:p>
            <a:pPr marL="108000">
              <a:spcAft>
                <a:spcPts val="1060"/>
              </a:spcAft>
              <a:buClr>
                <a:srgbClr val="000000"/>
              </a:buClr>
              <a:buSzPct val="45000"/>
            </a:pPr>
            <a:r>
              <a:rPr lang="fr-FR" sz="2400" b="0" strike="noStrike" spc="-1" dirty="0">
                <a:solidFill>
                  <a:srgbClr val="376092"/>
                </a:solidFill>
                <a:latin typeface="Arial"/>
              </a:rPr>
              <a:t> </a:t>
            </a:r>
          </a:p>
          <a:p>
            <a:pPr marL="432000" indent="-324000" algn="r">
              <a:spcAft>
                <a:spcPts val="1060"/>
              </a:spcAft>
              <a:buClr>
                <a:srgbClr val="000000"/>
              </a:buClr>
              <a:buSzPct val="45000"/>
              <a:buFont typeface="Wingdings" charset="2"/>
              <a:buChar char=""/>
            </a:pPr>
            <a:endParaRPr lang="fr-FR" sz="2400" b="0" strike="noStrike" spc="-1" dirty="0">
              <a:solidFill>
                <a:srgbClr val="376092"/>
              </a:solidFill>
              <a:latin typeface="Arial"/>
            </a:endParaRPr>
          </a:p>
        </p:txBody>
      </p:sp>
    </p:spTree>
    <p:extLst>
      <p:ext uri="{BB962C8B-B14F-4D97-AF65-F5344CB8AC3E}">
        <p14:creationId xmlns:p14="http://schemas.microsoft.com/office/powerpoint/2010/main" val="16049514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79"/>
            <a:ext cx="8229240" cy="1142640"/>
          </a:xfrm>
          <a:prstGeom prst="rect">
            <a:avLst/>
          </a:prstGeom>
          <a:noFill/>
          <a:ln w="0">
            <a:noFill/>
          </a:ln>
        </p:spPr>
        <p:txBody>
          <a:bodyPr lIns="0" tIns="0" rIns="0" bIns="0">
            <a:noAutofit/>
          </a:bodyPr>
          <a:lstStyle/>
          <a:p>
            <a:r>
              <a:rPr lang="fr-FR" sz="3200" spc="-1" dirty="0">
                <a:solidFill>
                  <a:srgbClr val="376092"/>
                </a:solidFill>
                <a:latin typeface="Arial"/>
              </a:rPr>
              <a:t>Tables temporaires – Dans quel cas</a:t>
            </a:r>
          </a:p>
          <a:p>
            <a:endParaRPr lang="en-US" sz="3200" b="0" strike="noStrike" spc="-1" dirty="0">
              <a:solidFill>
                <a:srgbClr val="376092"/>
              </a:solidFill>
              <a:latin typeface="Arial"/>
            </a:endParaRPr>
          </a:p>
        </p:txBody>
      </p:sp>
      <p:sp>
        <p:nvSpPr>
          <p:cNvPr id="140" name="TextShape 2"/>
          <p:cNvSpPr txBox="1"/>
          <p:nvPr/>
        </p:nvSpPr>
        <p:spPr>
          <a:xfrm>
            <a:off x="457200" y="1083077"/>
            <a:ext cx="8229240" cy="5042684"/>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dirty="0">
                <a:solidFill>
                  <a:srgbClr val="376092"/>
                </a:solidFill>
                <a:latin typeface="Arial"/>
              </a:rPr>
              <a:t>L'utilisation des tables temporaires se limitent toujours à la session courante.</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Si dans une session vous avez à faire de nombreuse fois une requête couteuse (jointure), n'hésitez pas à mettre son résultat dans une table temporaire pour gagner du temps.</a:t>
            </a:r>
          </a:p>
          <a:p>
            <a:pPr marL="432000" indent="-324000">
              <a:spcAft>
                <a:spcPts val="1060"/>
              </a:spcAft>
              <a:buClr>
                <a:srgbClr val="000000"/>
              </a:buClr>
              <a:buSzPct val="45000"/>
              <a:buFont typeface="Wingdings" charset="2"/>
              <a:buChar char=""/>
            </a:pPr>
            <a:r>
              <a:rPr lang="fr-FR" sz="2400" b="0" strike="noStrike" spc="-1" dirty="0">
                <a:solidFill>
                  <a:srgbClr val="376092"/>
                </a:solidFill>
                <a:latin typeface="Arial"/>
              </a:rPr>
              <a:t>Pour faire des tests</a:t>
            </a:r>
            <a:r>
              <a:rPr lang="fr-FR" sz="2400" spc="-1" dirty="0">
                <a:solidFill>
                  <a:srgbClr val="376092"/>
                </a:solidFill>
                <a:latin typeface="Arial"/>
              </a:rPr>
              <a:t>, on peut dupliquer une table permanente en table temporaire pour tester toutes les nouvelles fonctionnalités dessus et ne pas risquer de détruire les données.</a:t>
            </a:r>
          </a:p>
          <a:p>
            <a:pPr marL="432000" indent="-324000">
              <a:spcAft>
                <a:spcPts val="1060"/>
              </a:spcAft>
              <a:buClr>
                <a:srgbClr val="000000"/>
              </a:buClr>
              <a:buSzPct val="45000"/>
              <a:buFont typeface="Wingdings" charset="2"/>
              <a:buChar char=""/>
            </a:pPr>
            <a:r>
              <a:rPr lang="fr-FR" sz="2400" b="0" strike="noStrike" spc="-1" dirty="0">
                <a:solidFill>
                  <a:srgbClr val="376092"/>
                </a:solidFill>
                <a:latin typeface="Arial"/>
              </a:rPr>
              <a:t>L'utilisation d'une table temporaire qui a le même nom qu'une table permanente permet de tester des modifications sans tout changer. </a:t>
            </a:r>
          </a:p>
          <a:p>
            <a:pPr marL="432000" indent="-324000" algn="r">
              <a:spcAft>
                <a:spcPts val="1060"/>
              </a:spcAft>
              <a:buClr>
                <a:srgbClr val="000000"/>
              </a:buClr>
              <a:buSzPct val="45000"/>
              <a:buFont typeface="Wingdings" charset="2"/>
              <a:buChar char=""/>
            </a:pPr>
            <a:endParaRPr lang="fr-FR" sz="2400" b="0" strike="noStrike" spc="-1" dirty="0">
              <a:solidFill>
                <a:srgbClr val="376092"/>
              </a:solidFill>
              <a:latin typeface="Arial"/>
            </a:endParaRPr>
          </a:p>
        </p:txBody>
      </p:sp>
    </p:spTree>
    <p:extLst>
      <p:ext uri="{BB962C8B-B14F-4D97-AF65-F5344CB8AC3E}">
        <p14:creationId xmlns:p14="http://schemas.microsoft.com/office/powerpoint/2010/main" val="10583671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TextShape 1"/>
          <p:cNvSpPr txBox="1"/>
          <p:nvPr/>
        </p:nvSpPr>
        <p:spPr>
          <a:xfrm>
            <a:off x="457200" y="274680"/>
            <a:ext cx="8229240" cy="1142640"/>
          </a:xfrm>
          <a:prstGeom prst="rect">
            <a:avLst/>
          </a:prstGeom>
          <a:noFill/>
          <a:ln w="0">
            <a:noFill/>
          </a:ln>
        </p:spPr>
        <p:txBody>
          <a:bodyPr lIns="0" tIns="0" rIns="0" bIns="0">
            <a:noAutofit/>
          </a:bodyPr>
          <a:lstStyle/>
          <a:p>
            <a:r>
              <a:rPr lang="fr-FR" sz="3200" b="0" strike="noStrike" spc="-1">
                <a:solidFill>
                  <a:srgbClr val="376092"/>
                </a:solidFill>
                <a:latin typeface="Arial"/>
              </a:rPr>
              <a:t>Bilan de la journée</a:t>
            </a:r>
            <a:endParaRPr lang="en-US" sz="3200" b="0" strike="noStrike" spc="-1">
              <a:solidFill>
                <a:srgbClr val="376092"/>
              </a:solidFill>
              <a:latin typeface="Arial"/>
            </a:endParaRPr>
          </a:p>
        </p:txBody>
      </p:sp>
      <p:sp>
        <p:nvSpPr>
          <p:cNvPr id="186" name="TextShape 2"/>
          <p:cNvSpPr txBox="1"/>
          <p:nvPr/>
        </p:nvSpPr>
        <p:spPr>
          <a:xfrm>
            <a:off x="457200" y="1242874"/>
            <a:ext cx="8229240" cy="5611166"/>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b="0" strike="noStrike" spc="-1" dirty="0">
                <a:solidFill>
                  <a:srgbClr val="376092"/>
                </a:solidFill>
                <a:latin typeface="Arial"/>
              </a:rPr>
              <a:t>Résumé des notions abordées.</a:t>
            </a:r>
            <a:endParaRPr lang="en-US"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r>
              <a:rPr lang="fr-FR" sz="2400" b="0" strike="noStrike" spc="-1" dirty="0">
                <a:solidFill>
                  <a:srgbClr val="376092"/>
                </a:solidFill>
                <a:latin typeface="Arial"/>
              </a:rPr>
              <a:t>Questions.</a:t>
            </a:r>
            <a:endParaRPr lang="en-US"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r>
              <a:rPr lang="fr-FR" sz="2400" b="0" strike="noStrike" spc="-1" dirty="0">
                <a:solidFill>
                  <a:srgbClr val="376092"/>
                </a:solidFill>
                <a:latin typeface="Arial"/>
              </a:rPr>
              <a:t>Difficultés particulières ?</a:t>
            </a:r>
            <a:endParaRPr lang="en-US" sz="2400" b="0" strike="noStrike" spc="-1" dirty="0">
              <a:solidFill>
                <a:srgbClr val="376092"/>
              </a:solidFill>
              <a:latin typeface="Arial"/>
            </a:endParaRPr>
          </a:p>
          <a:p>
            <a:pPr marL="108000">
              <a:spcAft>
                <a:spcPts val="1060"/>
              </a:spcAft>
              <a:buClr>
                <a:srgbClr val="000000"/>
              </a:buClr>
              <a:buSzPct val="45000"/>
            </a:pPr>
            <a:r>
              <a:rPr lang="fr-FR" sz="2400" spc="-1" dirty="0">
                <a:solidFill>
                  <a:srgbClr val="376092"/>
                </a:solidFill>
                <a:latin typeface="Arial"/>
              </a:rPr>
              <a:t>			</a:t>
            </a:r>
            <a:endParaRPr lang="en-US" sz="2400" b="0" strike="noStrike" spc="-1" dirty="0">
              <a:solidFill>
                <a:srgbClr val="376092"/>
              </a:solidFill>
              <a:latin typeface="Arial"/>
            </a:endParaRPr>
          </a:p>
          <a:p>
            <a:pPr marL="1296000" lvl="2" indent="-288000">
              <a:spcAft>
                <a:spcPts val="850"/>
              </a:spcAft>
              <a:buClr>
                <a:srgbClr val="000000"/>
              </a:buClr>
              <a:buSzPct val="75000"/>
              <a:buFont typeface="Symbol" charset="2"/>
              <a:buChar char=""/>
            </a:pPr>
            <a:endParaRPr lang="en-US" sz="2400" b="0" strike="noStrike" spc="-1" dirty="0">
              <a:solidFill>
                <a:srgbClr val="376092"/>
              </a:solidFill>
              <a:latin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Qu'est-ce qu'une vue ?</a:t>
            </a:r>
          </a:p>
          <a:p>
            <a:endParaRPr lang="en-US" sz="3200" b="0" strike="noStrike" spc="-1" dirty="0">
              <a:solidFill>
                <a:srgbClr val="376092"/>
              </a:solidFill>
              <a:latin typeface="Arial"/>
            </a:endParaRPr>
          </a:p>
        </p:txBody>
      </p:sp>
      <p:sp>
        <p:nvSpPr>
          <p:cNvPr id="140" name="TextShape 2"/>
          <p:cNvSpPr txBox="1"/>
          <p:nvPr/>
        </p:nvSpPr>
        <p:spPr>
          <a:xfrm>
            <a:off x="457200" y="1600200"/>
            <a:ext cx="8229240" cy="452556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dirty="0">
                <a:solidFill>
                  <a:srgbClr val="376092"/>
                </a:solidFill>
                <a:latin typeface="Arial"/>
              </a:rPr>
              <a:t>Une vue est un objet de la base de données constitué d'un nom et d'une requête de sélection.</a:t>
            </a:r>
          </a:p>
          <a:p>
            <a:pPr marL="432000" indent="-324000">
              <a:spcAft>
                <a:spcPts val="1060"/>
              </a:spcAft>
              <a:buClr>
                <a:srgbClr val="000000"/>
              </a:buClr>
              <a:buSzPct val="45000"/>
              <a:buFont typeface="Wingdings" charset="2"/>
              <a:buChar char=""/>
            </a:pPr>
            <a:r>
              <a:rPr lang="fr-FR" sz="2400" b="0" strike="noStrike" spc="-1" dirty="0">
                <a:solidFill>
                  <a:srgbClr val="376092"/>
                </a:solidFill>
                <a:latin typeface="Arial"/>
              </a:rPr>
              <a:t>Imaginons que nous utilisons très souvent dans notre application la même requête.</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Au lieu d'avoir à la retaper à chaque fois, il serait intéressant de pouvoir sauvegarder notre requête de sélection une fois pour toute et de pouvoir y accéder.</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La vue est stockée dans la base de manière durable.</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On stocke la requête et non le résultat. Il n'y a donc aucun gain de performance avec les vues.</a:t>
            </a:r>
          </a:p>
          <a:p>
            <a:pPr marL="889200" lvl="1" indent="-324000">
              <a:spcAft>
                <a:spcPts val="1060"/>
              </a:spcAft>
              <a:buClr>
                <a:srgbClr val="000000"/>
              </a:buClr>
              <a:buSzPct val="45000"/>
              <a:buFont typeface="Wingdings" charset="2"/>
              <a:buChar char=""/>
            </a:pPr>
            <a:endParaRPr lang="fr-FR" sz="2400" spc="-1" dirty="0">
              <a:solidFill>
                <a:srgbClr val="376092"/>
              </a:solidFill>
              <a:latin typeface="Arial"/>
            </a:endParaRPr>
          </a:p>
          <a:p>
            <a:pPr marL="108000">
              <a:spcAft>
                <a:spcPts val="1060"/>
              </a:spcAft>
              <a:buClr>
                <a:srgbClr val="000000"/>
              </a:buClr>
              <a:buSzPct val="45000"/>
            </a:pPr>
            <a:r>
              <a:rPr lang="fr-FR" sz="2400" b="0" strike="noStrike" spc="-1" dirty="0">
                <a:solidFill>
                  <a:srgbClr val="376092"/>
                </a:solidFill>
                <a:latin typeface="Arial"/>
              </a:rPr>
              <a:t> </a:t>
            </a:r>
          </a:p>
          <a:p>
            <a:pPr marL="432000" indent="-324000" algn="r">
              <a:spcAft>
                <a:spcPts val="1060"/>
              </a:spcAft>
              <a:buClr>
                <a:srgbClr val="000000"/>
              </a:buClr>
              <a:buSzPct val="45000"/>
              <a:buFont typeface="Wingdings" charset="2"/>
              <a:buChar char=""/>
            </a:pPr>
            <a:endParaRPr lang="fr-FR" sz="2400" b="0" strike="noStrike" spc="-1" dirty="0">
              <a:solidFill>
                <a:srgbClr val="376092"/>
              </a:solidFill>
              <a:latin typeface="Arial"/>
            </a:endParaRPr>
          </a:p>
        </p:txBody>
      </p:sp>
    </p:spTree>
    <p:extLst>
      <p:ext uri="{BB962C8B-B14F-4D97-AF65-F5344CB8AC3E}">
        <p14:creationId xmlns:p14="http://schemas.microsoft.com/office/powerpoint/2010/main" val="41572827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Créer une vue</a:t>
            </a:r>
          </a:p>
          <a:p>
            <a:endParaRPr lang="en-US" sz="3200" b="0" strike="noStrike" spc="-1" dirty="0">
              <a:solidFill>
                <a:srgbClr val="376092"/>
              </a:solidFill>
              <a:latin typeface="Arial"/>
            </a:endParaRPr>
          </a:p>
        </p:txBody>
      </p:sp>
      <p:sp>
        <p:nvSpPr>
          <p:cNvPr id="140" name="TextShape 2"/>
          <p:cNvSpPr txBox="1"/>
          <p:nvPr/>
        </p:nvSpPr>
        <p:spPr>
          <a:xfrm>
            <a:off x="457200" y="1189608"/>
            <a:ext cx="8229240" cy="4936152"/>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dirty="0">
                <a:solidFill>
                  <a:srgbClr val="376092"/>
                </a:solidFill>
                <a:latin typeface="Arial"/>
              </a:rPr>
              <a:t>La création de vue se fait au travers de l'instruction CREATE VIEW.</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Il suffit donc de spécifier un nom de vue et une requête de sélection :</a:t>
            </a:r>
          </a:p>
          <a:p>
            <a:pPr marL="108000">
              <a:spcAft>
                <a:spcPts val="1060"/>
              </a:spcAft>
              <a:buClr>
                <a:srgbClr val="000000"/>
              </a:buClr>
              <a:buSzPct val="45000"/>
            </a:pPr>
            <a:r>
              <a:rPr lang="fr-FR" sz="2400" spc="-1" dirty="0">
                <a:latin typeface="Arial"/>
              </a:rPr>
              <a:t>CREATE VIEW </a:t>
            </a:r>
            <a:r>
              <a:rPr lang="fr-FR" sz="2400" spc="-1" dirty="0" err="1">
                <a:latin typeface="Arial"/>
              </a:rPr>
              <a:t>nom_vue</a:t>
            </a:r>
            <a:r>
              <a:rPr lang="fr-FR" sz="2400" spc="-1" dirty="0">
                <a:latin typeface="Arial"/>
              </a:rPr>
              <a:t> AS </a:t>
            </a:r>
            <a:r>
              <a:rPr lang="fr-FR" sz="2400" spc="-1" dirty="0" err="1">
                <a:latin typeface="Arial"/>
              </a:rPr>
              <a:t>requête_select</a:t>
            </a:r>
            <a:r>
              <a:rPr lang="fr-FR" sz="2400" spc="-1" dirty="0">
                <a:latin typeface="Arial"/>
              </a:rPr>
              <a:t>;</a:t>
            </a:r>
          </a:p>
          <a:p>
            <a:pPr marL="432000" indent="-324000">
              <a:spcAft>
                <a:spcPts val="1060"/>
              </a:spcAft>
              <a:buClr>
                <a:srgbClr val="000000"/>
              </a:buClr>
              <a:buSzPct val="45000"/>
              <a:buFont typeface="Wingdings" charset="2"/>
              <a:buChar char=""/>
            </a:pPr>
            <a:r>
              <a:rPr lang="fr-FR" sz="2400" b="0" strike="noStrike" spc="-1" dirty="0">
                <a:solidFill>
                  <a:srgbClr val="376092"/>
                </a:solidFill>
                <a:latin typeface="Arial"/>
              </a:rPr>
              <a:t>Une fois créée la vue existera dans la base de données.</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Il est possible de retrouver la vue  :</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Soit graphiquement si vous passez par un outil</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Soit par ligne de commande :</a:t>
            </a:r>
          </a:p>
          <a:p>
            <a:pPr marL="1346400" lvl="2" indent="-324000">
              <a:spcAft>
                <a:spcPts val="1060"/>
              </a:spcAft>
              <a:buClr>
                <a:srgbClr val="000000"/>
              </a:buClr>
              <a:buSzPct val="45000"/>
              <a:buFont typeface="Wingdings" charset="2"/>
              <a:buChar char=""/>
            </a:pPr>
            <a:r>
              <a:rPr lang="en-US" sz="2400" spc="-1" dirty="0">
                <a:latin typeface="Arial"/>
              </a:rPr>
              <a:t>select * FROM </a:t>
            </a:r>
            <a:r>
              <a:rPr lang="en-US" sz="2400" spc="-1" dirty="0" err="1">
                <a:latin typeface="Arial"/>
              </a:rPr>
              <a:t>information_schema.views</a:t>
            </a:r>
            <a:r>
              <a:rPr lang="en-US" sz="2400" spc="-1" dirty="0">
                <a:latin typeface="Arial"/>
              </a:rPr>
              <a:t>;</a:t>
            </a:r>
          </a:p>
          <a:p>
            <a:pPr marL="1346400" lvl="2" indent="-324000">
              <a:spcAft>
                <a:spcPts val="1060"/>
              </a:spcAft>
              <a:buClr>
                <a:srgbClr val="000000"/>
              </a:buClr>
              <a:buSzPct val="45000"/>
              <a:buFont typeface="Wingdings" charset="2"/>
              <a:buChar char=""/>
            </a:pPr>
            <a:r>
              <a:rPr lang="en-US" sz="2400" spc="-1" dirty="0">
                <a:latin typeface="Arial"/>
              </a:rPr>
              <a:t>Show tables;</a:t>
            </a:r>
            <a:endParaRPr lang="fr-FR" sz="2400" spc="-1" dirty="0">
              <a:latin typeface="Arial"/>
            </a:endParaRPr>
          </a:p>
          <a:p>
            <a:pPr marL="889200" lvl="1" indent="-324000">
              <a:spcAft>
                <a:spcPts val="1060"/>
              </a:spcAft>
              <a:buClr>
                <a:srgbClr val="000000"/>
              </a:buClr>
              <a:buSzPct val="45000"/>
              <a:buFont typeface="Wingdings" charset="2"/>
              <a:buChar char=""/>
            </a:pPr>
            <a:endParaRPr lang="fr-FR" sz="2400" spc="-1" dirty="0">
              <a:solidFill>
                <a:srgbClr val="376092"/>
              </a:solidFill>
              <a:latin typeface="Arial"/>
            </a:endParaRPr>
          </a:p>
          <a:p>
            <a:pPr marL="108000">
              <a:spcAft>
                <a:spcPts val="1060"/>
              </a:spcAft>
              <a:buClr>
                <a:srgbClr val="000000"/>
              </a:buClr>
              <a:buSzPct val="45000"/>
            </a:pPr>
            <a:r>
              <a:rPr lang="fr-FR" sz="2400" b="0" strike="noStrike" spc="-1" dirty="0">
                <a:solidFill>
                  <a:srgbClr val="376092"/>
                </a:solidFill>
                <a:latin typeface="Arial"/>
              </a:rPr>
              <a:t> </a:t>
            </a:r>
          </a:p>
          <a:p>
            <a:pPr marL="432000" indent="-324000" algn="r">
              <a:spcAft>
                <a:spcPts val="1060"/>
              </a:spcAft>
              <a:buClr>
                <a:srgbClr val="000000"/>
              </a:buClr>
              <a:buSzPct val="45000"/>
              <a:buFont typeface="Wingdings" charset="2"/>
              <a:buChar char=""/>
            </a:pPr>
            <a:endParaRPr lang="fr-FR" sz="2400" b="0" strike="noStrike" spc="-1" dirty="0">
              <a:solidFill>
                <a:srgbClr val="376092"/>
              </a:solidFill>
              <a:latin typeface="Arial"/>
            </a:endParaRPr>
          </a:p>
        </p:txBody>
      </p:sp>
    </p:spTree>
    <p:extLst>
      <p:ext uri="{BB962C8B-B14F-4D97-AF65-F5344CB8AC3E}">
        <p14:creationId xmlns:p14="http://schemas.microsoft.com/office/powerpoint/2010/main" val="4462978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Créer une vue</a:t>
            </a:r>
          </a:p>
          <a:p>
            <a:endParaRPr lang="en-US" sz="3200" b="0" strike="noStrike" spc="-1" dirty="0">
              <a:solidFill>
                <a:srgbClr val="376092"/>
              </a:solidFill>
              <a:latin typeface="Arial"/>
            </a:endParaRPr>
          </a:p>
        </p:txBody>
      </p:sp>
      <p:sp>
        <p:nvSpPr>
          <p:cNvPr id="140" name="TextShape 2"/>
          <p:cNvSpPr txBox="1"/>
          <p:nvPr/>
        </p:nvSpPr>
        <p:spPr>
          <a:xfrm>
            <a:off x="457200" y="1189608"/>
            <a:ext cx="8229240" cy="4936152"/>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dirty="0">
                <a:solidFill>
                  <a:srgbClr val="376092"/>
                </a:solidFill>
                <a:latin typeface="Arial"/>
              </a:rPr>
              <a:t>Par convention, le nom des vues est préfixé par V_ ce qui permet rapidement de savoir si nous travaillons avec une table ou une vue.</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Reprenons l'exemple de gestion des artistes pour créer notre première vue.</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Ajoutons une vue qui va contenir la requête qui donne le nom de la chanson et le nom de l'album pour les chansons sorties après 2010.</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Vérifions que la vue a bien été créée :</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Graphiquement</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Show tables;</a:t>
            </a:r>
          </a:p>
          <a:p>
            <a:pPr marL="108000">
              <a:spcAft>
                <a:spcPts val="1060"/>
              </a:spcAft>
              <a:buClr>
                <a:srgbClr val="000000"/>
              </a:buClr>
              <a:buSzPct val="45000"/>
            </a:pPr>
            <a:r>
              <a:rPr lang="fr-FR" sz="2400" b="0" strike="noStrike" spc="-1" dirty="0">
                <a:solidFill>
                  <a:srgbClr val="376092"/>
                </a:solidFill>
                <a:latin typeface="Arial"/>
              </a:rPr>
              <a:t> </a:t>
            </a:r>
          </a:p>
          <a:p>
            <a:pPr marL="432000" indent="-324000" algn="r">
              <a:spcAft>
                <a:spcPts val="1060"/>
              </a:spcAft>
              <a:buClr>
                <a:srgbClr val="000000"/>
              </a:buClr>
              <a:buSzPct val="45000"/>
              <a:buFont typeface="Wingdings" charset="2"/>
              <a:buChar char=""/>
            </a:pPr>
            <a:endParaRPr lang="fr-FR" sz="2400" b="0" strike="noStrike" spc="-1" dirty="0">
              <a:solidFill>
                <a:srgbClr val="376092"/>
              </a:solidFill>
              <a:latin typeface="Arial"/>
            </a:endParaRPr>
          </a:p>
        </p:txBody>
      </p:sp>
    </p:spTree>
    <p:extLst>
      <p:ext uri="{BB962C8B-B14F-4D97-AF65-F5344CB8AC3E}">
        <p14:creationId xmlns:p14="http://schemas.microsoft.com/office/powerpoint/2010/main" val="34035952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Consulter une vue</a:t>
            </a:r>
          </a:p>
          <a:p>
            <a:endParaRPr lang="en-US" sz="3200" b="0" strike="noStrike" spc="-1" dirty="0">
              <a:solidFill>
                <a:srgbClr val="376092"/>
              </a:solidFill>
              <a:latin typeface="Arial"/>
            </a:endParaRPr>
          </a:p>
        </p:txBody>
      </p:sp>
      <p:sp>
        <p:nvSpPr>
          <p:cNvPr id="140" name="TextShape 2"/>
          <p:cNvSpPr txBox="1"/>
          <p:nvPr/>
        </p:nvSpPr>
        <p:spPr>
          <a:xfrm>
            <a:off x="457200" y="1189608"/>
            <a:ext cx="8229240" cy="4936152"/>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dirty="0">
                <a:solidFill>
                  <a:srgbClr val="376092"/>
                </a:solidFill>
                <a:latin typeface="Arial"/>
              </a:rPr>
              <a:t>Une fois la vue en place il est possible de la consulter comme s'il s'agissait d'une table.</a:t>
            </a:r>
          </a:p>
          <a:p>
            <a:pPr marL="565200" lvl="1">
              <a:spcAft>
                <a:spcPts val="1060"/>
              </a:spcAft>
              <a:buClr>
                <a:srgbClr val="000000"/>
              </a:buClr>
              <a:buSzPct val="45000"/>
            </a:pPr>
            <a:r>
              <a:rPr lang="fr-FR" sz="2400" spc="-1" dirty="0">
                <a:latin typeface="Arial"/>
              </a:rPr>
              <a:t>Select * </a:t>
            </a:r>
            <a:r>
              <a:rPr lang="fr-FR" sz="2400" spc="-1" dirty="0" err="1">
                <a:latin typeface="Arial"/>
              </a:rPr>
              <a:t>from</a:t>
            </a:r>
            <a:r>
              <a:rPr lang="fr-FR" sz="2400" spc="-1" dirty="0">
                <a:latin typeface="Arial"/>
              </a:rPr>
              <a:t> </a:t>
            </a:r>
            <a:r>
              <a:rPr lang="fr-FR" sz="2400" spc="-1" dirty="0" err="1">
                <a:latin typeface="Arial"/>
              </a:rPr>
              <a:t>maVue</a:t>
            </a:r>
            <a:r>
              <a:rPr lang="fr-FR" sz="2400" spc="-1" dirty="0">
                <a:latin typeface="Arial"/>
              </a:rPr>
              <a:t>;</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Pour accéder aux colonnes de la vue, on peut commencer par lister ces colonnes</a:t>
            </a:r>
          </a:p>
          <a:p>
            <a:pPr marL="565200" lvl="1">
              <a:spcAft>
                <a:spcPts val="1060"/>
              </a:spcAft>
              <a:buClr>
                <a:srgbClr val="000000"/>
              </a:buClr>
              <a:buSzPct val="45000"/>
            </a:pPr>
            <a:r>
              <a:rPr lang="fr-FR" sz="2400" spc="-1" dirty="0">
                <a:latin typeface="Arial"/>
              </a:rPr>
              <a:t>DESCRIBE </a:t>
            </a:r>
            <a:r>
              <a:rPr lang="fr-FR" sz="2400" spc="-1" dirty="0" err="1">
                <a:latin typeface="Arial"/>
              </a:rPr>
              <a:t>maVue</a:t>
            </a:r>
            <a:r>
              <a:rPr lang="fr-FR" sz="2400" spc="-1" dirty="0">
                <a:latin typeface="Arial"/>
              </a:rPr>
              <a:t>;</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Les colonnes de la vue correspondent comme on pouvait s'y attendre aux colonnes du select. </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Il est possible d'utiliser des alias dans le select, ils seront pris en compte.</a:t>
            </a:r>
          </a:p>
          <a:p>
            <a:pPr marL="108000">
              <a:spcAft>
                <a:spcPts val="1060"/>
              </a:spcAft>
              <a:buClr>
                <a:srgbClr val="000000"/>
              </a:buClr>
              <a:buSzPct val="45000"/>
            </a:pPr>
            <a:r>
              <a:rPr lang="fr-FR" sz="2400" b="0" strike="noStrike" spc="-1" dirty="0">
                <a:solidFill>
                  <a:srgbClr val="376092"/>
                </a:solidFill>
                <a:latin typeface="Arial"/>
              </a:rPr>
              <a:t> </a:t>
            </a:r>
          </a:p>
          <a:p>
            <a:pPr marL="432000" indent="-324000" algn="r">
              <a:spcAft>
                <a:spcPts val="1060"/>
              </a:spcAft>
              <a:buClr>
                <a:srgbClr val="000000"/>
              </a:buClr>
              <a:buSzPct val="45000"/>
              <a:buFont typeface="Wingdings" charset="2"/>
              <a:buChar char=""/>
            </a:pPr>
            <a:endParaRPr lang="fr-FR" sz="2400" b="0" strike="noStrike" spc="-1" dirty="0">
              <a:solidFill>
                <a:srgbClr val="376092"/>
              </a:solidFill>
              <a:latin typeface="Arial"/>
            </a:endParaRPr>
          </a:p>
        </p:txBody>
      </p:sp>
    </p:spTree>
    <p:extLst>
      <p:ext uri="{BB962C8B-B14F-4D97-AF65-F5344CB8AC3E}">
        <p14:creationId xmlns:p14="http://schemas.microsoft.com/office/powerpoint/2010/main" val="34582179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Consulter une vue</a:t>
            </a:r>
          </a:p>
          <a:p>
            <a:endParaRPr lang="en-US" sz="3200" b="0" strike="noStrike" spc="-1" dirty="0">
              <a:solidFill>
                <a:srgbClr val="376092"/>
              </a:solidFill>
              <a:latin typeface="Arial"/>
            </a:endParaRPr>
          </a:p>
        </p:txBody>
      </p:sp>
      <p:sp>
        <p:nvSpPr>
          <p:cNvPr id="140" name="TextShape 2"/>
          <p:cNvSpPr txBox="1"/>
          <p:nvPr/>
        </p:nvSpPr>
        <p:spPr>
          <a:xfrm>
            <a:off x="457200" y="1322774"/>
            <a:ext cx="8229240" cy="4802986"/>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dirty="0">
                <a:solidFill>
                  <a:srgbClr val="376092"/>
                </a:solidFill>
                <a:latin typeface="Arial"/>
              </a:rPr>
              <a:t>Vous avez aussi la possibilité les intitulés de colonne au moment de la création de la vue :</a:t>
            </a:r>
          </a:p>
          <a:p>
            <a:pPr marL="565200" lvl="1">
              <a:spcAft>
                <a:spcPts val="1060"/>
              </a:spcAft>
              <a:buClr>
                <a:srgbClr val="000000"/>
              </a:buClr>
              <a:buSzPct val="45000"/>
            </a:pPr>
            <a:r>
              <a:rPr lang="fr-FR" sz="2400" spc="-1" dirty="0">
                <a:latin typeface="Arial"/>
              </a:rPr>
              <a:t>CREATE VIEW </a:t>
            </a:r>
            <a:r>
              <a:rPr lang="fr-FR" sz="2400" spc="-1" dirty="0" err="1">
                <a:latin typeface="Arial"/>
              </a:rPr>
              <a:t>V_maVue</a:t>
            </a:r>
            <a:r>
              <a:rPr lang="fr-FR" sz="2400" spc="-1" dirty="0">
                <a:latin typeface="Arial"/>
              </a:rPr>
              <a:t> (nom_col1, nom_col2, …)</a:t>
            </a:r>
          </a:p>
          <a:p>
            <a:pPr marL="565200" lvl="1">
              <a:spcAft>
                <a:spcPts val="1060"/>
              </a:spcAft>
              <a:buClr>
                <a:srgbClr val="000000"/>
              </a:buClr>
              <a:buSzPct val="45000"/>
            </a:pPr>
            <a:r>
              <a:rPr lang="fr-FR" sz="2400" spc="-1" dirty="0">
                <a:latin typeface="Arial"/>
              </a:rPr>
              <a:t>AS</a:t>
            </a:r>
          </a:p>
          <a:p>
            <a:pPr marL="565200" lvl="1">
              <a:spcAft>
                <a:spcPts val="1060"/>
              </a:spcAft>
              <a:buClr>
                <a:srgbClr val="000000"/>
              </a:buClr>
              <a:buSzPct val="45000"/>
            </a:pPr>
            <a:r>
              <a:rPr lang="fr-FR" sz="2400" spc="-1" dirty="0">
                <a:latin typeface="Arial"/>
              </a:rPr>
              <a:t>SELECT col1, col2…. </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Naturellement, l'ordre des colonnes de la vue doivent correspondre à l'ordre des colonnes dans le select</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Recréons notre vue en modifiant les intitulés de colonnes.</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Voyons avec la commande DESCRIBE que les colonnes ont bien été renommées.</a:t>
            </a:r>
          </a:p>
          <a:p>
            <a:pPr marL="108000">
              <a:spcAft>
                <a:spcPts val="1060"/>
              </a:spcAft>
              <a:buClr>
                <a:srgbClr val="000000"/>
              </a:buClr>
              <a:buSzPct val="45000"/>
            </a:pPr>
            <a:r>
              <a:rPr lang="fr-FR" sz="2400" b="0" strike="noStrike" spc="-1" dirty="0">
                <a:solidFill>
                  <a:srgbClr val="376092"/>
                </a:solidFill>
                <a:latin typeface="Arial"/>
              </a:rPr>
              <a:t> </a:t>
            </a:r>
          </a:p>
          <a:p>
            <a:pPr marL="432000" indent="-324000" algn="r">
              <a:spcAft>
                <a:spcPts val="1060"/>
              </a:spcAft>
              <a:buClr>
                <a:srgbClr val="000000"/>
              </a:buClr>
              <a:buSzPct val="45000"/>
              <a:buFont typeface="Wingdings" charset="2"/>
              <a:buChar char=""/>
            </a:pPr>
            <a:endParaRPr lang="fr-FR" sz="2400" b="0" strike="noStrike" spc="-1" dirty="0">
              <a:solidFill>
                <a:srgbClr val="376092"/>
              </a:solidFill>
              <a:latin typeface="Arial"/>
            </a:endParaRPr>
          </a:p>
        </p:txBody>
      </p:sp>
    </p:spTree>
    <p:extLst>
      <p:ext uri="{BB962C8B-B14F-4D97-AF65-F5344CB8AC3E}">
        <p14:creationId xmlns:p14="http://schemas.microsoft.com/office/powerpoint/2010/main" val="8289533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Consulter une vue</a:t>
            </a:r>
          </a:p>
          <a:p>
            <a:endParaRPr lang="en-US" sz="3200" b="0" strike="noStrike" spc="-1" dirty="0">
              <a:solidFill>
                <a:srgbClr val="376092"/>
              </a:solidFill>
              <a:latin typeface="Arial"/>
            </a:endParaRPr>
          </a:p>
        </p:txBody>
      </p:sp>
      <p:sp>
        <p:nvSpPr>
          <p:cNvPr id="140" name="TextShape 2"/>
          <p:cNvSpPr txBox="1"/>
          <p:nvPr/>
        </p:nvSpPr>
        <p:spPr>
          <a:xfrm>
            <a:off x="457200" y="1322774"/>
            <a:ext cx="8229240" cy="4802986"/>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dirty="0">
                <a:solidFill>
                  <a:srgbClr val="376092"/>
                </a:solidFill>
                <a:latin typeface="Arial"/>
              </a:rPr>
              <a:t>Au final on peut mettre n'importe quel select dans une vue à quelques exceptions près :</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Pas de select qui contient une sous requête dans la clause FROM</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Pas de select qui s'appuie sur des variables</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Les tables doivent exister au moment de la création de la vue.</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Par contre il n'y a aucun soucis avec les clauses </a:t>
            </a:r>
            <a:r>
              <a:rPr lang="fr-FR" sz="2400" spc="-1" dirty="0" err="1">
                <a:solidFill>
                  <a:srgbClr val="376092"/>
                </a:solidFill>
                <a:latin typeface="Arial"/>
              </a:rPr>
              <a:t>where</a:t>
            </a:r>
            <a:r>
              <a:rPr lang="fr-FR" sz="2400" spc="-1" dirty="0">
                <a:solidFill>
                  <a:srgbClr val="376092"/>
                </a:solidFill>
                <a:latin typeface="Arial"/>
              </a:rPr>
              <a:t>, group by, les fonctions scalaires et d'agrégation ou avec des jointures.</a:t>
            </a:r>
          </a:p>
          <a:p>
            <a:pPr marL="108000">
              <a:spcAft>
                <a:spcPts val="1060"/>
              </a:spcAft>
              <a:buClr>
                <a:srgbClr val="000000"/>
              </a:buClr>
              <a:buSzPct val="45000"/>
            </a:pPr>
            <a:r>
              <a:rPr lang="fr-FR" sz="2400" b="0" strike="noStrike" spc="-1" dirty="0">
                <a:solidFill>
                  <a:srgbClr val="376092"/>
                </a:solidFill>
                <a:latin typeface="Arial"/>
              </a:rPr>
              <a:t> </a:t>
            </a:r>
          </a:p>
          <a:p>
            <a:pPr marL="432000" indent="-324000" algn="r">
              <a:spcAft>
                <a:spcPts val="1060"/>
              </a:spcAft>
              <a:buClr>
                <a:srgbClr val="000000"/>
              </a:buClr>
              <a:buSzPct val="45000"/>
              <a:buFont typeface="Wingdings" charset="2"/>
              <a:buChar char=""/>
            </a:pPr>
            <a:endParaRPr lang="fr-FR" sz="2400" b="0" strike="noStrike" spc="-1" dirty="0">
              <a:solidFill>
                <a:srgbClr val="376092"/>
              </a:solidFill>
              <a:latin typeface="Arial"/>
            </a:endParaRPr>
          </a:p>
        </p:txBody>
      </p:sp>
    </p:spTree>
    <p:extLst>
      <p:ext uri="{BB962C8B-B14F-4D97-AF65-F5344CB8AC3E}">
        <p14:creationId xmlns:p14="http://schemas.microsoft.com/office/powerpoint/2010/main" val="26609512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Consulter une vue</a:t>
            </a:r>
          </a:p>
          <a:p>
            <a:endParaRPr lang="en-US" sz="3200" b="0" strike="noStrike" spc="-1" dirty="0">
              <a:solidFill>
                <a:srgbClr val="376092"/>
              </a:solidFill>
              <a:latin typeface="Arial"/>
            </a:endParaRPr>
          </a:p>
        </p:txBody>
      </p:sp>
      <p:sp>
        <p:nvSpPr>
          <p:cNvPr id="140" name="TextShape 2"/>
          <p:cNvSpPr txBox="1"/>
          <p:nvPr/>
        </p:nvSpPr>
        <p:spPr>
          <a:xfrm>
            <a:off x="457200" y="1322774"/>
            <a:ext cx="8229240" cy="4802986"/>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dirty="0">
                <a:solidFill>
                  <a:srgbClr val="376092"/>
                </a:solidFill>
                <a:latin typeface="Arial"/>
              </a:rPr>
              <a:t>Il est possible de créer des vue sur des select.</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Il est également possible de créer des vues sur des vues.</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Il est possible de de créer des vues basées sur des jointures entre vues et sélection.</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Garder aussi à l'esprit que la requête select est figée au moment de la création de la vue :</a:t>
            </a:r>
          </a:p>
          <a:p>
            <a:pPr marL="565200" lvl="1">
              <a:spcAft>
                <a:spcPts val="1060"/>
              </a:spcAft>
              <a:buClr>
                <a:srgbClr val="000000"/>
              </a:buClr>
              <a:buSzPct val="45000"/>
            </a:pPr>
            <a:r>
              <a:rPr lang="fr-FR" sz="2400" spc="-1" dirty="0">
                <a:latin typeface="Arial"/>
              </a:rPr>
              <a:t>CREATE VIEW </a:t>
            </a:r>
            <a:r>
              <a:rPr lang="fr-FR" sz="2400" spc="-1" dirty="0" err="1">
                <a:latin typeface="Arial"/>
              </a:rPr>
              <a:t>V_chanson</a:t>
            </a:r>
            <a:r>
              <a:rPr lang="fr-FR" sz="2400" spc="-1" dirty="0">
                <a:latin typeface="Arial"/>
              </a:rPr>
              <a:t> AS SELECT * FROM chanson;</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Si par la suite vous ajoutez une colonne à la table chanson, elle ne serra pas prise en compte.</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Si vous supprimez une colonne, votre vue ne fonctionnera plus.</a:t>
            </a:r>
            <a:endParaRPr lang="fr-FR" sz="2400" spc="-1" dirty="0">
              <a:latin typeface="Arial"/>
            </a:endParaRPr>
          </a:p>
          <a:p>
            <a:pPr marL="108000">
              <a:spcAft>
                <a:spcPts val="1060"/>
              </a:spcAft>
              <a:buClr>
                <a:srgbClr val="000000"/>
              </a:buClr>
              <a:buSzPct val="45000"/>
            </a:pPr>
            <a:r>
              <a:rPr lang="fr-FR" sz="2400" b="0" strike="noStrike" spc="-1" dirty="0">
                <a:solidFill>
                  <a:srgbClr val="376092"/>
                </a:solidFill>
                <a:latin typeface="Arial"/>
              </a:rPr>
              <a:t> </a:t>
            </a:r>
          </a:p>
          <a:p>
            <a:pPr marL="432000" indent="-324000" algn="r">
              <a:spcAft>
                <a:spcPts val="1060"/>
              </a:spcAft>
              <a:buClr>
                <a:srgbClr val="000000"/>
              </a:buClr>
              <a:buSzPct val="45000"/>
              <a:buFont typeface="Wingdings" charset="2"/>
              <a:buChar char=""/>
            </a:pPr>
            <a:endParaRPr lang="fr-FR" sz="2400" b="0" strike="noStrike" spc="-1" dirty="0">
              <a:solidFill>
                <a:srgbClr val="376092"/>
              </a:solidFill>
              <a:latin typeface="Arial"/>
            </a:endParaRPr>
          </a:p>
        </p:txBody>
      </p:sp>
    </p:spTree>
    <p:extLst>
      <p:ext uri="{BB962C8B-B14F-4D97-AF65-F5344CB8AC3E}">
        <p14:creationId xmlns:p14="http://schemas.microsoft.com/office/powerpoint/2010/main" val="8589243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434446308C6F04EA105D5E9182B8AE8" ma:contentTypeVersion="12" ma:contentTypeDescription="Crée un document." ma:contentTypeScope="" ma:versionID="6534ae0a11f131844f177bb1c69cfbbb">
  <xsd:schema xmlns:xsd="http://www.w3.org/2001/XMLSchema" xmlns:xs="http://www.w3.org/2001/XMLSchema" xmlns:p="http://schemas.microsoft.com/office/2006/metadata/properties" xmlns:ns2="1ec2da86-5f62-43da-8d72-7ed239a3d4f2" xmlns:ns3="5980cb3a-0623-49e8-aa2d-506ecdcc4f68" targetNamespace="http://schemas.microsoft.com/office/2006/metadata/properties" ma:root="true" ma:fieldsID="c3f2c039d8f0115b1882c651393ee08d" ns2:_="" ns3:_="">
    <xsd:import namespace="1ec2da86-5f62-43da-8d72-7ed239a3d4f2"/>
    <xsd:import namespace="5980cb3a-0623-49e8-aa2d-506ecdcc4f68"/>
    <xsd:element name="properties">
      <xsd:complexType>
        <xsd:sequence>
          <xsd:element name="documentManagement">
            <xsd:complexType>
              <xsd:all>
                <xsd:element ref="ns2:MediaServiceMetadata" minOccurs="0"/>
                <xsd:element ref="ns2:MediaServiceFastMetadata"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2:MediaServiceDateTaken" minOccurs="0"/>
                <xsd:element ref="ns3:SharedWithUsers" minOccurs="0"/>
                <xsd:element ref="ns3:SharedWithDetail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ec2da86-5f62-43da-8d72-7ed239a3d4f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1" nillable="true" ma:taxonomy="true" ma:internalName="lcf76f155ced4ddcb4097134ff3c332f" ma:taxonomyFieldName="MediaServiceImageTags" ma:displayName="Balises d’images" ma:readOnly="false" ma:fieldId="{5cf76f15-5ced-4ddc-b409-7134ff3c332f}" ma:taxonomyMulti="true" ma:sspId="a7664016-f4d0-4920-9d3c-774f4546349b" ma:termSetId="09814cd3-568e-fe90-9814-8d621ff8fb84" ma:anchorId="fba54fb3-c3e1-fe81-a776-ca4b69148c4d" ma:open="true" ma:isKeyword="false">
      <xsd:complexType>
        <xsd:sequence>
          <xsd:element ref="pc:Terms" minOccurs="0" maxOccurs="1"/>
        </xsd:sequence>
      </xsd:complex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MediaLengthInSeconds" ma:index="19"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5980cb3a-0623-49e8-aa2d-506ecdcc4f68" elementFormDefault="qualified">
    <xsd:import namespace="http://schemas.microsoft.com/office/2006/documentManagement/types"/>
    <xsd:import namespace="http://schemas.microsoft.com/office/infopath/2007/PartnerControls"/>
    <xsd:element name="TaxCatchAll" ma:index="12" nillable="true" ma:displayName="Taxonomy Catch All Column" ma:hidden="true" ma:list="{c6745e83-f720-4f6b-849e-1e8fdd91bf79}" ma:internalName="TaxCatchAll" ma:showField="CatchAllData" ma:web="5980cb3a-0623-49e8-aa2d-506ecdcc4f68">
      <xsd:complexType>
        <xsd:complexContent>
          <xsd:extension base="dms:MultiChoiceLookup">
            <xsd:sequence>
              <xsd:element name="Value" type="dms:Lookup" maxOccurs="unbounded" minOccurs="0" nillable="true"/>
            </xsd:sequence>
          </xsd:extension>
        </xsd:complexContent>
      </xsd:complexType>
    </xsd:element>
    <xsd:element name="SharedWithUsers" ma:index="17"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Partagé avec dé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5980cb3a-0623-49e8-aa2d-506ecdcc4f68" xsi:nil="true"/>
    <lcf76f155ced4ddcb4097134ff3c332f xmlns="1ec2da86-5f62-43da-8d72-7ed239a3d4f2">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65AF3EA6-DED1-44C6-9B1E-5C1F6DBA34F0}"/>
</file>

<file path=customXml/itemProps2.xml><?xml version="1.0" encoding="utf-8"?>
<ds:datastoreItem xmlns:ds="http://schemas.openxmlformats.org/officeDocument/2006/customXml" ds:itemID="{AF8CAA29-6D67-4760-BAB4-0E955EAE7E4F}"/>
</file>

<file path=customXml/itemProps3.xml><?xml version="1.0" encoding="utf-8"?>
<ds:datastoreItem xmlns:ds="http://schemas.openxmlformats.org/officeDocument/2006/customXml" ds:itemID="{8FADD0FB-5286-4F5F-A30C-E2DA90EA35BF}"/>
</file>

<file path=docProps/app.xml><?xml version="1.0" encoding="utf-8"?>
<Properties xmlns="http://schemas.openxmlformats.org/officeDocument/2006/extended-properties" xmlns:vt="http://schemas.openxmlformats.org/officeDocument/2006/docPropsVTypes">
  <Template/>
  <TotalTime>4844</TotalTime>
  <Words>1876</Words>
  <Application>Microsoft Office PowerPoint</Application>
  <PresentationFormat>Affichage à l'écran (4:3)</PresentationFormat>
  <Paragraphs>186</Paragraphs>
  <Slides>24</Slides>
  <Notes>0</Notes>
  <HiddenSlides>0</HiddenSlides>
  <MMClips>0</MMClips>
  <ScaleCrop>false</ScaleCrop>
  <HeadingPairs>
    <vt:vector size="6" baseType="variant">
      <vt:variant>
        <vt:lpstr>Polices utilisées</vt:lpstr>
      </vt:variant>
      <vt:variant>
        <vt:i4>5</vt:i4>
      </vt:variant>
      <vt:variant>
        <vt:lpstr>Thème</vt:lpstr>
      </vt:variant>
      <vt:variant>
        <vt:i4>3</vt:i4>
      </vt:variant>
      <vt:variant>
        <vt:lpstr>Titres des diapositives</vt:lpstr>
      </vt:variant>
      <vt:variant>
        <vt:i4>24</vt:i4>
      </vt:variant>
    </vt:vector>
  </HeadingPairs>
  <TitlesOfParts>
    <vt:vector size="32" baseType="lpstr">
      <vt:lpstr>Arial</vt:lpstr>
      <vt:lpstr>Calibri</vt:lpstr>
      <vt:lpstr>Symbol</vt:lpstr>
      <vt:lpstr>Times New Roman</vt:lpstr>
      <vt:lpstr>Wingdings</vt:lpstr>
      <vt:lpstr>Office Theme</vt:lpstr>
      <vt:lpstr>Office Theme</vt:lpstr>
      <vt:lpstr>Office Theme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1-0020 - Template - Clean Wavy (blue)</dc:title>
  <dc:subject/>
  <dc:creator/>
  <dc:description>Free template released by Showeet.</dc:description>
  <cp:lastModifiedBy>SCHLEGEL Philippe</cp:lastModifiedBy>
  <cp:revision>239</cp:revision>
  <dcterms:created xsi:type="dcterms:W3CDTF">2012-01-17T22:15:29Z</dcterms:created>
  <dcterms:modified xsi:type="dcterms:W3CDTF">2021-11-03T13:40:33Z</dcterms:modified>
  <dc:language>fr-FR</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ategory">
    <vt:lpwstr>Templates</vt:lpwstr>
  </property>
  <property fmtid="{D5CDD505-2E9C-101B-9397-08002B2CF9AE}" pid="3" name="Conditions of use">
    <vt:lpwstr>http://creativecommons.org/licenses/by-nd/3.0/</vt:lpwstr>
  </property>
  <property fmtid="{D5CDD505-2E9C-101B-9397-08002B2CF9AE}" pid="4" name="Copyright">
    <vt:lpwstr>© Copyright Showeet.com</vt:lpwstr>
  </property>
  <property fmtid="{D5CDD505-2E9C-101B-9397-08002B2CF9AE}" pid="5" name="ID">
    <vt:lpwstr>#1-0020</vt:lpwstr>
  </property>
  <property fmtid="{D5CDD505-2E9C-101B-9397-08002B2CF9AE}" pid="6" name="Source">
    <vt:lpwstr>http://www.showeet.com</vt:lpwstr>
  </property>
  <property fmtid="{D5CDD505-2E9C-101B-9397-08002B2CF9AE}" pid="7" name="ContentTypeId">
    <vt:lpwstr>0x0101005434446308C6F04EA105D5E9182B8AE8</vt:lpwstr>
  </property>
</Properties>
</file>