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32.xml" ContentType="application/vnd.openxmlformats-officedocument.presentationml.slideLayou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 id="2147483674" r:id="rId3"/>
  </p:sldMasterIdLst>
  <p:notesMasterIdLst>
    <p:notesMasterId r:id="rId18"/>
  </p:notesMasterIdLst>
  <p:sldIdLst>
    <p:sldId id="256" r:id="rId4"/>
    <p:sldId id="257" r:id="rId5"/>
    <p:sldId id="259" r:id="rId6"/>
    <p:sldId id="282" r:id="rId7"/>
    <p:sldId id="283" r:id="rId8"/>
    <p:sldId id="284" r:id="rId9"/>
    <p:sldId id="285" r:id="rId10"/>
    <p:sldId id="287" r:id="rId11"/>
    <p:sldId id="288" r:id="rId12"/>
    <p:sldId id="289" r:id="rId13"/>
    <p:sldId id="290" r:id="rId14"/>
    <p:sldId id="291" r:id="rId15"/>
    <p:sldId id="292" r:id="rId16"/>
    <p:sldId id="281" r:id="rId17"/>
  </p:sldIdLst>
  <p:sldSz cx="9144000" cy="6858000" type="screen4x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94660"/>
  </p:normalViewPr>
  <p:slideViewPr>
    <p:cSldViewPr snapToGrid="0">
      <p:cViewPr varScale="1">
        <p:scale>
          <a:sx n="72" d="100"/>
          <a:sy n="72" d="100"/>
        </p:scale>
        <p:origin x="50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customXml" Target="../customXml/item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customXml" Target="../customXml/item1.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D7BB345-1F45-4209-89C2-CEF6D1D81871}" type="datetimeFigureOut">
              <a:rPr lang="fr-FR" smtClean="0"/>
              <a:t>20/12/2021</a:t>
            </a:fld>
            <a:endParaRPr lang="fr-FR"/>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6184EC8-970E-422B-BC5C-6A62245DC653}" type="slidenum">
              <a:rPr lang="fr-FR" smtClean="0"/>
              <a:t>‹N°›</a:t>
            </a:fld>
            <a:endParaRPr lang="fr-FR"/>
          </a:p>
        </p:txBody>
      </p:sp>
    </p:spTree>
    <p:extLst>
      <p:ext uri="{BB962C8B-B14F-4D97-AF65-F5344CB8AC3E}">
        <p14:creationId xmlns:p14="http://schemas.microsoft.com/office/powerpoint/2010/main" val="116912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6184EC8-970E-422B-BC5C-6A62245DC653}" type="slidenum">
              <a:rPr lang="fr-FR" smtClean="0"/>
              <a:t>6</a:t>
            </a:fld>
            <a:endParaRPr lang="fr-FR"/>
          </a:p>
        </p:txBody>
      </p:sp>
    </p:spTree>
    <p:extLst>
      <p:ext uri="{BB962C8B-B14F-4D97-AF65-F5344CB8AC3E}">
        <p14:creationId xmlns:p14="http://schemas.microsoft.com/office/powerpoint/2010/main" val="1227794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6184EC8-970E-422B-BC5C-6A62245DC653}" type="slidenum">
              <a:rPr lang="fr-FR" smtClean="0"/>
              <a:t>7</a:t>
            </a:fld>
            <a:endParaRPr lang="fr-FR"/>
          </a:p>
        </p:txBody>
      </p:sp>
    </p:spTree>
    <p:extLst>
      <p:ext uri="{BB962C8B-B14F-4D97-AF65-F5344CB8AC3E}">
        <p14:creationId xmlns:p14="http://schemas.microsoft.com/office/powerpoint/2010/main" val="111378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6184EC8-970E-422B-BC5C-6A62245DC653}" type="slidenum">
              <a:rPr lang="fr-FR" smtClean="0"/>
              <a:t>8</a:t>
            </a:fld>
            <a:endParaRPr lang="fr-FR"/>
          </a:p>
        </p:txBody>
      </p:sp>
    </p:spTree>
    <p:extLst>
      <p:ext uri="{BB962C8B-B14F-4D97-AF65-F5344CB8AC3E}">
        <p14:creationId xmlns:p14="http://schemas.microsoft.com/office/powerpoint/2010/main" val="3042243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6184EC8-970E-422B-BC5C-6A62245DC653}" type="slidenum">
              <a:rPr lang="fr-FR" smtClean="0"/>
              <a:t>9</a:t>
            </a:fld>
            <a:endParaRPr lang="fr-FR"/>
          </a:p>
        </p:txBody>
      </p:sp>
    </p:spTree>
    <p:extLst>
      <p:ext uri="{BB962C8B-B14F-4D97-AF65-F5344CB8AC3E}">
        <p14:creationId xmlns:p14="http://schemas.microsoft.com/office/powerpoint/2010/main" val="3991292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6184EC8-970E-422B-BC5C-6A62245DC653}" type="slidenum">
              <a:rPr lang="fr-FR" smtClean="0"/>
              <a:t>10</a:t>
            </a:fld>
            <a:endParaRPr lang="fr-FR"/>
          </a:p>
        </p:txBody>
      </p:sp>
    </p:spTree>
    <p:extLst>
      <p:ext uri="{BB962C8B-B14F-4D97-AF65-F5344CB8AC3E}">
        <p14:creationId xmlns:p14="http://schemas.microsoft.com/office/powerpoint/2010/main" val="181139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6184EC8-970E-422B-BC5C-6A62245DC653}" type="slidenum">
              <a:rPr lang="fr-FR" smtClean="0"/>
              <a:t>11</a:t>
            </a:fld>
            <a:endParaRPr lang="fr-FR"/>
          </a:p>
        </p:txBody>
      </p:sp>
    </p:spTree>
    <p:extLst>
      <p:ext uri="{BB962C8B-B14F-4D97-AF65-F5344CB8AC3E}">
        <p14:creationId xmlns:p14="http://schemas.microsoft.com/office/powerpoint/2010/main" val="2178922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6184EC8-970E-422B-BC5C-6A62245DC653}" type="slidenum">
              <a:rPr lang="fr-FR" smtClean="0"/>
              <a:t>12</a:t>
            </a:fld>
            <a:endParaRPr lang="fr-FR"/>
          </a:p>
        </p:txBody>
      </p:sp>
    </p:spTree>
    <p:extLst>
      <p:ext uri="{BB962C8B-B14F-4D97-AF65-F5344CB8AC3E}">
        <p14:creationId xmlns:p14="http://schemas.microsoft.com/office/powerpoint/2010/main" val="3033137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6184EC8-970E-422B-BC5C-6A62245DC653}" type="slidenum">
              <a:rPr lang="fr-FR" smtClean="0"/>
              <a:t>13</a:t>
            </a:fld>
            <a:endParaRPr lang="fr-FR"/>
          </a:p>
        </p:txBody>
      </p:sp>
    </p:spTree>
    <p:extLst>
      <p:ext uri="{BB962C8B-B14F-4D97-AF65-F5344CB8AC3E}">
        <p14:creationId xmlns:p14="http://schemas.microsoft.com/office/powerpoint/2010/main" val="2096206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5"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6"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8"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9"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0"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1"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33"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4"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5"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6"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7"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8"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6"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8"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0"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1"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6"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7"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9"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0"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1"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4"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5"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7"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8"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0"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1"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2"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3"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5"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6"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7"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8"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9"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80"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98"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0"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2"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3"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7"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8"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9"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1"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3"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6"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7"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9"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0"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2"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3"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4"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5"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7"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8"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9"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0"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1"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2"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8"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9"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4"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5"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7"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8"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9"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1"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3"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hyperlink" Target="http://www.showeet.com/terms-of-use/" TargetMode="External"/><Relationship Id="rId2" Type="http://schemas.openxmlformats.org/officeDocument/2006/relationships/slideLayout" Target="../slideLayouts/slideLayout26.xml"/><Relationship Id="rId16" Type="http://schemas.openxmlformats.org/officeDocument/2006/relationships/hyperlink" Target="http://www.showeet.com/" TargetMode="Externa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19" Type="http://schemas.openxmlformats.org/officeDocument/2006/relationships/image" Target="../media/image4.emf"/><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hyperlink" Target="http://creativecommons.org/licenses/by-nd/3.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PlaceHolder 1"/>
          <p:cNvSpPr>
            <a:spLocks noGrp="1"/>
          </p:cNvSpPr>
          <p:nvPr>
            <p:ph type="title"/>
          </p:nvPr>
        </p:nvSpPr>
        <p:spPr>
          <a:xfrm>
            <a:off x="1043640" y="4149000"/>
            <a:ext cx="7772040" cy="1469520"/>
          </a:xfrm>
          <a:prstGeom prst="rect">
            <a:avLst/>
          </a:prstGeom>
        </p:spPr>
        <p:txBody>
          <a:bodyPr lIns="90000" tIns="45000" rIns="90000" bIns="45000">
            <a:noAutofit/>
          </a:bodyPr>
          <a:lstStyle/>
          <a:p>
            <a:pPr algn="ctr"/>
            <a:r>
              <a:rPr lang="en-US" sz="4400" b="0" strike="noStrike" spc="-1">
                <a:solidFill>
                  <a:srgbClr val="490A3D"/>
                </a:solidFill>
                <a:latin typeface="Arial"/>
                <a:ea typeface="Arial"/>
              </a:rPr>
              <a:t>Click to edit the title text format</a:t>
            </a:r>
            <a:endParaRPr lang="en-US" sz="4400" b="0" strike="noStrike" spc="-1">
              <a:solidFill>
                <a:srgbClr val="376092"/>
              </a:solidFill>
              <a:latin typeface="Arial"/>
            </a:endParaRPr>
          </a:p>
        </p:txBody>
      </p:sp>
      <p:sp>
        <p:nvSpPr>
          <p:cNvPr id="4" name="PlaceHolder 2"/>
          <p:cNvSpPr>
            <a:spLocks noGrp="1"/>
          </p:cNvSpPr>
          <p:nvPr>
            <p:ph type="body"/>
          </p:nvPr>
        </p:nvSpPr>
        <p:spPr>
          <a:xfrm>
            <a:off x="1043640" y="5733360"/>
            <a:ext cx="7772040" cy="923760"/>
          </a:xfrm>
          <a:prstGeom prst="rect">
            <a:avLst/>
          </a:prstGeom>
        </p:spPr>
        <p:txBody>
          <a:bodyPr lIns="90000" tIns="45000" rIns="90000" bIns="45000">
            <a:noAutofit/>
          </a:bodyPr>
          <a:lstStyle/>
          <a:p>
            <a:pPr marL="432000" indent="-324000" algn="r">
              <a:spcAft>
                <a:spcPts val="1060"/>
              </a:spcAft>
              <a:buClr>
                <a:srgbClr val="000000"/>
              </a:buClr>
              <a:buSzPct val="45000"/>
              <a:buFont typeface="Wingdings" charset="2"/>
              <a:buChar char=""/>
            </a:pPr>
            <a:r>
              <a:rPr lang="en-US" sz="2400" b="0" strike="noStrike" spc="-1">
                <a:solidFill>
                  <a:srgbClr val="808080"/>
                </a:solidFill>
                <a:latin typeface="Arial"/>
                <a:ea typeface="Arial"/>
              </a:rPr>
              <a:t>Click to edit the outline text format</a:t>
            </a:r>
            <a:endParaRPr lang="en-US" sz="2400" b="0" strike="noStrike" spc="-1">
              <a:solidFill>
                <a:srgbClr val="999999"/>
              </a:solidFill>
              <a:latin typeface="Arial"/>
            </a:endParaRPr>
          </a:p>
          <a:p>
            <a:pPr marL="864000" lvl="1" indent="-324000" algn="r">
              <a:spcAft>
                <a:spcPts val="1134"/>
              </a:spcAft>
              <a:buClr>
                <a:srgbClr val="000000"/>
              </a:buClr>
              <a:buSzPct val="45000"/>
              <a:buFont typeface="Wingdings" charset="2"/>
              <a:buChar char=""/>
            </a:pPr>
            <a:r>
              <a:rPr lang="en-US" sz="2400" b="0" strike="noStrike" spc="-1">
                <a:solidFill>
                  <a:srgbClr val="808080"/>
                </a:solidFill>
                <a:latin typeface="Arial"/>
                <a:ea typeface="Arial"/>
              </a:rPr>
              <a:t>Second Outline Level</a:t>
            </a:r>
            <a:endParaRPr lang="en-US" sz="2400" b="0" strike="noStrike" spc="-1">
              <a:solidFill>
                <a:srgbClr val="999999"/>
              </a:solidFill>
              <a:latin typeface="Calibri"/>
            </a:endParaRPr>
          </a:p>
          <a:p>
            <a:pPr marL="1296000" lvl="2" indent="-288000" algn="r">
              <a:spcAft>
                <a:spcPts val="850"/>
              </a:spcAft>
              <a:buClr>
                <a:srgbClr val="000000"/>
              </a:buClr>
              <a:buSzPct val="75000"/>
              <a:buFont typeface="Symbol" charset="2"/>
              <a:buChar char=""/>
            </a:pPr>
            <a:r>
              <a:rPr lang="en-US" sz="2400" b="0" strike="noStrike" spc="-1">
                <a:solidFill>
                  <a:srgbClr val="808080"/>
                </a:solidFill>
                <a:latin typeface="Arial"/>
                <a:ea typeface="Arial"/>
              </a:rPr>
              <a:t>Third Outline Level</a:t>
            </a:r>
            <a:endParaRPr lang="en-US" sz="2400" b="0" strike="noStrike" spc="-1">
              <a:solidFill>
                <a:srgbClr val="999999"/>
              </a:solidFill>
              <a:latin typeface="Calibri"/>
            </a:endParaRPr>
          </a:p>
          <a:p>
            <a:pPr marL="1728000" lvl="3" indent="-216000" algn="r">
              <a:spcAft>
                <a:spcPts val="567"/>
              </a:spcAft>
              <a:buClr>
                <a:srgbClr val="000000"/>
              </a:buClr>
              <a:buSzPct val="45000"/>
              <a:buFont typeface="Wingdings" charset="2"/>
              <a:buChar char=""/>
            </a:pPr>
            <a:r>
              <a:rPr lang="en-US" sz="2400" b="0" strike="noStrike" spc="-1">
                <a:solidFill>
                  <a:srgbClr val="808080"/>
                </a:solidFill>
                <a:latin typeface="Arial"/>
                <a:ea typeface="Arial"/>
              </a:rPr>
              <a:t>Fourth Outline Level</a:t>
            </a:r>
            <a:endParaRPr lang="en-US" sz="2400" b="0" strike="noStrike" spc="-1">
              <a:solidFill>
                <a:srgbClr val="999999"/>
              </a:solidFill>
              <a:latin typeface="Calibri"/>
            </a:endParaRPr>
          </a:p>
          <a:p>
            <a:pPr marL="2160000" lvl="4" indent="-216000" algn="r">
              <a:spcAft>
                <a:spcPts val="283"/>
              </a:spcAft>
              <a:buClr>
                <a:srgbClr val="000000"/>
              </a:buClr>
              <a:buSzPct val="75000"/>
              <a:buFont typeface="Symbol" charset="2"/>
              <a:buChar char=""/>
            </a:pPr>
            <a:r>
              <a:rPr lang="en-US" sz="2400" b="0" strike="noStrike" spc="-1">
                <a:solidFill>
                  <a:srgbClr val="808080"/>
                </a:solidFill>
                <a:latin typeface="Arial"/>
                <a:ea typeface="Arial"/>
              </a:rPr>
              <a:t>Fifth Outline Level</a:t>
            </a:r>
            <a:endParaRPr lang="en-US" sz="2400" b="0" strike="noStrike" spc="-1">
              <a:solidFill>
                <a:srgbClr val="999999"/>
              </a:solidFill>
              <a:latin typeface="Calibri"/>
            </a:endParaRPr>
          </a:p>
          <a:p>
            <a:pPr marL="2592000" lvl="5"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Sixth Outline Level</a:t>
            </a:r>
            <a:endParaRPr lang="en-US" sz="2400" b="0" strike="noStrike" spc="-1">
              <a:solidFill>
                <a:srgbClr val="999999"/>
              </a:solidFill>
              <a:latin typeface="Calibri"/>
            </a:endParaRPr>
          </a:p>
          <a:p>
            <a:pPr marL="3024000" lvl="6"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Seventh Outline Level</a:t>
            </a:r>
            <a:endParaRPr lang="en-US" sz="2400" b="0" strike="noStrike" spc="-1">
              <a:solidFill>
                <a:srgbClr val="999999"/>
              </a:solidFill>
              <a:latin typeface="Calibri"/>
            </a:endParaRPr>
          </a:p>
          <a:p>
            <a:pPr marL="3456000" lvl="7"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Eighth Outline Level</a:t>
            </a:r>
            <a:endParaRPr lang="en-US" sz="2400" b="0" strike="noStrike" spc="-1">
              <a:solidFill>
                <a:srgbClr val="999999"/>
              </a:solidFill>
              <a:latin typeface="Calibri"/>
            </a:endParaRPr>
          </a:p>
          <a:p>
            <a:pPr marL="3888000" lvl="8"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Ninth Outline LevelClick to edit Master subtitle style</a:t>
            </a:r>
            <a:endParaRPr lang="en-US" sz="2400" b="0" strike="noStrike" spc="-1">
              <a:solidFill>
                <a:srgbClr val="999999"/>
              </a:solidFill>
              <a:latin typeface="Calibri"/>
            </a:endParaRPr>
          </a:p>
        </p:txBody>
      </p:sp>
      <p:pic>
        <p:nvPicPr>
          <p:cNvPr id="2" name="Picture 2"/>
          <p:cNvPicPr/>
          <p:nvPr/>
        </p:nvPicPr>
        <p:blipFill>
          <a:blip r:embed="rId14"/>
          <a:stretch/>
        </p:blipFill>
        <p:spPr>
          <a:xfrm>
            <a:off x="-420840" y="-143640"/>
            <a:ext cx="9984960" cy="4053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90000" tIns="45000" rIns="90000" bIns="45000">
            <a:noAutofit/>
          </a:bodyPr>
          <a:lstStyle/>
          <a:p>
            <a:pPr algn="ctr"/>
            <a:r>
              <a:rPr lang="en-US" sz="3200" b="1" strike="noStrike" spc="-1">
                <a:solidFill>
                  <a:srgbClr val="490A3D"/>
                </a:solidFill>
                <a:latin typeface="Arial"/>
                <a:ea typeface="Arial"/>
              </a:rPr>
              <a:t>Click to edit the title text format</a:t>
            </a:r>
            <a:endParaRPr lang="en-US" sz="3200" b="0" strike="noStrike" spc="-1">
              <a:solidFill>
                <a:srgbClr val="376092"/>
              </a:solidFill>
              <a:latin typeface="Arial"/>
            </a:endParaRPr>
          </a:p>
        </p:txBody>
      </p:sp>
      <p:sp>
        <p:nvSpPr>
          <p:cNvPr id="40" name="PlaceHolder 2"/>
          <p:cNvSpPr>
            <a:spLocks noGrp="1"/>
          </p:cNvSpPr>
          <p:nvPr>
            <p:ph type="body"/>
          </p:nvPr>
        </p:nvSpPr>
        <p:spPr>
          <a:xfrm>
            <a:off x="457200" y="1600200"/>
            <a:ext cx="8229240" cy="4525560"/>
          </a:xfrm>
          <a:prstGeom prst="rect">
            <a:avLst/>
          </a:prstGeom>
        </p:spPr>
        <p:txBody>
          <a:bodyPr lIns="90000" tIns="45000" rIns="90000" bIns="45000">
            <a:noAutofit/>
          </a:bodyPr>
          <a:lstStyle/>
          <a:p>
            <a:pPr marL="432000" indent="-324000">
              <a:spcAft>
                <a:spcPts val="1060"/>
              </a:spcAft>
              <a:buClr>
                <a:srgbClr val="000000"/>
              </a:buClr>
              <a:buSzPct val="45000"/>
              <a:buFont typeface="Wingdings" charset="2"/>
              <a:buChar char=""/>
            </a:pPr>
            <a:r>
              <a:rPr lang="en-US" sz="2400" b="0" strike="noStrike" spc="-1">
                <a:solidFill>
                  <a:srgbClr val="490A3D"/>
                </a:solidFill>
                <a:latin typeface="Arial"/>
                <a:ea typeface="Arial"/>
              </a:rPr>
              <a:t>Click to edit the outline text format</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en-US" sz="2200" b="0" strike="noStrike" spc="-1">
                <a:solidFill>
                  <a:srgbClr val="490A3D"/>
                </a:solidFill>
                <a:latin typeface="Arial"/>
                <a:ea typeface="Arial"/>
              </a:rPr>
              <a:t>Second Outline Level</a:t>
            </a:r>
            <a:endParaRPr lang="en-US" sz="2200" b="0" strike="noStrike" spc="-1">
              <a:solidFill>
                <a:srgbClr val="376092"/>
              </a:solidFill>
              <a:latin typeface="Calibri"/>
            </a:endParaRPr>
          </a:p>
          <a:p>
            <a:pPr marL="1296000" lvl="2" indent="-288000">
              <a:spcAft>
                <a:spcPts val="850"/>
              </a:spcAft>
              <a:buClr>
                <a:srgbClr val="000000"/>
              </a:buClr>
              <a:buSzPct val="75000"/>
              <a:buFont typeface="Symbol" charset="2"/>
              <a:buChar char=""/>
            </a:pPr>
            <a:r>
              <a:rPr lang="en-US" sz="2000" b="0" strike="noStrike" spc="-1">
                <a:solidFill>
                  <a:srgbClr val="490A3D"/>
                </a:solidFill>
                <a:latin typeface="Arial"/>
                <a:ea typeface="Arial"/>
              </a:rPr>
              <a:t>Third Outline Level</a:t>
            </a:r>
            <a:endParaRPr lang="en-US" sz="2000" b="0" strike="noStrike" spc="-1">
              <a:solidFill>
                <a:srgbClr val="376092"/>
              </a:solidFill>
              <a:latin typeface="Calibri"/>
            </a:endParaRPr>
          </a:p>
          <a:p>
            <a:pPr marL="1728000" lvl="3" indent="-216000">
              <a:spcAft>
                <a:spcPts val="567"/>
              </a:spcAft>
              <a:buClr>
                <a:srgbClr val="000000"/>
              </a:buClr>
              <a:buSzPct val="45000"/>
              <a:buFont typeface="Wingdings" charset="2"/>
              <a:buChar char=""/>
            </a:pPr>
            <a:r>
              <a:rPr lang="en-US" sz="1800" b="0" strike="noStrike" spc="-1">
                <a:solidFill>
                  <a:srgbClr val="490A3D"/>
                </a:solidFill>
                <a:latin typeface="Arial"/>
                <a:ea typeface="Arial"/>
              </a:rPr>
              <a:t>Fourth Outline Level</a:t>
            </a:r>
            <a:endParaRPr lang="en-US" sz="1800" b="0" strike="noStrike" spc="-1">
              <a:solidFill>
                <a:srgbClr val="376092"/>
              </a:solidFill>
              <a:latin typeface="Calibri"/>
            </a:endParaRPr>
          </a:p>
          <a:p>
            <a:pPr marL="2160000" lvl="4" indent="-216000">
              <a:spcAft>
                <a:spcPts val="283"/>
              </a:spcAft>
              <a:buClr>
                <a:srgbClr val="000000"/>
              </a:buClr>
              <a:buSzPct val="75000"/>
              <a:buFont typeface="Symbol" charset="2"/>
              <a:buChar char=""/>
            </a:pPr>
            <a:r>
              <a:rPr lang="en-US" sz="1600" b="0" strike="noStrike" spc="-1">
                <a:solidFill>
                  <a:srgbClr val="490A3D"/>
                </a:solidFill>
                <a:latin typeface="Arial"/>
                <a:ea typeface="Arial"/>
              </a:rPr>
              <a:t>Fifth Outline Level</a:t>
            </a:r>
            <a:endParaRPr lang="en-US" sz="1600" b="0" strike="noStrike" spc="-1">
              <a:solidFill>
                <a:srgbClr val="376092"/>
              </a:solidFill>
              <a:latin typeface="Calibri"/>
            </a:endParaRPr>
          </a:p>
          <a:p>
            <a:pPr marL="2592000" lvl="5" indent="-216000">
              <a:spcAft>
                <a:spcPts val="283"/>
              </a:spcAft>
              <a:buClr>
                <a:srgbClr val="000000"/>
              </a:buClr>
              <a:buSzPct val="45000"/>
              <a:buFont typeface="Wingdings" charset="2"/>
              <a:buChar char=""/>
            </a:pPr>
            <a:r>
              <a:rPr lang="en-US" sz="1500" b="0" strike="noStrike" spc="-1">
                <a:solidFill>
                  <a:srgbClr val="490A3D"/>
                </a:solidFill>
                <a:latin typeface="Arial"/>
                <a:ea typeface="Arial"/>
              </a:rPr>
              <a:t>Sixth Outline Level</a:t>
            </a:r>
            <a:endParaRPr lang="en-US" sz="1500" b="0" strike="noStrike" spc="-1">
              <a:solidFill>
                <a:srgbClr val="376092"/>
              </a:solidFill>
              <a:latin typeface="Calibri"/>
            </a:endParaRPr>
          </a:p>
          <a:p>
            <a:pPr marL="3024000" lvl="6" indent="-216000">
              <a:spcAft>
                <a:spcPts val="283"/>
              </a:spcAft>
              <a:buClr>
                <a:srgbClr val="000000"/>
              </a:buClr>
              <a:buSzPct val="45000"/>
              <a:buFont typeface="Wingdings" charset="2"/>
              <a:buChar char=""/>
            </a:pPr>
            <a:r>
              <a:rPr lang="en-US" sz="1400" b="0" strike="noStrike" spc="-1">
                <a:solidFill>
                  <a:srgbClr val="490A3D"/>
                </a:solidFill>
                <a:latin typeface="Arial"/>
                <a:ea typeface="Arial"/>
              </a:rPr>
              <a:t>Seventh Outline Level</a:t>
            </a:r>
            <a:endParaRPr lang="en-US" sz="1400" b="0" strike="noStrike" spc="-1">
              <a:solidFill>
                <a:srgbClr val="376092"/>
              </a:solidFill>
              <a:latin typeface="Calibri"/>
            </a:endParaRPr>
          </a:p>
          <a:p>
            <a:pPr marL="3456000" lvl="7" indent="-216000">
              <a:spcAft>
                <a:spcPts val="283"/>
              </a:spcAft>
              <a:buClr>
                <a:srgbClr val="000000"/>
              </a:buClr>
              <a:buSzPct val="45000"/>
              <a:buFont typeface="Wingdings" charset="2"/>
              <a:buChar char=""/>
            </a:pPr>
            <a:r>
              <a:rPr lang="en-US" sz="1300" b="0" strike="noStrike" spc="-1">
                <a:solidFill>
                  <a:srgbClr val="490A3D"/>
                </a:solidFill>
                <a:latin typeface="Arial"/>
                <a:ea typeface="Arial"/>
              </a:rPr>
              <a:t>Eighth Outline Level</a:t>
            </a:r>
            <a:endParaRPr lang="en-US" sz="1300" b="0" strike="noStrike" spc="-1">
              <a:solidFill>
                <a:srgbClr val="376092"/>
              </a:solidFill>
              <a:latin typeface="Calibri"/>
            </a:endParaRPr>
          </a:p>
          <a:p>
            <a:pPr marL="3888000" lvl="8" indent="-216000">
              <a:spcAft>
                <a:spcPts val="283"/>
              </a:spcAft>
              <a:buClr>
                <a:srgbClr val="000000"/>
              </a:buClr>
              <a:buSzPct val="45000"/>
              <a:buFont typeface="Wingdings" charset="2"/>
              <a:buChar char=""/>
            </a:pPr>
            <a:r>
              <a:rPr lang="en-US" sz="1200" b="0" strike="noStrike" spc="-1">
                <a:solidFill>
                  <a:srgbClr val="490A3D"/>
                </a:solidFill>
                <a:latin typeface="Arial"/>
                <a:ea typeface="Arial"/>
              </a:rPr>
              <a:t>Ninth Outline Level</a:t>
            </a:r>
            <a:endParaRPr lang="en-US" sz="1200" b="0" strike="noStrike" spc="-1">
              <a:solidFill>
                <a:srgbClr val="376092"/>
              </a:solid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lIns="90000" tIns="45000" rIns="90000" bIns="45000">
            <a:noAutofit/>
          </a:bodyPr>
          <a:lstStyle/>
          <a:p>
            <a:endParaRPr lang="fr-FR" sz="1200" b="0" strike="noStrike" spc="-1">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lIns="90000" tIns="45000" rIns="90000" bIns="45000">
            <a:noAutofit/>
          </a:bodyPr>
          <a:lstStyle/>
          <a:p>
            <a:pPr algn="ctr"/>
            <a:endParaRPr lang="fr-FR" sz="1200" b="0" strike="noStrike" spc="-1">
              <a:solidFill>
                <a:srgbClr val="B3B3B3"/>
              </a:solidFill>
              <a:latin typeface="Arial"/>
            </a:endParaRPr>
          </a:p>
        </p:txBody>
      </p:sp>
      <p:sp>
        <p:nvSpPr>
          <p:cNvPr id="43" name="PlaceHolder 5"/>
          <p:cNvSpPr>
            <a:spLocks noGrp="1"/>
          </p:cNvSpPr>
          <p:nvPr>
            <p:ph type="sldNum"/>
          </p:nvPr>
        </p:nvSpPr>
        <p:spPr>
          <a:xfrm>
            <a:off x="6553080" y="6356520"/>
            <a:ext cx="2133360" cy="364680"/>
          </a:xfrm>
          <a:prstGeom prst="rect">
            <a:avLst/>
          </a:prstGeom>
        </p:spPr>
        <p:txBody>
          <a:bodyPr lIns="90000" tIns="45000" rIns="90000" bIns="45000">
            <a:noAutofit/>
          </a:bodyPr>
          <a:lstStyle/>
          <a:p>
            <a:pPr algn="r"/>
            <a:fld id="{A5C73E94-B7FC-4C8D-BFA3-E33D91AB40A9}" type="slidenum">
              <a:rPr lang="fr-FR" sz="1200" b="0" strike="noStrike" spc="-1">
                <a:solidFill>
                  <a:srgbClr val="B3B3B3"/>
                </a:solidFill>
                <a:latin typeface="Arial"/>
                <a:ea typeface="Arial"/>
              </a:rPr>
              <a:t>‹N°›</a:t>
            </a:fld>
            <a:endParaRPr lang="fr-FR" sz="1200" b="0" strike="noStrike" spc="-1">
              <a:latin typeface="Times New Roman"/>
            </a:endParaRPr>
          </a:p>
        </p:txBody>
      </p:sp>
      <p:sp>
        <p:nvSpPr>
          <p:cNvPr id="44" name="Line 6"/>
          <p:cNvSpPr/>
          <p:nvPr/>
        </p:nvSpPr>
        <p:spPr>
          <a:xfrm>
            <a:off x="467280" y="6309000"/>
            <a:ext cx="8209080" cy="0"/>
          </a:xfrm>
          <a:prstGeom prst="line">
            <a:avLst/>
          </a:prstGeom>
          <a:ln w="9360">
            <a:solidFill>
              <a:srgbClr val="BFBFBF"/>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CustomShape 1"/>
          <p:cNvSpPr/>
          <p:nvPr/>
        </p:nvSpPr>
        <p:spPr>
          <a:xfrm>
            <a:off x="360" y="360"/>
            <a:ext cx="9143640" cy="6857640"/>
          </a:xfrm>
          <a:prstGeom prst="rect">
            <a:avLst/>
          </a:prstGeom>
          <a:gradFill rotWithShape="0">
            <a:gsLst>
              <a:gs pos="0">
                <a:srgbClr val="FFFFFF"/>
              </a:gs>
              <a:gs pos="100000">
                <a:srgbClr val="D9D9D9"/>
              </a:gs>
            </a:gsLst>
            <a:path path="circle">
              <a:fillToRect l="50000" t="30000" r="50000" b="70000"/>
            </a:path>
          </a:gradFill>
          <a:ln w="9360">
            <a:solidFill>
              <a:srgbClr val="FFFFFF"/>
            </a:solidFill>
            <a:miter/>
          </a:ln>
        </p:spPr>
        <p:style>
          <a:lnRef idx="0">
            <a:scrgbClr r="0" g="0" b="0"/>
          </a:lnRef>
          <a:fillRef idx="0">
            <a:scrgbClr r="0" g="0" b="0"/>
          </a:fillRef>
          <a:effectRef idx="0">
            <a:scrgbClr r="0" g="0" b="0"/>
          </a:effectRef>
          <a:fontRef idx="minor"/>
        </p:style>
      </p:sp>
      <p:sp>
        <p:nvSpPr>
          <p:cNvPr id="82" name="PlaceHolder 2"/>
          <p:cNvSpPr>
            <a:spLocks noGrp="1"/>
          </p:cNvSpPr>
          <p:nvPr>
            <p:ph type="title"/>
          </p:nvPr>
        </p:nvSpPr>
        <p:spPr>
          <a:xfrm>
            <a:off x="685800" y="2130120"/>
            <a:ext cx="7772400" cy="147024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600" b="0" strike="noStrike" spc="-1">
                <a:solidFill>
                  <a:srgbClr val="000000"/>
                </a:solidFill>
                <a:latin typeface="Arial"/>
              </a:rPr>
              <a:t>Cliquez pour éditer le format du texte-titre</a:t>
            </a:r>
          </a:p>
        </p:txBody>
      </p:sp>
      <p:sp>
        <p:nvSpPr>
          <p:cNvPr id="83" name="PlaceHolder 3"/>
          <p:cNvSpPr>
            <a:spLocks noGrp="1"/>
          </p:cNvSpPr>
          <p:nvPr>
            <p:ph type="body"/>
          </p:nvPr>
        </p:nvSpPr>
        <p:spPr>
          <a:xfrm>
            <a:off x="457200" y="1604520"/>
            <a:ext cx="8229240" cy="3977640"/>
          </a:xfrm>
          <a:prstGeom prst="rect">
            <a:avLst/>
          </a:prstGeom>
        </p:spPr>
        <p:txBody>
          <a:bodyPr lIns="0" tIns="0" rIns="0" bIns="0">
            <a:noAutofit/>
          </a:bodyPr>
          <a:lstStyle/>
          <a:p>
            <a:pPr marL="342720" indent="-342720">
              <a:spcBef>
                <a:spcPts val="598"/>
              </a:spcBef>
              <a:buClr>
                <a:srgbClr val="000000"/>
              </a:buClr>
              <a:buFont typeface="Arial"/>
              <a:buChar char="•"/>
              <a:tabLst>
                <a:tab pos="571320" algn="l"/>
                <a:tab pos="1485720" algn="l"/>
                <a:tab pos="2400120" algn="l"/>
                <a:tab pos="3314520" algn="l"/>
                <a:tab pos="4228920" algn="l"/>
                <a:tab pos="5143320" algn="l"/>
                <a:tab pos="6057720" algn="l"/>
                <a:tab pos="6972120" algn="l"/>
                <a:tab pos="7886520" algn="l"/>
                <a:tab pos="8800920" algn="l"/>
                <a:tab pos="9715320" algn="l"/>
              </a:tabLst>
            </a:pPr>
            <a:r>
              <a:rPr lang="fr-FR" sz="2400" b="0" strike="noStrike" spc="-1">
                <a:solidFill>
                  <a:srgbClr val="000000"/>
                </a:solidFill>
                <a:latin typeface="Arial"/>
              </a:rPr>
              <a:t>Cliquez pour éditer le format du plan de texte</a:t>
            </a:r>
          </a:p>
          <a:p>
            <a:pPr marL="742680" lvl="1" indent="-285480">
              <a:spcBef>
                <a:spcPts val="499"/>
              </a:spcBef>
              <a:buClr>
                <a:srgbClr val="000000"/>
              </a:buClr>
              <a:buFont typeface="Arial"/>
              <a:buChar char="–"/>
              <a:tabLst>
                <a:tab pos="171360" algn="l"/>
                <a:tab pos="1085760" algn="l"/>
                <a:tab pos="2000160" algn="l"/>
                <a:tab pos="2914560" algn="l"/>
                <a:tab pos="3828960" algn="l"/>
                <a:tab pos="4743360" algn="l"/>
                <a:tab pos="5657760" algn="l"/>
                <a:tab pos="6572160" algn="l"/>
                <a:tab pos="7486560" algn="l"/>
                <a:tab pos="8400960" algn="l"/>
                <a:tab pos="9315360" algn="l"/>
              </a:tabLst>
            </a:pPr>
            <a:r>
              <a:rPr lang="fr-FR" sz="2000" b="0" strike="noStrike" spc="-1">
                <a:solidFill>
                  <a:srgbClr val="000000"/>
                </a:solidFill>
                <a:latin typeface="Arial"/>
              </a:rPr>
              <a:t>Second niveau de plan</a:t>
            </a:r>
          </a:p>
          <a:p>
            <a:pPr marL="1143000" lvl="2" indent="-228600">
              <a:spcBef>
                <a:spcPts val="448"/>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 pos="8915400" algn="l"/>
              </a:tabLst>
            </a:pPr>
            <a:r>
              <a:rPr lang="fr-FR" sz="1800" b="0" strike="noStrike" spc="-1">
                <a:solidFill>
                  <a:srgbClr val="000000"/>
                </a:solidFill>
                <a:latin typeface="Arial"/>
              </a:rPr>
              <a:t>Troisième niveau de plan</a:t>
            </a:r>
          </a:p>
          <a:p>
            <a:pPr marL="1600200" lvl="3" indent="-228600">
              <a:spcBef>
                <a:spcPts val="400"/>
              </a:spcBef>
              <a:buClr>
                <a:srgbClr val="000000"/>
              </a:buClr>
              <a:buFont typeface="Arial"/>
              <a:buChar char="–"/>
              <a:tabLst>
                <a:tab pos="228600" algn="l"/>
                <a:tab pos="1143000" algn="l"/>
                <a:tab pos="2057400" algn="l"/>
                <a:tab pos="2971800" algn="l"/>
                <a:tab pos="3886200" algn="l"/>
                <a:tab pos="4800600" algn="l"/>
                <a:tab pos="5715000" algn="l"/>
                <a:tab pos="6629400" algn="l"/>
                <a:tab pos="7543800" algn="l"/>
                <a:tab pos="8458200" algn="l"/>
              </a:tabLst>
            </a:pPr>
            <a:r>
              <a:rPr lang="fr-FR" sz="1600" b="0" strike="noStrike" spc="-1">
                <a:solidFill>
                  <a:srgbClr val="000000"/>
                </a:solidFill>
                <a:latin typeface="Arial"/>
              </a:rPr>
              <a:t>Quatrième niveau de plan</a:t>
            </a:r>
          </a:p>
          <a:p>
            <a:pPr marL="2057400" lvl="4"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Cinquième niveau de plan</a:t>
            </a:r>
          </a:p>
          <a:p>
            <a:pPr marL="2057400" lvl="5"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Sixième niveau de plan</a:t>
            </a:r>
          </a:p>
          <a:p>
            <a:pPr marL="2057400" lvl="6"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Septième niveau de plan</a:t>
            </a:r>
          </a:p>
        </p:txBody>
      </p:sp>
      <p:sp>
        <p:nvSpPr>
          <p:cNvPr id="84" name="Line 4"/>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5" name="CustomShape 5"/>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sp>
      <p:sp>
        <p:nvSpPr>
          <p:cNvPr id="86" name="CustomShape 6"/>
          <p:cNvSpPr/>
          <p:nvPr/>
        </p:nvSpPr>
        <p:spPr>
          <a:xfrm>
            <a:off x="3995640" y="6596280"/>
            <a:ext cx="5004000" cy="2462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spAutoFit/>
          </a:bodyPr>
          <a:lstStyle/>
          <a:p>
            <a:pPr>
              <a:lnSpc>
                <a:spcPct val="100000"/>
              </a:lnSpc>
            </a:pPr>
            <a:r>
              <a:rPr lang="fr-FR" sz="1000" b="0" strike="noStrike" spc="-1">
                <a:solidFill>
                  <a:srgbClr val="009999"/>
                </a:solidFill>
                <a:latin typeface="Arial"/>
                <a:hlinkClick r:id="rId14"/>
              </a:rPr>
              <a:t>http://creativecommons.org/licenses/by-nd/3.0/</a:t>
            </a:r>
            <a:r>
              <a:rPr lang="fr-FR" sz="1000" b="0" strike="noStrike" spc="-1">
                <a:latin typeface="Arial"/>
              </a:rPr>
              <a:t> </a:t>
            </a:r>
          </a:p>
        </p:txBody>
      </p:sp>
      <p:sp>
        <p:nvSpPr>
          <p:cNvPr id="87" name="Line 7"/>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8" name="CustomShape 8"/>
          <p:cNvSpPr/>
          <p:nvPr/>
        </p:nvSpPr>
        <p:spPr>
          <a:xfrm>
            <a:off x="299880" y="1700640"/>
            <a:ext cx="2832120" cy="1739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pPr>
            <a:r>
              <a:rPr lang="en-GB" sz="1800" b="1" strike="noStrike" spc="-1">
                <a:solidFill>
                  <a:srgbClr val="4E2169"/>
                </a:solidFill>
                <a:latin typeface="Arial"/>
              </a:rPr>
              <a:t>You can use this </a:t>
            </a:r>
            <a:r>
              <a:rPr lang="en-GB" sz="1800" b="1" strike="noStrike" spc="-1">
                <a:solidFill>
                  <a:srgbClr val="AD5B84"/>
                </a:solidFill>
                <a:latin typeface="Arial"/>
              </a:rPr>
              <a:t>OpenOffice Impress</a:t>
            </a:r>
            <a:r>
              <a:rPr lang="en-GB" sz="1800" b="1" strike="noStrike" spc="-1">
                <a:solidFill>
                  <a:srgbClr val="4E2169"/>
                </a:solidFill>
                <a:latin typeface="Arial"/>
              </a:rPr>
              <a:t> template for </a:t>
            </a:r>
            <a:endParaRPr lang="fr-FR" sz="1800" b="0" strike="noStrike" spc="-1">
              <a:latin typeface="Arial"/>
            </a:endParaRPr>
          </a:p>
          <a:p>
            <a:pPr>
              <a:lnSpc>
                <a:spcPct val="100000"/>
              </a:lnSpc>
            </a:pPr>
            <a:r>
              <a:rPr lang="en-GB" sz="1800" b="1" strike="noStrike" spc="-1">
                <a:solidFill>
                  <a:srgbClr val="4E2169"/>
                </a:solidFill>
                <a:latin typeface="Arial"/>
              </a:rPr>
              <a:t>your personal, educational and business presentations.</a:t>
            </a:r>
            <a:endParaRPr lang="fr-FR" sz="1800" b="0" strike="noStrike" spc="-1">
              <a:latin typeface="Arial"/>
            </a:endParaRPr>
          </a:p>
        </p:txBody>
      </p:sp>
      <p:sp>
        <p:nvSpPr>
          <p:cNvPr id="89" name="CustomShape 9"/>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nSpc>
                <a:spcPct val="100000"/>
              </a:lnSpc>
            </a:pPr>
            <a:r>
              <a:rPr lang="en-US" sz="2800" b="1" strike="noStrike" spc="-1">
                <a:solidFill>
                  <a:srgbClr val="4E2169"/>
                </a:solidFill>
                <a:latin typeface="Arial"/>
              </a:rPr>
              <a:t>Conditions of use</a:t>
            </a:r>
            <a:endParaRPr lang="fr-FR" sz="2800" b="0" strike="noStrike" spc="-1">
              <a:latin typeface="Arial"/>
            </a:endParaRPr>
          </a:p>
        </p:txBody>
      </p:sp>
      <p:sp>
        <p:nvSpPr>
          <p:cNvPr id="90" name="CustomShape 10"/>
          <p:cNvSpPr/>
          <p:nvPr/>
        </p:nvSpPr>
        <p:spPr>
          <a:xfrm>
            <a:off x="250920" y="4617360"/>
            <a:ext cx="2736720" cy="423000"/>
          </a:xfrm>
          <a:prstGeom prst="rect">
            <a:avLst/>
          </a:prstGeom>
          <a:gradFill rotWithShape="0">
            <a:gsLst>
              <a:gs pos="0">
                <a:srgbClr val="FFA7A4"/>
              </a:gs>
              <a:gs pos="100000">
                <a:srgbClr val="FFE5E5"/>
              </a:gs>
            </a:gsLst>
            <a:lin ang="16200000"/>
          </a:gradFill>
          <a:ln w="9360">
            <a:solidFill>
              <a:srgbClr val="BE4B48"/>
            </a:solidFill>
            <a:round/>
          </a:ln>
        </p:spPr>
        <p:style>
          <a:lnRef idx="0">
            <a:scrgbClr r="0" g="0" b="0"/>
          </a:lnRef>
          <a:fillRef idx="0">
            <a:scrgbClr r="0" g="0" b="0"/>
          </a:fillRef>
          <a:effectRef idx="0">
            <a:scrgbClr r="0" g="0" b="0"/>
          </a:effectRef>
          <a:fontRef idx="minor"/>
        </p:style>
      </p:sp>
      <p:sp>
        <p:nvSpPr>
          <p:cNvPr id="91" name="CustomShape 11"/>
          <p:cNvSpPr/>
          <p:nvPr/>
        </p:nvSpPr>
        <p:spPr>
          <a:xfrm>
            <a:off x="299880" y="3644640"/>
            <a:ext cx="2831760" cy="1338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0" strike="noStrike" spc="-1">
                <a:solidFill>
                  <a:srgbClr val="000000"/>
                </a:solidFill>
                <a:latin typeface="Calibri"/>
              </a:rPr>
              <a:t>The copyright statement we require you to include when you use our material is:</a:t>
            </a:r>
            <a:endParaRPr lang="fr-FR" sz="1600" b="0" strike="noStrike" spc="-1">
              <a:latin typeface="Arial"/>
            </a:endParaRPr>
          </a:p>
          <a:p>
            <a:br/>
            <a:r>
              <a:rPr lang="fr-FR" sz="1800" b="0" strike="noStrike" spc="-1">
                <a:solidFill>
                  <a:srgbClr val="C00000"/>
                </a:solidFill>
                <a:latin typeface="Calibri"/>
              </a:rPr>
              <a:t>© Copyright Showeet.com</a:t>
            </a:r>
            <a:endParaRPr lang="fr-FR" sz="1800" b="0" strike="noStrike" spc="-1">
              <a:latin typeface="Arial"/>
            </a:endParaRPr>
          </a:p>
        </p:txBody>
      </p:sp>
      <p:pic>
        <p:nvPicPr>
          <p:cNvPr id="92" name="Image 1"/>
          <p:cNvPicPr/>
          <p:nvPr/>
        </p:nvPicPr>
        <p:blipFill>
          <a:blip r:embed="rId15"/>
          <a:stretch/>
        </p:blipFill>
        <p:spPr>
          <a:xfrm>
            <a:off x="335160" y="5410440"/>
            <a:ext cx="2323800" cy="961560"/>
          </a:xfrm>
          <a:prstGeom prst="rect">
            <a:avLst/>
          </a:prstGeom>
          <a:ln w="0">
            <a:noFill/>
          </a:ln>
        </p:spPr>
      </p:pic>
      <p:sp>
        <p:nvSpPr>
          <p:cNvPr id="93" name="CustomShape 12"/>
          <p:cNvSpPr/>
          <p:nvPr/>
        </p:nvSpPr>
        <p:spPr>
          <a:xfrm>
            <a:off x="625680" y="6157440"/>
            <a:ext cx="1759680" cy="5472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r>
              <a:rPr lang="fr-FR" sz="1000" b="0" strike="noStrike" spc="-1">
                <a:solidFill>
                  <a:srgbClr val="000000"/>
                </a:solidFill>
                <a:latin typeface="Calibri"/>
                <a:hlinkClick r:id="rId16"/>
              </a:rPr>
              <a:t>http://www.showeet.com</a:t>
            </a:r>
            <a:endParaRPr lang="fr-FR" sz="1000" b="0" strike="noStrike" spc="-1">
              <a:latin typeface="Arial"/>
            </a:endParaRPr>
          </a:p>
          <a:p>
            <a:endParaRPr lang="fr-FR" sz="1000" b="0" strike="noStrike" spc="-1">
              <a:latin typeface="Arial"/>
            </a:endParaRPr>
          </a:p>
          <a:p>
            <a:r>
              <a:rPr lang="fr-FR" sz="1000" b="0" strike="noStrike" spc="-1">
                <a:solidFill>
                  <a:srgbClr val="000000"/>
                </a:solidFill>
                <a:latin typeface="Calibri"/>
              </a:rPr>
              <a:t>Contact: Showeet@ymail.com </a:t>
            </a:r>
            <a:endParaRPr lang="fr-FR" sz="1000" b="0" strike="noStrike" spc="-1">
              <a:latin typeface="Arial"/>
            </a:endParaRPr>
          </a:p>
        </p:txBody>
      </p:sp>
      <p:sp>
        <p:nvSpPr>
          <p:cNvPr id="94" name="CustomShape 13"/>
          <p:cNvSpPr/>
          <p:nvPr/>
        </p:nvSpPr>
        <p:spPr>
          <a:xfrm>
            <a:off x="3995640" y="1448280"/>
            <a:ext cx="4716000" cy="5134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1" strike="noStrike" spc="-1">
                <a:solidFill>
                  <a:srgbClr val="000000"/>
                </a:solidFill>
                <a:latin typeface="Calibri"/>
              </a:rPr>
              <a:t>With the use of this free </a:t>
            </a:r>
            <a:r>
              <a:rPr lang="en-US" sz="1600" b="1" strike="noStrike" spc="-1">
                <a:solidFill>
                  <a:srgbClr val="0070C0"/>
                </a:solidFill>
                <a:latin typeface="Calibri"/>
              </a:rPr>
              <a:t>template </a:t>
            </a:r>
            <a:r>
              <a:rPr lang="en-US" sz="1600" b="1" strike="noStrike" spc="-1">
                <a:solidFill>
                  <a:srgbClr val="000000"/>
                </a:solidFill>
                <a:latin typeface="Calibri"/>
              </a:rPr>
              <a:t>you accept the following use and license conditions.</a:t>
            </a:r>
            <a:endParaRPr lang="fr-FR" sz="1600" b="0" strike="noStrike" spc="-1">
              <a:latin typeface="Arial"/>
            </a:endParaRPr>
          </a:p>
          <a:p>
            <a:endParaRPr lang="fr-FR" sz="1600" b="0" strike="noStrike" spc="-1">
              <a:latin typeface="Arial"/>
            </a:endParaRPr>
          </a:p>
          <a:p>
            <a:r>
              <a:rPr lang="en-US" sz="1200" b="0" strike="noStrike" spc="-1">
                <a:solidFill>
                  <a:srgbClr val="000000"/>
                </a:solidFill>
                <a:latin typeface="Calibri"/>
              </a:rPr>
              <a:t>You</a:t>
            </a:r>
            <a:r>
              <a:rPr lang="fr-FR" sz="1200" b="0" strike="noStrike" spc="-1">
                <a:solidFill>
                  <a:srgbClr val="000000"/>
                </a:solidFill>
                <a:latin typeface="Calibri"/>
              </a:rPr>
              <a:t> are </a:t>
            </a:r>
            <a:r>
              <a:rPr lang="en-US" sz="1200" b="0" strike="noStrike" spc="-1">
                <a:solidFill>
                  <a:srgbClr val="000000"/>
                </a:solidFill>
                <a:latin typeface="Calibri"/>
              </a:rPr>
              <a:t>free</a:t>
            </a:r>
            <a:r>
              <a:rPr lang="fr-FR" sz="1200" b="0" strike="noStrike" spc="-1">
                <a:solidFill>
                  <a:srgbClr val="000000"/>
                </a:solidFill>
                <a:latin typeface="Calibri"/>
              </a:rPr>
              <a:t>:</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To Share</a:t>
            </a:r>
            <a:r>
              <a:rPr lang="en-US" sz="1200" b="0" strike="noStrike" spc="-1">
                <a:solidFill>
                  <a:srgbClr val="000000"/>
                </a:solidFill>
                <a:latin typeface="Calibri"/>
              </a:rPr>
              <a:t> — to copy, distribute and transmit the work</a:t>
            </a:r>
            <a:endParaRPr lang="fr-FR" sz="1200" b="0" strike="noStrike" spc="-1">
              <a:latin typeface="Arial"/>
            </a:endParaRPr>
          </a:p>
          <a:p>
            <a:r>
              <a:rPr lang="en-US" sz="1200" b="0" strike="noStrike" spc="-1">
                <a:solidFill>
                  <a:srgbClr val="000000"/>
                </a:solidFill>
                <a:latin typeface="Calibri"/>
              </a:rPr>
              <a:t>Under the following conditions:</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Attribution</a:t>
            </a:r>
            <a:r>
              <a:rPr lang="en-US" sz="1200" b="0" strike="noStrike" spc="-1">
                <a:solidFill>
                  <a:srgbClr val="000000"/>
                </a:solidFill>
                <a:latin typeface="Calibri"/>
              </a:rPr>
              <a:t> — You must attribute the work in the manner specified by the author or licensor (but not in any way that suggests that they endorse you or your use of the work).</a:t>
            </a:r>
            <a:endParaRPr lang="fr-FR" sz="1200" b="0" strike="noStrike" spc="-1">
              <a:latin typeface="Arial"/>
            </a:endParaRPr>
          </a:p>
          <a:p>
            <a:r>
              <a:rPr lang="en-US" sz="1400" b="1" strike="noStrike" spc="-1">
                <a:solidFill>
                  <a:srgbClr val="000000"/>
                </a:solidFill>
                <a:latin typeface="Calibri"/>
              </a:rPr>
              <a:t>No Derivative Works</a:t>
            </a:r>
            <a:r>
              <a:rPr lang="en-US" sz="1200" b="0" strike="noStrike" spc="-1">
                <a:solidFill>
                  <a:srgbClr val="000000"/>
                </a:solidFill>
                <a:latin typeface="Calibri"/>
              </a:rPr>
              <a:t> — You may not alter, transform, or build upon this work.</a:t>
            </a:r>
            <a:endParaRPr lang="fr-FR" sz="1200" b="0" strike="noStrike" spc="-1">
              <a:latin typeface="Arial"/>
            </a:endParaRPr>
          </a:p>
          <a:p>
            <a:endParaRPr lang="fr-FR" sz="1200" b="0" strike="noStrike" spc="-1">
              <a:latin typeface="Arial"/>
            </a:endParaRPr>
          </a:p>
          <a:p>
            <a:r>
              <a:rPr lang="en-US" sz="1050" b="0" strike="noStrike" spc="-1">
                <a:solidFill>
                  <a:srgbClr val="000000"/>
                </a:solidFill>
                <a:latin typeface="Calibri"/>
              </a:rPr>
              <a:t>For any  distribution, you must make clear to others the license terms of this work. The best way to do this is with a link to this web page: </a:t>
            </a:r>
            <a:r>
              <a:rPr lang="en-US" sz="1050" b="0" strike="noStrike" spc="-1">
                <a:solidFill>
                  <a:srgbClr val="000000"/>
                </a:solidFill>
                <a:latin typeface="Calibri"/>
                <a:hlinkClick r:id="rId17"/>
              </a:rPr>
              <a:t>http://www.showeet.com/terms-of-use/</a:t>
            </a:r>
            <a:r>
              <a:rPr lang="en-US" sz="1050" b="0" strike="noStrike" spc="-1">
                <a:solidFill>
                  <a:srgbClr val="000000"/>
                </a:solidFill>
                <a:latin typeface="Calibri"/>
              </a:rPr>
              <a:t> </a:t>
            </a:r>
            <a:br/>
            <a:br/>
            <a:r>
              <a:rPr lang="en-US" sz="1050" b="0" strike="noStrike" spc="-1">
                <a:solidFill>
                  <a:srgbClr val="000000"/>
                </a:solidFill>
                <a:latin typeface="Calibri"/>
              </a:rPr>
              <a:t>Any of the conditions can be waived if you get permission from showeet.com</a:t>
            </a:r>
            <a:endParaRPr lang="fr-FR" sz="1050" b="0" strike="noStrike" spc="-1">
              <a:latin typeface="Arial"/>
            </a:endParaRPr>
          </a:p>
          <a:p>
            <a:r>
              <a:rPr lang="en-US" sz="1050" b="0" strike="noStrike" spc="-1">
                <a:solidFill>
                  <a:srgbClr val="000000"/>
                </a:solidFill>
                <a:latin typeface="Calibri"/>
              </a:rPr>
              <a:t>In no event shall </a:t>
            </a:r>
            <a:r>
              <a:rPr lang="en-US" sz="1050" b="0" u="sng" strike="noStrike" spc="-1">
                <a:solidFill>
                  <a:srgbClr val="000000"/>
                </a:solidFill>
                <a:uFillTx/>
                <a:latin typeface="Calibri"/>
              </a:rPr>
              <a:t>Showeet.com</a:t>
            </a:r>
            <a:r>
              <a:rPr lang="en-US" sz="1050" b="0" strike="noStrike" spc="-1">
                <a:solidFill>
                  <a:srgbClr val="000000"/>
                </a:solidFill>
                <a:latin typeface="Calibri"/>
              </a:rPr>
              <a:t> be liable for any indirect, special or consequential damages arising out of or in connection with the use of the template, diagram or map.</a:t>
            </a:r>
            <a:endParaRPr lang="fr-FR" sz="1050" b="0" strike="noStrike" spc="-1">
              <a:latin typeface="Arial"/>
            </a:endParaRPr>
          </a:p>
        </p:txBody>
      </p:sp>
      <p:pic>
        <p:nvPicPr>
          <p:cNvPr id="95" name="Image 94"/>
          <p:cNvPicPr/>
          <p:nvPr/>
        </p:nvPicPr>
        <p:blipFill>
          <a:blip r:embed="rId18"/>
          <a:stretch/>
        </p:blipFill>
        <p:spPr>
          <a:xfrm>
            <a:off x="3732840" y="971640"/>
            <a:ext cx="1798200" cy="435960"/>
          </a:xfrm>
          <a:prstGeom prst="rect">
            <a:avLst/>
          </a:prstGeom>
          <a:ln w="0">
            <a:noFill/>
          </a:ln>
        </p:spPr>
      </p:pic>
      <p:pic>
        <p:nvPicPr>
          <p:cNvPr id="96" name="Image 95"/>
          <p:cNvPicPr/>
          <p:nvPr/>
        </p:nvPicPr>
        <p:blipFill>
          <a:blip r:embed="rId19"/>
          <a:stretch/>
        </p:blipFill>
        <p:spPr>
          <a:xfrm>
            <a:off x="3616560" y="3693960"/>
            <a:ext cx="303120" cy="9676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35006" y="3684233"/>
            <a:ext cx="8380674" cy="1934287"/>
          </a:xfrm>
          <a:prstGeom prst="rect">
            <a:avLst/>
          </a:prstGeom>
          <a:noFill/>
          <a:ln w="0">
            <a:noFill/>
          </a:ln>
        </p:spPr>
        <p:txBody>
          <a:bodyPr lIns="0" tIns="0" rIns="0" bIns="0" anchor="ctr">
            <a:noAutofit/>
          </a:bodyPr>
          <a:lstStyle/>
          <a:p>
            <a:pPr algn="r"/>
            <a:r>
              <a:rPr lang="fr-FR" sz="4400" spc="-1" dirty="0">
                <a:solidFill>
                  <a:srgbClr val="376092"/>
                </a:solidFill>
                <a:latin typeface="Arial"/>
              </a:rPr>
              <a:t>UML</a:t>
            </a:r>
            <a:br>
              <a:rPr dirty="0"/>
            </a:br>
            <a:r>
              <a:rPr lang="fr-FR" sz="4400" b="0" strike="noStrike" spc="-1" dirty="0">
                <a:solidFill>
                  <a:srgbClr val="376092"/>
                </a:solidFill>
                <a:latin typeface="Arial"/>
              </a:rPr>
              <a:t>Diagramme d’activité</a:t>
            </a:r>
            <a:endParaRPr lang="en-US" sz="4400" b="0" strike="noStrike" spc="-1" dirty="0">
              <a:solidFill>
                <a:srgbClr val="376092"/>
              </a:solidFill>
              <a:latin typeface="Arial"/>
            </a:endParaRPr>
          </a:p>
        </p:txBody>
      </p:sp>
      <p:sp>
        <p:nvSpPr>
          <p:cNvPr id="134" name="TextShape 2"/>
          <p:cNvSpPr txBox="1"/>
          <p:nvPr/>
        </p:nvSpPr>
        <p:spPr>
          <a:xfrm>
            <a:off x="1043640" y="5733360"/>
            <a:ext cx="7772040" cy="923760"/>
          </a:xfrm>
          <a:prstGeom prst="rect">
            <a:avLst/>
          </a:prstGeom>
          <a:noFill/>
          <a:ln w="0">
            <a:noFill/>
          </a:ln>
        </p:spPr>
        <p:txBody>
          <a:bodyPr lIns="0" tIns="0" rIns="0" bIns="0">
            <a:noAutofit/>
          </a:bodyPr>
          <a:lstStyle/>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CCI Campus</a:t>
            </a:r>
            <a:endParaRPr lang="en-US" sz="2400" b="0" strike="noStrike" spc="-1" dirty="0">
              <a:solidFill>
                <a:srgbClr val="999999"/>
              </a:solidFill>
              <a:latin typeface="Arial"/>
            </a:endParaRPr>
          </a:p>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Philippe Schlegel</a:t>
            </a:r>
            <a:endParaRPr lang="en-US" sz="2400" b="0" strike="noStrike" spc="-1" dirty="0">
              <a:solidFill>
                <a:srgbClr val="999999"/>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Les flux d’objet</a:t>
            </a:r>
            <a:endParaRPr lang="fr-FR"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Les enchainements d’activité peuvent supporter la transmission d’objets.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On parle alors de flux d’objets et ils peuvent prendre plusieurs formes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Un rectangle :</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Des pins :</a:t>
            </a:r>
          </a:p>
          <a:p>
            <a:pPr marL="432000" indent="-324000">
              <a:spcAft>
                <a:spcPts val="1060"/>
              </a:spcAft>
              <a:buClr>
                <a:srgbClr val="000000"/>
              </a:buClr>
              <a:buSzPct val="45000"/>
              <a:buFont typeface="Wingdings" charset="2"/>
              <a:buChar char=""/>
            </a:pPr>
            <a:endParaRPr lang="fr-FR" sz="2400" spc="-1" dirty="0">
              <a:solidFill>
                <a:srgbClr val="376092"/>
              </a:solidFill>
            </a:endParaRPr>
          </a:p>
        </p:txBody>
      </p:sp>
      <p:pic>
        <p:nvPicPr>
          <p:cNvPr id="3" name="Image 2">
            <a:extLst>
              <a:ext uri="{FF2B5EF4-FFF2-40B4-BE49-F238E27FC236}">
                <a16:creationId xmlns:a16="http://schemas.microsoft.com/office/drawing/2014/main" id="{4D746E3F-90EC-473C-8F61-A349E801165D}"/>
              </a:ext>
            </a:extLst>
          </p:cNvPr>
          <p:cNvPicPr>
            <a:picLocks noChangeAspect="1"/>
          </p:cNvPicPr>
          <p:nvPr/>
        </p:nvPicPr>
        <p:blipFill>
          <a:blip r:embed="rId3"/>
          <a:stretch>
            <a:fillRect/>
          </a:stretch>
        </p:blipFill>
        <p:spPr>
          <a:xfrm>
            <a:off x="3897913" y="2806909"/>
            <a:ext cx="4675031" cy="1964028"/>
          </a:xfrm>
          <a:prstGeom prst="rect">
            <a:avLst/>
          </a:prstGeom>
        </p:spPr>
      </p:pic>
      <p:pic>
        <p:nvPicPr>
          <p:cNvPr id="6" name="Image 5">
            <a:extLst>
              <a:ext uri="{FF2B5EF4-FFF2-40B4-BE49-F238E27FC236}">
                <a16:creationId xmlns:a16="http://schemas.microsoft.com/office/drawing/2014/main" id="{D271C56D-3019-4873-8459-3BEC4F97FFF2}"/>
              </a:ext>
            </a:extLst>
          </p:cNvPr>
          <p:cNvPicPr>
            <a:picLocks noChangeAspect="1"/>
          </p:cNvPicPr>
          <p:nvPr/>
        </p:nvPicPr>
        <p:blipFill>
          <a:blip r:embed="rId4"/>
          <a:stretch>
            <a:fillRect/>
          </a:stretch>
        </p:blipFill>
        <p:spPr>
          <a:xfrm>
            <a:off x="3187452" y="4799596"/>
            <a:ext cx="4578439" cy="1783724"/>
          </a:xfrm>
          <a:prstGeom prst="rect">
            <a:avLst/>
          </a:prstGeom>
        </p:spPr>
      </p:pic>
    </p:spTree>
    <p:extLst>
      <p:ext uri="{BB962C8B-B14F-4D97-AF65-F5344CB8AC3E}">
        <p14:creationId xmlns:p14="http://schemas.microsoft.com/office/powerpoint/2010/main" val="81441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L'émission et la réception de signaux asynchrones</a:t>
            </a:r>
            <a:endParaRPr lang="fr-FR"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possible également de mettre en avant l'échange de signaux asynchrone.</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endParaRPr>
          </a:p>
        </p:txBody>
      </p:sp>
      <p:pic>
        <p:nvPicPr>
          <p:cNvPr id="4" name="Image 3">
            <a:extLst>
              <a:ext uri="{FF2B5EF4-FFF2-40B4-BE49-F238E27FC236}">
                <a16:creationId xmlns:a16="http://schemas.microsoft.com/office/drawing/2014/main" id="{FF3CEB2B-AC14-4F0A-83D4-762CB5EABC55}"/>
              </a:ext>
            </a:extLst>
          </p:cNvPr>
          <p:cNvPicPr>
            <a:picLocks noChangeAspect="1"/>
          </p:cNvPicPr>
          <p:nvPr/>
        </p:nvPicPr>
        <p:blipFill>
          <a:blip r:embed="rId3"/>
          <a:stretch>
            <a:fillRect/>
          </a:stretch>
        </p:blipFill>
        <p:spPr>
          <a:xfrm>
            <a:off x="2598054" y="2617071"/>
            <a:ext cx="3947532" cy="3044283"/>
          </a:xfrm>
          <a:prstGeom prst="rect">
            <a:avLst/>
          </a:prstGeom>
        </p:spPr>
      </p:pic>
    </p:spTree>
    <p:extLst>
      <p:ext uri="{BB962C8B-B14F-4D97-AF65-F5344CB8AC3E}">
        <p14:creationId xmlns:p14="http://schemas.microsoft.com/office/powerpoint/2010/main" val="2165598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Signal lié au temps</a:t>
            </a:r>
            <a:endParaRPr lang="fr-FR"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Certains signaux ne sont liés qu'au temps. Dans ce cas, l'action est déclenchée à un moment donnée :</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endParaRPr>
          </a:p>
        </p:txBody>
      </p:sp>
      <p:pic>
        <p:nvPicPr>
          <p:cNvPr id="3" name="Image 2">
            <a:extLst>
              <a:ext uri="{FF2B5EF4-FFF2-40B4-BE49-F238E27FC236}">
                <a16:creationId xmlns:a16="http://schemas.microsoft.com/office/drawing/2014/main" id="{DCF44B52-2EC1-4ED9-8508-A5244CB91108}"/>
              </a:ext>
            </a:extLst>
          </p:cNvPr>
          <p:cNvPicPr>
            <a:picLocks noChangeAspect="1"/>
          </p:cNvPicPr>
          <p:nvPr/>
        </p:nvPicPr>
        <p:blipFill>
          <a:blip r:embed="rId3"/>
          <a:stretch>
            <a:fillRect/>
          </a:stretch>
        </p:blipFill>
        <p:spPr>
          <a:xfrm>
            <a:off x="2969147" y="2657941"/>
            <a:ext cx="2921620" cy="3122341"/>
          </a:xfrm>
          <a:prstGeom prst="rect">
            <a:avLst/>
          </a:prstGeom>
        </p:spPr>
      </p:pic>
    </p:spTree>
    <p:extLst>
      <p:ext uri="{BB962C8B-B14F-4D97-AF65-F5344CB8AC3E}">
        <p14:creationId xmlns:p14="http://schemas.microsoft.com/office/powerpoint/2010/main" val="3726475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Cas concret – Suivi de commande</a:t>
            </a:r>
            <a:endParaRPr lang="fr-FR" sz="3200" b="0" strike="noStrike" spc="-1" dirty="0">
              <a:solidFill>
                <a:srgbClr val="376092"/>
              </a:solidFill>
              <a:latin typeface="Arial"/>
            </a:endParaRPr>
          </a:p>
        </p:txBody>
      </p:sp>
      <p:sp>
        <p:nvSpPr>
          <p:cNvPr id="140" name="TextShape 2"/>
          <p:cNvSpPr txBox="1"/>
          <p:nvPr/>
        </p:nvSpPr>
        <p:spPr>
          <a:xfrm>
            <a:off x="457200" y="1331650"/>
            <a:ext cx="8229240" cy="4794110"/>
          </a:xfrm>
          <a:prstGeom prst="rect">
            <a:avLst/>
          </a:prstGeom>
          <a:noFill/>
          <a:ln w="0">
            <a:noFill/>
          </a:ln>
        </p:spPr>
        <p:txBody>
          <a:bodyPr lIns="0" tIns="0" rIns="0" bIns="0">
            <a:noAutofit/>
          </a:bodyPr>
          <a:lstStyle/>
          <a:p>
            <a:pPr marL="108000">
              <a:spcAft>
                <a:spcPts val="1060"/>
              </a:spcAft>
              <a:buClr>
                <a:srgbClr val="000000"/>
              </a:buClr>
              <a:buSzPct val="45000"/>
            </a:pPr>
            <a:r>
              <a:rPr lang="fr-FR" spc="-1" dirty="0">
                <a:latin typeface="Arial"/>
              </a:rPr>
              <a:t>Nous allons représenter à l'aide d'un diagramme d'activité le passage d'une commande.</a:t>
            </a:r>
          </a:p>
          <a:p>
            <a:pPr marL="108000">
              <a:spcAft>
                <a:spcPts val="1060"/>
              </a:spcAft>
              <a:buClr>
                <a:srgbClr val="000000"/>
              </a:buClr>
              <a:buSzPct val="45000"/>
            </a:pPr>
            <a:r>
              <a:rPr lang="fr-FR" spc="-1" dirty="0">
                <a:latin typeface="Arial"/>
              </a:rPr>
              <a:t>Au départ, un client passe une commande, cette commande arrive au service commercial qui vérifie la disponibilité des produits, calcule le prix et réalise un devis qu'il transmet au client.</a:t>
            </a:r>
          </a:p>
          <a:p>
            <a:pPr marL="108000">
              <a:spcAft>
                <a:spcPts val="1060"/>
              </a:spcAft>
              <a:buClr>
                <a:srgbClr val="000000"/>
              </a:buClr>
              <a:buSzPct val="45000"/>
            </a:pPr>
            <a:r>
              <a:rPr lang="fr-FR" spc="-1" dirty="0">
                <a:latin typeface="Arial"/>
              </a:rPr>
              <a:t>Dès la réception, le client peut modifier le devis (et revient donc à repasser une commande) annuler le devis, ou valider le devis.</a:t>
            </a:r>
          </a:p>
          <a:p>
            <a:pPr marL="108000">
              <a:spcAft>
                <a:spcPts val="1060"/>
              </a:spcAft>
              <a:buClr>
                <a:srgbClr val="000000"/>
              </a:buClr>
              <a:buSzPct val="45000"/>
            </a:pPr>
            <a:r>
              <a:rPr lang="fr-FR" spc="-1" dirty="0">
                <a:latin typeface="Arial"/>
              </a:rPr>
              <a:t>Un devis validé retourne au service commercial. Le service commercial établit la facture et la transmet au client. Il demande également au service de livraison de préparer la commande.</a:t>
            </a:r>
          </a:p>
          <a:p>
            <a:pPr marL="108000">
              <a:spcAft>
                <a:spcPts val="1060"/>
              </a:spcAft>
              <a:buClr>
                <a:srgbClr val="000000"/>
              </a:buClr>
              <a:buSzPct val="45000"/>
            </a:pPr>
            <a:r>
              <a:rPr lang="fr-FR" spc="-1" dirty="0">
                <a:latin typeface="Arial"/>
              </a:rPr>
              <a:t>Le client reçoit la facture et la règle. Le règlement est transmis au service commercial qui valide le paiement. La validation du paiement et la préparation de la commande sont des prérequis pour le déclenchement de la livraison  par le service de livraison.</a:t>
            </a:r>
          </a:p>
          <a:p>
            <a:pPr marL="108000">
              <a:spcAft>
                <a:spcPts val="1060"/>
              </a:spcAft>
              <a:buClr>
                <a:srgbClr val="000000"/>
              </a:buClr>
              <a:buSzPct val="45000"/>
            </a:pPr>
            <a:r>
              <a:rPr lang="fr-FR" spc="-1" dirty="0">
                <a:latin typeface="Arial"/>
              </a:rPr>
              <a:t>Une fois la livraison effectuée, le service commercial clos le dossier.</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endParaRPr>
          </a:p>
        </p:txBody>
      </p:sp>
    </p:spTree>
    <p:extLst>
      <p:ext uri="{BB962C8B-B14F-4D97-AF65-F5344CB8AC3E}">
        <p14:creationId xmlns:p14="http://schemas.microsoft.com/office/powerpoint/2010/main" val="1678133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Bilan de la journée</a:t>
            </a:r>
            <a:endParaRPr lang="en-US" sz="3200" b="0" strike="noStrike" spc="-1">
              <a:solidFill>
                <a:srgbClr val="376092"/>
              </a:solidFill>
              <a:latin typeface="Arial"/>
            </a:endParaRPr>
          </a:p>
        </p:txBody>
      </p:sp>
      <p:sp>
        <p:nvSpPr>
          <p:cNvPr id="186" name="TextShape 2"/>
          <p:cNvSpPr txBox="1"/>
          <p:nvPr/>
        </p:nvSpPr>
        <p:spPr>
          <a:xfrm>
            <a:off x="368423" y="1604160"/>
            <a:ext cx="8229240" cy="52538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Résumé des notions abordées.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Questions.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Difficultés particulières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Langage de Modélisation Unifié</a:t>
            </a:r>
            <a:endParaRPr lang="en-US" sz="3200" b="0" strike="noStrike" spc="-1" dirty="0">
              <a:solidFill>
                <a:srgbClr val="376092"/>
              </a:solidFill>
              <a:latin typeface="Arial"/>
            </a:endParaRPr>
          </a:p>
        </p:txBody>
      </p:sp>
      <p:sp>
        <p:nvSpPr>
          <p:cNvPr id="136" name="TextShape 2"/>
          <p:cNvSpPr txBox="1"/>
          <p:nvPr/>
        </p:nvSpPr>
        <p:spPr>
          <a:xfrm>
            <a:off x="457200" y="1573567"/>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Modélisation </a:t>
            </a:r>
            <a:r>
              <a:rPr lang="fr-FR" sz="2400" spc="-1" dirty="0">
                <a:solidFill>
                  <a:srgbClr val="376092"/>
                </a:solidFill>
                <a:latin typeface="Arial"/>
              </a:rPr>
              <a:t>de l’activité</a:t>
            </a:r>
            <a:endParaRPr lang="en-US" sz="2400" b="0" strike="noStrike" spc="-1" dirty="0">
              <a:solidFill>
                <a:srgbClr val="376092"/>
              </a:solidFill>
              <a:latin typeface="Arial"/>
            </a:endParaRPr>
          </a:p>
          <a:p>
            <a:pPr marL="864000" lvl="1" indent="-324000">
              <a:spcAft>
                <a:spcPts val="1134"/>
              </a:spcAft>
              <a:buClr>
                <a:srgbClr val="000000"/>
              </a:buClr>
              <a:buSzPct val="45000"/>
              <a:buFont typeface="Wingdings" charset="2"/>
              <a:buChar char=""/>
            </a:pPr>
            <a:r>
              <a:rPr lang="fr-FR" sz="2400" b="0" strike="noStrike" spc="-1" dirty="0">
                <a:solidFill>
                  <a:srgbClr val="376092"/>
                </a:solidFill>
                <a:latin typeface="Calibri"/>
              </a:rPr>
              <a:t>Que cherche à décrire le diagramme d'activité</a:t>
            </a:r>
            <a:r>
              <a:rPr lang="fr-FR" sz="2400" spc="-1" dirty="0">
                <a:solidFill>
                  <a:srgbClr val="376092"/>
                </a:solidFill>
                <a:latin typeface="Calibri"/>
              </a:rPr>
              <a:t>?</a:t>
            </a:r>
            <a:endParaRPr lang="en-US" sz="2400" b="0" strike="noStrike"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Un prolongement du diagramme d'état transition</a:t>
            </a:r>
            <a:endParaRPr lang="en-US" sz="2400"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Un couloir </a:t>
            </a:r>
            <a:r>
              <a:rPr lang="fr-FR" sz="2400" spc="-1">
                <a:solidFill>
                  <a:srgbClr val="376092"/>
                </a:solidFill>
                <a:latin typeface="Calibri"/>
              </a:rPr>
              <a:t>pour différencier les postes</a:t>
            </a:r>
            <a:endParaRPr lang="en-US" sz="2400" b="0" strike="noStrike"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b="0" strike="noStrike" spc="-1" dirty="0">
                <a:solidFill>
                  <a:srgbClr val="376092"/>
                </a:solidFill>
                <a:latin typeface="Calibri"/>
              </a:rPr>
              <a:t>Quelques cas concrets.</a:t>
            </a:r>
            <a:endParaRPr lang="en-US" sz="2400" b="0" strike="noStrike"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b="0" strike="noStrike" spc="-1" dirty="0">
                <a:solidFill>
                  <a:srgbClr val="376092"/>
                </a:solidFill>
                <a:latin typeface="Calibri"/>
              </a:rPr>
              <a:t>Questions et ressentis.</a:t>
            </a:r>
            <a:endParaRPr lang="en-US" sz="2400" b="0" strike="noStrike"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La modélisation des activités</a:t>
            </a: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 diagramme d’activité est basé sur le diagramme d’état transition.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s’agit d’un cas particulier du diagramme d’état transition où chaque état est lié à une activité et où les transitions sont automatiques.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Les transitions sont appelées enchainement.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 diagramme d’activité peut représenter les activités et les enchainements de plusieurs objets, ce que ne peut pas faire le diagramme d’état transition.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conserve néanmoins des éléments comme les fourches et les réunions.</a:t>
            </a:r>
            <a:endParaRPr lang="fr-FR" sz="2400" spc="-1" dirty="0">
              <a:solidFill>
                <a:srgbClr val="37609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Une activité</a:t>
            </a: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Une activité est une série d’actions qui peuvent prendre plusieurs formes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Affecter une valeur a un attribut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Créer un objet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Détruire un objet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Effectuer une opération</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Invoquer une méthode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Les activités initiales et finales prennent la même forme que dans le diagramme d’état transition.</a:t>
            </a:r>
            <a:endParaRPr lang="fr-FR" sz="2400" spc="-1" dirty="0">
              <a:solidFill>
                <a:srgbClr val="376092"/>
              </a:solidFill>
            </a:endParaRPr>
          </a:p>
        </p:txBody>
      </p:sp>
      <p:pic>
        <p:nvPicPr>
          <p:cNvPr id="5" name="Image 4">
            <a:extLst>
              <a:ext uri="{FF2B5EF4-FFF2-40B4-BE49-F238E27FC236}">
                <a16:creationId xmlns:a16="http://schemas.microsoft.com/office/drawing/2014/main" id="{ED81F5E3-D49C-4AED-8787-9A2FD6FA04D6}"/>
              </a:ext>
            </a:extLst>
          </p:cNvPr>
          <p:cNvPicPr>
            <a:picLocks noChangeAspect="1"/>
          </p:cNvPicPr>
          <p:nvPr/>
        </p:nvPicPr>
        <p:blipFill>
          <a:blip r:embed="rId2"/>
          <a:stretch>
            <a:fillRect/>
          </a:stretch>
        </p:blipFill>
        <p:spPr>
          <a:xfrm>
            <a:off x="6646732" y="2142140"/>
            <a:ext cx="1687132" cy="2865549"/>
          </a:xfrm>
          <a:prstGeom prst="rect">
            <a:avLst/>
          </a:prstGeom>
        </p:spPr>
      </p:pic>
    </p:spTree>
    <p:extLst>
      <p:ext uri="{BB962C8B-B14F-4D97-AF65-F5344CB8AC3E}">
        <p14:creationId xmlns:p14="http://schemas.microsoft.com/office/powerpoint/2010/main" val="2005660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Les enchainements d’activités</a:t>
            </a:r>
            <a:endParaRPr lang="fr-FR"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 enchainement d’activités est un lien orienté entre deux activités.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peut être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Simple : relie deux activités</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Une alternative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Dans le cas d’une alternative, il faut spécifier des conditions de garde qui s’excluent</a:t>
            </a:r>
            <a:endParaRPr lang="fr-FR" sz="2400" spc="-1" dirty="0">
              <a:solidFill>
                <a:srgbClr val="376092"/>
              </a:solidFill>
            </a:endParaRPr>
          </a:p>
        </p:txBody>
      </p:sp>
      <p:pic>
        <p:nvPicPr>
          <p:cNvPr id="3" name="Image 2">
            <a:extLst>
              <a:ext uri="{FF2B5EF4-FFF2-40B4-BE49-F238E27FC236}">
                <a16:creationId xmlns:a16="http://schemas.microsoft.com/office/drawing/2014/main" id="{A62D291B-58F8-40AC-AE58-AEF742BB9F3B}"/>
              </a:ext>
            </a:extLst>
          </p:cNvPr>
          <p:cNvPicPr>
            <a:picLocks noChangeAspect="1"/>
          </p:cNvPicPr>
          <p:nvPr/>
        </p:nvPicPr>
        <p:blipFill>
          <a:blip r:embed="rId2"/>
          <a:stretch>
            <a:fillRect/>
          </a:stretch>
        </p:blipFill>
        <p:spPr>
          <a:xfrm>
            <a:off x="6597819" y="1995540"/>
            <a:ext cx="1609859" cy="1757966"/>
          </a:xfrm>
          <a:prstGeom prst="rect">
            <a:avLst/>
          </a:prstGeom>
        </p:spPr>
      </p:pic>
      <p:pic>
        <p:nvPicPr>
          <p:cNvPr id="6" name="Image 5">
            <a:extLst>
              <a:ext uri="{FF2B5EF4-FFF2-40B4-BE49-F238E27FC236}">
                <a16:creationId xmlns:a16="http://schemas.microsoft.com/office/drawing/2014/main" id="{E4469A67-9A0C-4133-A855-68254C0B7398}"/>
              </a:ext>
            </a:extLst>
          </p:cNvPr>
          <p:cNvPicPr>
            <a:picLocks noChangeAspect="1"/>
          </p:cNvPicPr>
          <p:nvPr/>
        </p:nvPicPr>
        <p:blipFill>
          <a:blip r:embed="rId3"/>
          <a:stretch>
            <a:fillRect/>
          </a:stretch>
        </p:blipFill>
        <p:spPr>
          <a:xfrm>
            <a:off x="5725960" y="4520850"/>
            <a:ext cx="2633730" cy="2028423"/>
          </a:xfrm>
          <a:prstGeom prst="rect">
            <a:avLst/>
          </a:prstGeom>
        </p:spPr>
      </p:pic>
    </p:spTree>
    <p:extLst>
      <p:ext uri="{BB962C8B-B14F-4D97-AF65-F5344CB8AC3E}">
        <p14:creationId xmlns:p14="http://schemas.microsoft.com/office/powerpoint/2010/main" val="3549803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Les enchainements d’activités</a:t>
            </a:r>
            <a:endParaRPr lang="fr-FR" sz="3200" b="0" strike="noStrike" spc="-1" dirty="0">
              <a:solidFill>
                <a:srgbClr val="376092"/>
              </a:solidFill>
              <a:latin typeface="Arial"/>
            </a:endParaRPr>
          </a:p>
        </p:txBody>
      </p:sp>
      <p:sp>
        <p:nvSpPr>
          <p:cNvPr id="140" name="TextShape 2"/>
          <p:cNvSpPr txBox="1"/>
          <p:nvPr/>
        </p:nvSpPr>
        <p:spPr>
          <a:xfrm>
            <a:off x="457200" y="1600200"/>
            <a:ext cx="5515583"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 enchainement sous forme d’alternative divise le processus.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possible de rassembler les différentes branches à l‘aide d’une fusion d’alternatives.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voyons que les deux conditions ne peuvent pas être remplies simultanément.</a:t>
            </a:r>
          </a:p>
          <a:p>
            <a:pPr marL="432000" indent="-324000">
              <a:spcAft>
                <a:spcPts val="1060"/>
              </a:spcAft>
              <a:buClr>
                <a:srgbClr val="000000"/>
              </a:buClr>
              <a:buSzPct val="45000"/>
              <a:buFont typeface="Wingdings" charset="2"/>
              <a:buChar char=""/>
            </a:pPr>
            <a:r>
              <a:rPr lang="fr-FR" sz="2400" spc="-1">
                <a:solidFill>
                  <a:srgbClr val="376092"/>
                </a:solidFill>
                <a:latin typeface="Arial"/>
              </a:rPr>
              <a:t>Nous notons </a:t>
            </a:r>
            <a:r>
              <a:rPr lang="fr-FR" sz="2400" spc="-1" dirty="0">
                <a:solidFill>
                  <a:srgbClr val="376092"/>
                </a:solidFill>
                <a:latin typeface="Arial"/>
              </a:rPr>
              <a:t>aussi que les conditions traitent tous les cas de figure.</a:t>
            </a:r>
          </a:p>
          <a:p>
            <a:pPr marL="432000" indent="-324000">
              <a:spcAft>
                <a:spcPts val="1060"/>
              </a:spcAft>
              <a:buClr>
                <a:srgbClr val="000000"/>
              </a:buClr>
              <a:buSzPct val="45000"/>
              <a:buFont typeface="Wingdings" charset="2"/>
              <a:buChar char=""/>
            </a:pPr>
            <a:endParaRPr lang="fr-FR" sz="2400" spc="-1" dirty="0">
              <a:solidFill>
                <a:srgbClr val="376092"/>
              </a:solidFill>
            </a:endParaRPr>
          </a:p>
        </p:txBody>
      </p:sp>
      <p:pic>
        <p:nvPicPr>
          <p:cNvPr id="7" name="Image 6">
            <a:extLst>
              <a:ext uri="{FF2B5EF4-FFF2-40B4-BE49-F238E27FC236}">
                <a16:creationId xmlns:a16="http://schemas.microsoft.com/office/drawing/2014/main" id="{7A7C0FC8-08A5-43F6-AE68-2E338856A308}"/>
              </a:ext>
            </a:extLst>
          </p:cNvPr>
          <p:cNvPicPr>
            <a:picLocks noChangeAspect="1"/>
          </p:cNvPicPr>
          <p:nvPr/>
        </p:nvPicPr>
        <p:blipFill>
          <a:blip r:embed="rId3"/>
          <a:stretch>
            <a:fillRect/>
          </a:stretch>
        </p:blipFill>
        <p:spPr>
          <a:xfrm>
            <a:off x="5877699" y="1724878"/>
            <a:ext cx="2446986" cy="4069724"/>
          </a:xfrm>
          <a:prstGeom prst="rect">
            <a:avLst/>
          </a:prstGeom>
        </p:spPr>
      </p:pic>
    </p:spTree>
    <p:extLst>
      <p:ext uri="{BB962C8B-B14F-4D97-AF65-F5344CB8AC3E}">
        <p14:creationId xmlns:p14="http://schemas.microsoft.com/office/powerpoint/2010/main" val="1115919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Les enchainements fourche et réunion</a:t>
            </a:r>
            <a:endParaRPr lang="fr-FR" sz="3200" b="0" strike="noStrike" spc="-1" dirty="0">
              <a:solidFill>
                <a:srgbClr val="376092"/>
              </a:solidFill>
              <a:latin typeface="Arial"/>
            </a:endParaRPr>
          </a:p>
        </p:txBody>
      </p:sp>
      <p:sp>
        <p:nvSpPr>
          <p:cNvPr id="140" name="TextShape 2"/>
          <p:cNvSpPr txBox="1"/>
          <p:nvPr/>
        </p:nvSpPr>
        <p:spPr>
          <a:xfrm>
            <a:off x="457200" y="1600200"/>
            <a:ext cx="4181475"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Il s’agit ici d’éléments repris du diagramme d’état transition.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Cette fois il n’y a pas de conditions, les activités sont effectuées en parallèle après le passage de la fourche.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réunion attend la fin de toutes les activités en amont pour continuer le traitement.</a:t>
            </a:r>
          </a:p>
          <a:p>
            <a:pPr marL="432000" indent="-324000">
              <a:spcAft>
                <a:spcPts val="1060"/>
              </a:spcAft>
              <a:buClr>
                <a:srgbClr val="000000"/>
              </a:buClr>
              <a:buSzPct val="45000"/>
              <a:buFont typeface="Wingdings" charset="2"/>
              <a:buChar char=""/>
            </a:pPr>
            <a:endParaRPr lang="fr-FR" sz="2400" spc="-1" dirty="0">
              <a:solidFill>
                <a:srgbClr val="376092"/>
              </a:solidFill>
            </a:endParaRPr>
          </a:p>
        </p:txBody>
      </p:sp>
      <p:pic>
        <p:nvPicPr>
          <p:cNvPr id="3" name="Image 2">
            <a:extLst>
              <a:ext uri="{FF2B5EF4-FFF2-40B4-BE49-F238E27FC236}">
                <a16:creationId xmlns:a16="http://schemas.microsoft.com/office/drawing/2014/main" id="{288905CF-C2FE-4723-9119-06BDF9D6CA64}"/>
              </a:ext>
            </a:extLst>
          </p:cNvPr>
          <p:cNvPicPr>
            <a:picLocks noChangeAspect="1"/>
          </p:cNvPicPr>
          <p:nvPr/>
        </p:nvPicPr>
        <p:blipFill>
          <a:blip r:embed="rId3"/>
          <a:stretch>
            <a:fillRect/>
          </a:stretch>
        </p:blipFill>
        <p:spPr>
          <a:xfrm>
            <a:off x="4776101" y="1668294"/>
            <a:ext cx="4181475" cy="4229100"/>
          </a:xfrm>
          <a:prstGeom prst="rect">
            <a:avLst/>
          </a:prstGeom>
        </p:spPr>
      </p:pic>
    </p:spTree>
    <p:extLst>
      <p:ext uri="{BB962C8B-B14F-4D97-AF65-F5344CB8AC3E}">
        <p14:creationId xmlns:p14="http://schemas.microsoft.com/office/powerpoint/2010/main" val="4109829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Les couloirs</a:t>
            </a:r>
            <a:endParaRPr lang="fr-FR" sz="3200" b="0" strike="noStrike" spc="-1" dirty="0">
              <a:solidFill>
                <a:srgbClr val="376092"/>
              </a:solidFill>
              <a:latin typeface="Arial"/>
            </a:endParaRPr>
          </a:p>
        </p:txBody>
      </p:sp>
      <p:sp>
        <p:nvSpPr>
          <p:cNvPr id="140" name="TextShape 2"/>
          <p:cNvSpPr txBox="1"/>
          <p:nvPr/>
        </p:nvSpPr>
        <p:spPr>
          <a:xfrm>
            <a:off x="457200" y="1600200"/>
            <a:ext cx="8122596"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 grande force du diagramme d’activité est de pouvoir représenter plusieurs objets sur un même schéma.</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Chaque objet se voit attribuer un couloir et ses états seront toujours dans son couloir.</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y a donc autant de couloir que d’objet.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devient donc possible de faire en sorte que l’activité d’un objet s’enchaine avec l’activité d’un autre objet.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Les couloirs nous aident à retrouver facilement qui fait quoi.</a:t>
            </a:r>
          </a:p>
          <a:p>
            <a:pPr marL="432000" indent="-324000">
              <a:spcAft>
                <a:spcPts val="1060"/>
              </a:spcAft>
              <a:buClr>
                <a:srgbClr val="000000"/>
              </a:buClr>
              <a:buSzPct val="45000"/>
              <a:buFont typeface="Wingdings" charset="2"/>
              <a:buChar char=""/>
            </a:pPr>
            <a:endParaRPr lang="fr-FR" sz="2400" spc="-1" dirty="0">
              <a:solidFill>
                <a:srgbClr val="376092"/>
              </a:solidFill>
            </a:endParaRPr>
          </a:p>
        </p:txBody>
      </p:sp>
    </p:spTree>
    <p:extLst>
      <p:ext uri="{BB962C8B-B14F-4D97-AF65-F5344CB8AC3E}">
        <p14:creationId xmlns:p14="http://schemas.microsoft.com/office/powerpoint/2010/main" val="3863702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Les couloirs - exemple</a:t>
            </a:r>
            <a:endParaRPr lang="fr-FR" sz="3200" b="0" strike="noStrike" spc="-1" dirty="0">
              <a:solidFill>
                <a:srgbClr val="376092"/>
              </a:solidFill>
              <a:latin typeface="Arial"/>
            </a:endParaRPr>
          </a:p>
        </p:txBody>
      </p:sp>
      <p:sp>
        <p:nvSpPr>
          <p:cNvPr id="140" name="TextShape 2"/>
          <p:cNvSpPr txBox="1"/>
          <p:nvPr/>
        </p:nvSpPr>
        <p:spPr>
          <a:xfrm>
            <a:off x="457200" y="1600200"/>
            <a:ext cx="2937753"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On comprend bien l’enchainement des activités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Les couloirs nous permettent de savoir rapidement à quel objet se rapporte l’activité en cours.</a:t>
            </a:r>
          </a:p>
          <a:p>
            <a:pPr marL="432000" indent="-324000">
              <a:spcAft>
                <a:spcPts val="1060"/>
              </a:spcAft>
              <a:buClr>
                <a:srgbClr val="000000"/>
              </a:buClr>
              <a:buSzPct val="45000"/>
              <a:buFont typeface="Wingdings" charset="2"/>
              <a:buChar char=""/>
            </a:pPr>
            <a:endParaRPr lang="fr-FR" sz="2400" spc="-1" dirty="0">
              <a:solidFill>
                <a:srgbClr val="376092"/>
              </a:solidFill>
            </a:endParaRPr>
          </a:p>
        </p:txBody>
      </p:sp>
      <p:pic>
        <p:nvPicPr>
          <p:cNvPr id="5" name="Image 4">
            <a:extLst>
              <a:ext uri="{FF2B5EF4-FFF2-40B4-BE49-F238E27FC236}">
                <a16:creationId xmlns:a16="http://schemas.microsoft.com/office/drawing/2014/main" id="{8CAF7697-D129-491C-83F3-1569722A46EF}"/>
              </a:ext>
            </a:extLst>
          </p:cNvPr>
          <p:cNvPicPr>
            <a:picLocks noChangeAspect="1"/>
          </p:cNvPicPr>
          <p:nvPr/>
        </p:nvPicPr>
        <p:blipFill>
          <a:blip r:embed="rId3"/>
          <a:stretch>
            <a:fillRect/>
          </a:stretch>
        </p:blipFill>
        <p:spPr>
          <a:xfrm>
            <a:off x="3475651" y="1347486"/>
            <a:ext cx="5383369" cy="4629955"/>
          </a:xfrm>
          <a:prstGeom prst="rect">
            <a:avLst/>
          </a:prstGeom>
        </p:spPr>
      </p:pic>
    </p:spTree>
    <p:extLst>
      <p:ext uri="{BB962C8B-B14F-4D97-AF65-F5344CB8AC3E}">
        <p14:creationId xmlns:p14="http://schemas.microsoft.com/office/powerpoint/2010/main" val="3068510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34446308C6F04EA105D5E9182B8AE8" ma:contentTypeVersion="9" ma:contentTypeDescription="Crée un document." ma:contentTypeScope="" ma:versionID="7459797713320c86619e6fa0a84e0b9b">
  <xsd:schema xmlns:xsd="http://www.w3.org/2001/XMLSchema" xmlns:xs="http://www.w3.org/2001/XMLSchema" xmlns:p="http://schemas.microsoft.com/office/2006/metadata/properties" xmlns:ns2="1ec2da86-5f62-43da-8d72-7ed239a3d4f2" xmlns:ns3="5980cb3a-0623-49e8-aa2d-506ecdcc4f68" targetNamespace="http://schemas.microsoft.com/office/2006/metadata/properties" ma:root="true" ma:fieldsID="f637656b455168ea97afeb95e4dfda7c" ns2:_="" ns3:_="">
    <xsd:import namespace="1ec2da86-5f62-43da-8d72-7ed239a3d4f2"/>
    <xsd:import namespace="5980cb3a-0623-49e8-aa2d-506ecdcc4f6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c2da86-5f62-43da-8d72-7ed239a3d4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alises d’images" ma:readOnly="false" ma:fieldId="{5cf76f15-5ced-4ddc-b409-7134ff3c332f}" ma:taxonomyMulti="true" ma:sspId="a7664016-f4d0-4920-9d3c-774f4546349b"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980cb3a-0623-49e8-aa2d-506ecdcc4f6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6745e83-f720-4f6b-849e-1e8fdd91bf79}" ma:internalName="TaxCatchAll" ma:showField="CatchAllData" ma:web="5980cb3a-0623-49e8-aa2d-506ecdcc4f6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5980cb3a-0623-49e8-aa2d-506ecdcc4f68" xsi:nil="true"/>
    <lcf76f155ced4ddcb4097134ff3c332f xmlns="1ec2da86-5f62-43da-8d72-7ed239a3d4f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3533348-B01D-468A-95A8-5001F653496C}"/>
</file>

<file path=customXml/itemProps2.xml><?xml version="1.0" encoding="utf-8"?>
<ds:datastoreItem xmlns:ds="http://schemas.openxmlformats.org/officeDocument/2006/customXml" ds:itemID="{13E86CDE-F10B-4596-BFF1-3EA05BCE95D5}"/>
</file>

<file path=customXml/itemProps3.xml><?xml version="1.0" encoding="utf-8"?>
<ds:datastoreItem xmlns:ds="http://schemas.openxmlformats.org/officeDocument/2006/customXml" ds:itemID="{10B42121-7FA2-4FDD-A3A4-26D37682E86A}"/>
</file>

<file path=docProps/app.xml><?xml version="1.0" encoding="utf-8"?>
<Properties xmlns="http://schemas.openxmlformats.org/officeDocument/2006/extended-properties" xmlns:vt="http://schemas.openxmlformats.org/officeDocument/2006/docPropsVTypes">
  <Template/>
  <TotalTime>60</TotalTime>
  <Words>691</Words>
  <Application>Microsoft Office PowerPoint</Application>
  <PresentationFormat>Affichage à l'écran (4:3)</PresentationFormat>
  <Paragraphs>79</Paragraphs>
  <Slides>14</Slides>
  <Notes>8</Notes>
  <HiddenSlides>0</HiddenSlides>
  <MMClips>0</MMClips>
  <ScaleCrop>false</ScaleCrop>
  <HeadingPairs>
    <vt:vector size="6" baseType="variant">
      <vt:variant>
        <vt:lpstr>Polices utilisées</vt:lpstr>
      </vt:variant>
      <vt:variant>
        <vt:i4>5</vt:i4>
      </vt:variant>
      <vt:variant>
        <vt:lpstr>Thème</vt:lpstr>
      </vt:variant>
      <vt:variant>
        <vt:i4>3</vt:i4>
      </vt:variant>
      <vt:variant>
        <vt:lpstr>Titres des diapositives</vt:lpstr>
      </vt:variant>
      <vt:variant>
        <vt:i4>14</vt:i4>
      </vt:variant>
    </vt:vector>
  </HeadingPairs>
  <TitlesOfParts>
    <vt:vector size="22" baseType="lpstr">
      <vt:lpstr>Arial</vt:lpstr>
      <vt:lpstr>Calibri</vt:lpstr>
      <vt:lpstr>Symbol</vt:lpstr>
      <vt:lpstr>Times New Roman</vt:lpstr>
      <vt:lpstr>Wingdings</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1-0020 - Template - Clean Wavy (blue)</dc:title>
  <dc:subject/>
  <dc:creator/>
  <dc:description>Free template released by Showeet.</dc:description>
  <cp:lastModifiedBy>SCHLEGEL Philippe</cp:lastModifiedBy>
  <cp:revision>149</cp:revision>
  <dcterms:created xsi:type="dcterms:W3CDTF">2012-01-17T22:15:29Z</dcterms:created>
  <dcterms:modified xsi:type="dcterms:W3CDTF">2021-12-20T07:45:58Z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y">
    <vt:lpwstr>Templates</vt:lpwstr>
  </property>
  <property fmtid="{D5CDD505-2E9C-101B-9397-08002B2CF9AE}" pid="3" name="Conditions of use">
    <vt:lpwstr>http://creativecommons.org/licenses/by-nd/3.0/</vt:lpwstr>
  </property>
  <property fmtid="{D5CDD505-2E9C-101B-9397-08002B2CF9AE}" pid="4" name="Copyright">
    <vt:lpwstr>© Copyright Showeet.com</vt:lpwstr>
  </property>
  <property fmtid="{D5CDD505-2E9C-101B-9397-08002B2CF9AE}" pid="5" name="ID">
    <vt:lpwstr>#1-0020</vt:lpwstr>
  </property>
  <property fmtid="{D5CDD505-2E9C-101B-9397-08002B2CF9AE}" pid="6" name="Source">
    <vt:lpwstr>http://www.showeet.com</vt:lpwstr>
  </property>
  <property fmtid="{D5CDD505-2E9C-101B-9397-08002B2CF9AE}" pid="7" name="ContentTypeId">
    <vt:lpwstr>0x0101005434446308C6F04EA105D5E9182B8AE8</vt:lpwstr>
  </property>
</Properties>
</file>