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64" r:id="rId6"/>
    <p:sldId id="287" r:id="rId7"/>
    <p:sldId id="288" r:id="rId8"/>
    <p:sldId id="284" r:id="rId9"/>
    <p:sldId id="290" r:id="rId10"/>
    <p:sldId id="289" r:id="rId11"/>
    <p:sldId id="283" r:id="rId12"/>
    <p:sldId id="282" r:id="rId13"/>
    <p:sldId id="291" r:id="rId14"/>
    <p:sldId id="293" r:id="rId15"/>
    <p:sldId id="275" r:id="rId16"/>
    <p:sldId id="286" r:id="rId17"/>
    <p:sldId id="285" r:id="rId18"/>
    <p:sldId id="29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6357" autoAdjust="0"/>
  </p:normalViewPr>
  <p:slideViewPr>
    <p:cSldViewPr>
      <p:cViewPr varScale="1">
        <p:scale>
          <a:sx n="101" d="100"/>
          <a:sy n="101" d="100"/>
        </p:scale>
        <p:origin x="91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B393C-41C0-4CCD-869A-5E3A622845E5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C0DFA1F-B60D-4367-BA7F-1045718CBED2}">
      <dgm:prSet phldrT="[Texte]"/>
      <dgm:spPr/>
      <dgm:t>
        <a:bodyPr/>
        <a:lstStyle/>
        <a:p>
          <a:r>
            <a:rPr lang="fr-FR" dirty="0">
              <a:solidFill>
                <a:srgbClr val="FFFF00"/>
              </a:solidFill>
            </a:rPr>
            <a:t>-STATUT-</a:t>
          </a:r>
        </a:p>
        <a:p>
          <a:r>
            <a:rPr lang="fr-FR" dirty="0"/>
            <a:t>Fichier/dossier : sans modification. </a:t>
          </a:r>
        </a:p>
      </dgm:t>
    </dgm:pt>
    <dgm:pt modelId="{8F65B4F9-3828-48AE-B176-65B2365696EF}" type="parTrans" cxnId="{43F84314-1DCC-4B47-AC96-DFE81265DB2D}">
      <dgm:prSet/>
      <dgm:spPr/>
      <dgm:t>
        <a:bodyPr/>
        <a:lstStyle/>
        <a:p>
          <a:endParaRPr lang="fr-FR"/>
        </a:p>
      </dgm:t>
    </dgm:pt>
    <dgm:pt modelId="{B9250268-4D22-455F-A226-5C6B6ADD9C2B}" type="sibTrans" cxnId="{43F84314-1DCC-4B47-AC96-DFE81265DB2D}">
      <dgm:prSet/>
      <dgm:spPr/>
      <dgm:t>
        <a:bodyPr/>
        <a:lstStyle/>
        <a:p>
          <a:endParaRPr lang="fr-FR"/>
        </a:p>
      </dgm:t>
    </dgm:pt>
    <dgm:pt modelId="{4F47EF42-DA3F-4D95-9C0E-F9F8F6E8404C}">
      <dgm:prSet phldrT="[Texte]"/>
      <dgm:spPr/>
      <dgm:t>
        <a:bodyPr/>
        <a:lstStyle/>
        <a:p>
          <a:r>
            <a:rPr lang="fr-FR" dirty="0">
              <a:solidFill>
                <a:srgbClr val="FFFF00"/>
              </a:solidFill>
            </a:rPr>
            <a:t>-STATUT-</a:t>
          </a:r>
        </a:p>
        <a:p>
          <a:r>
            <a:rPr lang="fr-FR" dirty="0"/>
            <a:t>Fichier/dossier : nouveau, modifié ou supprimé</a:t>
          </a:r>
        </a:p>
      </dgm:t>
    </dgm:pt>
    <dgm:pt modelId="{EDF37710-8D52-48F7-93F7-61054433089B}" type="parTrans" cxnId="{C1F60EC3-C9EF-412E-B6EB-AAC3E865D9B9}">
      <dgm:prSet/>
      <dgm:spPr/>
      <dgm:t>
        <a:bodyPr/>
        <a:lstStyle/>
        <a:p>
          <a:endParaRPr lang="fr-FR"/>
        </a:p>
      </dgm:t>
    </dgm:pt>
    <dgm:pt modelId="{2AF546FF-749E-4BC3-862B-2F8A34F6869C}" type="sibTrans" cxnId="{C1F60EC3-C9EF-412E-B6EB-AAC3E865D9B9}">
      <dgm:prSet/>
      <dgm:spPr/>
      <dgm:t>
        <a:bodyPr/>
        <a:lstStyle/>
        <a:p>
          <a:endParaRPr lang="fr-FR"/>
        </a:p>
      </dgm:t>
    </dgm:pt>
    <dgm:pt modelId="{18EF8DC8-5AC5-4758-8FF3-17D61ADDA29F}">
      <dgm:prSet phldrT="[Texte]"/>
      <dgm:spPr/>
      <dgm:t>
        <a:bodyPr/>
        <a:lstStyle/>
        <a:p>
          <a:r>
            <a:rPr lang="fr-FR" dirty="0">
              <a:solidFill>
                <a:srgbClr val="FF0000"/>
              </a:solidFill>
            </a:rPr>
            <a:t>-ACTION-</a:t>
          </a:r>
        </a:p>
        <a:p>
          <a:r>
            <a:rPr lang="fr-FR" dirty="0"/>
            <a:t>Ajouter les fichiers et dossiers voulu qui ont changé</a:t>
          </a:r>
        </a:p>
      </dgm:t>
    </dgm:pt>
    <dgm:pt modelId="{BF7BA224-09D0-4442-BDC8-83F733AD86A0}" type="parTrans" cxnId="{1F32F6B6-B0F7-4896-960F-EB1FB68D8243}">
      <dgm:prSet/>
      <dgm:spPr/>
      <dgm:t>
        <a:bodyPr/>
        <a:lstStyle/>
        <a:p>
          <a:endParaRPr lang="fr-FR"/>
        </a:p>
      </dgm:t>
    </dgm:pt>
    <dgm:pt modelId="{07A988DE-B1DB-4F8A-82E0-AEDB65B03866}" type="sibTrans" cxnId="{1F32F6B6-B0F7-4896-960F-EB1FB68D8243}">
      <dgm:prSet/>
      <dgm:spPr/>
      <dgm:t>
        <a:bodyPr/>
        <a:lstStyle/>
        <a:p>
          <a:endParaRPr lang="fr-FR"/>
        </a:p>
      </dgm:t>
    </dgm:pt>
    <dgm:pt modelId="{F4BFD457-B139-409F-B3EC-640787F194AC}">
      <dgm:prSet phldrT="[Texte]"/>
      <dgm:spPr/>
      <dgm:t>
        <a:bodyPr/>
        <a:lstStyle/>
        <a:p>
          <a:r>
            <a:rPr lang="fr-FR" dirty="0">
              <a:solidFill>
                <a:srgbClr val="FFFF00"/>
              </a:solidFill>
            </a:rPr>
            <a:t>-STATUT-</a:t>
          </a:r>
        </a:p>
        <a:p>
          <a:r>
            <a:rPr lang="fr-FR" dirty="0"/>
            <a:t>Les ajouts sont virtuellement « staged » (mis en scène)</a:t>
          </a:r>
        </a:p>
      </dgm:t>
    </dgm:pt>
    <dgm:pt modelId="{8A71ABAF-575D-4F8D-9258-30D362005F46}" type="parTrans" cxnId="{B0F04DC0-D751-4386-80AB-DA8B6E8164AA}">
      <dgm:prSet/>
      <dgm:spPr/>
      <dgm:t>
        <a:bodyPr/>
        <a:lstStyle/>
        <a:p>
          <a:endParaRPr lang="fr-FR"/>
        </a:p>
      </dgm:t>
    </dgm:pt>
    <dgm:pt modelId="{9471D93A-209E-4942-8E22-A405B5CE2764}" type="sibTrans" cxnId="{B0F04DC0-D751-4386-80AB-DA8B6E8164AA}">
      <dgm:prSet/>
      <dgm:spPr/>
      <dgm:t>
        <a:bodyPr/>
        <a:lstStyle/>
        <a:p>
          <a:endParaRPr lang="fr-FR"/>
        </a:p>
      </dgm:t>
    </dgm:pt>
    <dgm:pt modelId="{DFCA57C5-4DDA-4229-80FB-2BBD6558E6AC}">
      <dgm:prSet phldrT="[Texte]"/>
      <dgm:spPr/>
      <dgm:t>
        <a:bodyPr/>
        <a:lstStyle/>
        <a:p>
          <a:r>
            <a:rPr lang="fr-FR" dirty="0">
              <a:solidFill>
                <a:srgbClr val="FF0000"/>
              </a:solidFill>
            </a:rPr>
            <a:t>-ACTION-</a:t>
          </a:r>
        </a:p>
        <a:p>
          <a:r>
            <a:rPr lang="fr-FR" dirty="0"/>
            <a:t>Enregistrer les staged définitivement avec un nom de versions/descriptions</a:t>
          </a:r>
        </a:p>
      </dgm:t>
    </dgm:pt>
    <dgm:pt modelId="{36489DA9-12B7-440D-9478-18D75318503F}" type="parTrans" cxnId="{C5AA09D4-AEC4-46CC-8D37-A77DE5765E84}">
      <dgm:prSet/>
      <dgm:spPr/>
      <dgm:t>
        <a:bodyPr/>
        <a:lstStyle/>
        <a:p>
          <a:endParaRPr lang="fr-FR"/>
        </a:p>
      </dgm:t>
    </dgm:pt>
    <dgm:pt modelId="{2D98777C-C591-44CC-9351-2A713107B5F8}" type="sibTrans" cxnId="{C5AA09D4-AEC4-46CC-8D37-A77DE5765E84}">
      <dgm:prSet/>
      <dgm:spPr/>
      <dgm:t>
        <a:bodyPr/>
        <a:lstStyle/>
        <a:p>
          <a:endParaRPr lang="fr-FR"/>
        </a:p>
      </dgm:t>
    </dgm:pt>
    <dgm:pt modelId="{3E896533-01DF-43E6-A5DB-1BE6B537D9D9}">
      <dgm:prSet phldrT="[Texte]"/>
      <dgm:spPr/>
      <dgm:t>
        <a:bodyPr/>
        <a:lstStyle/>
        <a:p>
          <a:r>
            <a:rPr lang="fr-FR" dirty="0">
              <a:solidFill>
                <a:srgbClr val="FF0000"/>
              </a:solidFill>
            </a:rPr>
            <a:t>-ACTION-</a:t>
          </a:r>
        </a:p>
        <a:p>
          <a:r>
            <a:rPr lang="fr-FR" dirty="0"/>
            <a:t>Envoi des versions sur un serveur distant</a:t>
          </a:r>
        </a:p>
      </dgm:t>
    </dgm:pt>
    <dgm:pt modelId="{A9892375-3E3E-4EB2-861E-97A269800846}" type="parTrans" cxnId="{15B524A7-F1B7-4BBB-A500-937F0DFD34F6}">
      <dgm:prSet/>
      <dgm:spPr/>
      <dgm:t>
        <a:bodyPr/>
        <a:lstStyle/>
        <a:p>
          <a:endParaRPr lang="fr-FR"/>
        </a:p>
      </dgm:t>
    </dgm:pt>
    <dgm:pt modelId="{7D4B2B5E-E4DB-4EB9-BDD8-CF47748D8DB0}" type="sibTrans" cxnId="{15B524A7-F1B7-4BBB-A500-937F0DFD34F6}">
      <dgm:prSet/>
      <dgm:spPr/>
      <dgm:t>
        <a:bodyPr/>
        <a:lstStyle/>
        <a:p>
          <a:endParaRPr lang="fr-FR"/>
        </a:p>
      </dgm:t>
    </dgm:pt>
    <dgm:pt modelId="{D9738537-B66F-4867-A3A7-7530CC39B8F1}">
      <dgm:prSet phldrT="[Texte]"/>
      <dgm:spPr/>
      <dgm:t>
        <a:bodyPr/>
        <a:lstStyle/>
        <a:p>
          <a:r>
            <a:rPr lang="fr-FR" dirty="0">
              <a:solidFill>
                <a:srgbClr val="FFFF00"/>
              </a:solidFill>
            </a:rPr>
            <a:t>-STATUT-</a:t>
          </a:r>
        </a:p>
        <a:p>
          <a:r>
            <a:rPr lang="fr-FR" dirty="0"/>
            <a:t>Les versions sont enregistrées sur le serveur distant</a:t>
          </a:r>
        </a:p>
      </dgm:t>
    </dgm:pt>
    <dgm:pt modelId="{E2DA56F5-7245-4C8F-AB78-9388B64BA2B4}" type="parTrans" cxnId="{D62AE386-B5B6-4F0C-BAF5-F3F8F17E7F89}">
      <dgm:prSet/>
      <dgm:spPr/>
      <dgm:t>
        <a:bodyPr/>
        <a:lstStyle/>
        <a:p>
          <a:endParaRPr lang="fr-FR"/>
        </a:p>
      </dgm:t>
    </dgm:pt>
    <dgm:pt modelId="{70CB876D-256B-4AA4-AA67-48F3EA13AD87}" type="sibTrans" cxnId="{D62AE386-B5B6-4F0C-BAF5-F3F8F17E7F89}">
      <dgm:prSet/>
      <dgm:spPr/>
      <dgm:t>
        <a:bodyPr/>
        <a:lstStyle/>
        <a:p>
          <a:endParaRPr lang="fr-FR"/>
        </a:p>
      </dgm:t>
    </dgm:pt>
    <dgm:pt modelId="{E950C1A3-1DAC-4931-9959-A3851F099102}">
      <dgm:prSet phldrT="[Texte]"/>
      <dgm:spPr/>
      <dgm:t>
        <a:bodyPr/>
        <a:lstStyle/>
        <a:p>
          <a:r>
            <a:rPr lang="fr-FR" dirty="0">
              <a:solidFill>
                <a:srgbClr val="FFFF00"/>
              </a:solidFill>
            </a:rPr>
            <a:t>-STATUT-</a:t>
          </a:r>
        </a:p>
        <a:p>
          <a:r>
            <a:rPr lang="fr-FR" dirty="0"/>
            <a:t>Nouvelles versions en attente</a:t>
          </a:r>
        </a:p>
      </dgm:t>
    </dgm:pt>
    <dgm:pt modelId="{1D11075A-606D-4391-B70A-014B69EE3595}" type="sibTrans" cxnId="{217B577E-DAF6-457F-A9CE-BBE56412AA1F}">
      <dgm:prSet/>
      <dgm:spPr/>
      <dgm:t>
        <a:bodyPr/>
        <a:lstStyle/>
        <a:p>
          <a:endParaRPr lang="fr-FR"/>
        </a:p>
      </dgm:t>
    </dgm:pt>
    <dgm:pt modelId="{06B24F8C-2B6F-41F4-9A26-A7B7837260CF}" type="parTrans" cxnId="{217B577E-DAF6-457F-A9CE-BBE56412AA1F}">
      <dgm:prSet/>
      <dgm:spPr/>
      <dgm:t>
        <a:bodyPr/>
        <a:lstStyle/>
        <a:p>
          <a:endParaRPr lang="fr-FR"/>
        </a:p>
      </dgm:t>
    </dgm:pt>
    <dgm:pt modelId="{B665C64D-FE43-430D-97D2-76FBC13F7F33}">
      <dgm:prSet phldrT="[Texte]"/>
      <dgm:spPr/>
      <dgm:t>
        <a:bodyPr/>
        <a:lstStyle/>
        <a:p>
          <a:r>
            <a:rPr lang="fr-FR" dirty="0">
              <a:solidFill>
                <a:srgbClr val="FF0000"/>
              </a:solidFill>
            </a:rPr>
            <a:t>-ACTION-</a:t>
          </a:r>
        </a:p>
        <a:p>
          <a:r>
            <a:rPr lang="fr-FR" dirty="0"/>
            <a:t>Récupérer les dernières versions distante</a:t>
          </a:r>
        </a:p>
      </dgm:t>
    </dgm:pt>
    <dgm:pt modelId="{5D1AB291-8634-40E3-9F30-6D9297379091}" type="parTrans" cxnId="{8EF9706B-44D0-4BFA-9B0F-2E22E338C134}">
      <dgm:prSet/>
      <dgm:spPr/>
      <dgm:t>
        <a:bodyPr/>
        <a:lstStyle/>
        <a:p>
          <a:endParaRPr lang="fr-FR"/>
        </a:p>
      </dgm:t>
    </dgm:pt>
    <dgm:pt modelId="{E62A35AB-1FB6-47B5-8B72-BAEE32C8EDFF}" type="sibTrans" cxnId="{8EF9706B-44D0-4BFA-9B0F-2E22E338C134}">
      <dgm:prSet/>
      <dgm:spPr/>
      <dgm:t>
        <a:bodyPr/>
        <a:lstStyle/>
        <a:p>
          <a:endParaRPr lang="fr-FR"/>
        </a:p>
      </dgm:t>
    </dgm:pt>
    <dgm:pt modelId="{26FEA34F-D333-40F2-A973-9E3821B39B3C}" type="pres">
      <dgm:prSet presAssocID="{2F9B393C-41C0-4CCD-869A-5E3A622845E5}" presName="Name0" presStyleCnt="0">
        <dgm:presLayoutVars>
          <dgm:dir/>
          <dgm:resizeHandles/>
        </dgm:presLayoutVars>
      </dgm:prSet>
      <dgm:spPr/>
    </dgm:pt>
    <dgm:pt modelId="{454B1B22-7F89-41AE-AF38-98A5A87139DC}" type="pres">
      <dgm:prSet presAssocID="{FC0DFA1F-B60D-4367-BA7F-1045718CBED2}" presName="compNode" presStyleCnt="0"/>
      <dgm:spPr/>
    </dgm:pt>
    <dgm:pt modelId="{482A303D-52FE-4E0B-82C9-118EDDCD5DFB}" type="pres">
      <dgm:prSet presAssocID="{FC0DFA1F-B60D-4367-BA7F-1045718CBED2}" presName="dummyConnPt" presStyleCnt="0"/>
      <dgm:spPr/>
    </dgm:pt>
    <dgm:pt modelId="{92D4178A-54AC-43B7-A3B7-994577BDD6CA}" type="pres">
      <dgm:prSet presAssocID="{FC0DFA1F-B60D-4367-BA7F-1045718CBED2}" presName="node" presStyleLbl="node1" presStyleIdx="0" presStyleCnt="9">
        <dgm:presLayoutVars>
          <dgm:bulletEnabled val="1"/>
        </dgm:presLayoutVars>
      </dgm:prSet>
      <dgm:spPr/>
    </dgm:pt>
    <dgm:pt modelId="{AB96745E-1637-4D71-8931-D09B4B67C94E}" type="pres">
      <dgm:prSet presAssocID="{B9250268-4D22-455F-A226-5C6B6ADD9C2B}" presName="sibTrans" presStyleLbl="bgSibTrans2D1" presStyleIdx="0" presStyleCnt="8"/>
      <dgm:spPr/>
    </dgm:pt>
    <dgm:pt modelId="{9084960F-ED33-4A6F-892F-A7F4837A743E}" type="pres">
      <dgm:prSet presAssocID="{4F47EF42-DA3F-4D95-9C0E-F9F8F6E8404C}" presName="compNode" presStyleCnt="0"/>
      <dgm:spPr/>
    </dgm:pt>
    <dgm:pt modelId="{9603C9D2-DAD6-477A-ABD6-04FA752E9CF1}" type="pres">
      <dgm:prSet presAssocID="{4F47EF42-DA3F-4D95-9C0E-F9F8F6E8404C}" presName="dummyConnPt" presStyleCnt="0"/>
      <dgm:spPr/>
    </dgm:pt>
    <dgm:pt modelId="{D4028C62-EEB3-431A-984B-D44C1E2AF479}" type="pres">
      <dgm:prSet presAssocID="{4F47EF42-DA3F-4D95-9C0E-F9F8F6E8404C}" presName="node" presStyleLbl="node1" presStyleIdx="1" presStyleCnt="9">
        <dgm:presLayoutVars>
          <dgm:bulletEnabled val="1"/>
        </dgm:presLayoutVars>
      </dgm:prSet>
      <dgm:spPr/>
    </dgm:pt>
    <dgm:pt modelId="{6D041EFB-67E6-4999-91A3-36C0C0E4E347}" type="pres">
      <dgm:prSet presAssocID="{2AF546FF-749E-4BC3-862B-2F8A34F6869C}" presName="sibTrans" presStyleLbl="bgSibTrans2D1" presStyleIdx="1" presStyleCnt="8"/>
      <dgm:spPr/>
    </dgm:pt>
    <dgm:pt modelId="{4EE5DA2E-A4CB-4A41-B946-8F1CB564CD3A}" type="pres">
      <dgm:prSet presAssocID="{18EF8DC8-5AC5-4758-8FF3-17D61ADDA29F}" presName="compNode" presStyleCnt="0"/>
      <dgm:spPr/>
    </dgm:pt>
    <dgm:pt modelId="{3388FB42-AF55-4BC5-B552-84EE145C74FE}" type="pres">
      <dgm:prSet presAssocID="{18EF8DC8-5AC5-4758-8FF3-17D61ADDA29F}" presName="dummyConnPt" presStyleCnt="0"/>
      <dgm:spPr/>
    </dgm:pt>
    <dgm:pt modelId="{61392B1E-BDAC-48CC-9A12-4221D2389EAA}" type="pres">
      <dgm:prSet presAssocID="{18EF8DC8-5AC5-4758-8FF3-17D61ADDA29F}" presName="node" presStyleLbl="node1" presStyleIdx="2" presStyleCnt="9">
        <dgm:presLayoutVars>
          <dgm:bulletEnabled val="1"/>
        </dgm:presLayoutVars>
      </dgm:prSet>
      <dgm:spPr/>
    </dgm:pt>
    <dgm:pt modelId="{66B8FB88-ED12-4682-A55D-F2DF6E4411B8}" type="pres">
      <dgm:prSet presAssocID="{07A988DE-B1DB-4F8A-82E0-AEDB65B03866}" presName="sibTrans" presStyleLbl="bgSibTrans2D1" presStyleIdx="2" presStyleCnt="8"/>
      <dgm:spPr/>
    </dgm:pt>
    <dgm:pt modelId="{1C3E6DE1-82DB-481B-ADE2-1EE16D88370D}" type="pres">
      <dgm:prSet presAssocID="{F4BFD457-B139-409F-B3EC-640787F194AC}" presName="compNode" presStyleCnt="0"/>
      <dgm:spPr/>
    </dgm:pt>
    <dgm:pt modelId="{61DDA252-D56E-4D5F-9069-AE28A347D0FB}" type="pres">
      <dgm:prSet presAssocID="{F4BFD457-B139-409F-B3EC-640787F194AC}" presName="dummyConnPt" presStyleCnt="0"/>
      <dgm:spPr/>
    </dgm:pt>
    <dgm:pt modelId="{A708B80A-EEAC-4DD7-B63C-ECEFC0463917}" type="pres">
      <dgm:prSet presAssocID="{F4BFD457-B139-409F-B3EC-640787F194AC}" presName="node" presStyleLbl="node1" presStyleIdx="3" presStyleCnt="9">
        <dgm:presLayoutVars>
          <dgm:bulletEnabled val="1"/>
        </dgm:presLayoutVars>
      </dgm:prSet>
      <dgm:spPr/>
    </dgm:pt>
    <dgm:pt modelId="{093B4F5E-5BA8-4D29-9A2C-E0F2B9EED3F0}" type="pres">
      <dgm:prSet presAssocID="{9471D93A-209E-4942-8E22-A405B5CE2764}" presName="sibTrans" presStyleLbl="bgSibTrans2D1" presStyleIdx="3" presStyleCnt="8"/>
      <dgm:spPr/>
    </dgm:pt>
    <dgm:pt modelId="{1BFAF058-0817-48E4-8F59-A9CC549EB608}" type="pres">
      <dgm:prSet presAssocID="{DFCA57C5-4DDA-4229-80FB-2BBD6558E6AC}" presName="compNode" presStyleCnt="0"/>
      <dgm:spPr/>
    </dgm:pt>
    <dgm:pt modelId="{B3BE8DD4-31A4-4C56-B7B5-86F2A1B90588}" type="pres">
      <dgm:prSet presAssocID="{DFCA57C5-4DDA-4229-80FB-2BBD6558E6AC}" presName="dummyConnPt" presStyleCnt="0"/>
      <dgm:spPr/>
    </dgm:pt>
    <dgm:pt modelId="{096D9684-A3A2-41BA-AAF3-BFA573DEA26A}" type="pres">
      <dgm:prSet presAssocID="{DFCA57C5-4DDA-4229-80FB-2BBD6558E6AC}" presName="node" presStyleLbl="node1" presStyleIdx="4" presStyleCnt="9">
        <dgm:presLayoutVars>
          <dgm:bulletEnabled val="1"/>
        </dgm:presLayoutVars>
      </dgm:prSet>
      <dgm:spPr/>
    </dgm:pt>
    <dgm:pt modelId="{F68DA621-CF2E-4C15-8CEC-EE3BF07C0F56}" type="pres">
      <dgm:prSet presAssocID="{2D98777C-C591-44CC-9351-2A713107B5F8}" presName="sibTrans" presStyleLbl="bgSibTrans2D1" presStyleIdx="4" presStyleCnt="8"/>
      <dgm:spPr/>
    </dgm:pt>
    <dgm:pt modelId="{BF693789-BD22-453D-9596-944FD9AEE683}" type="pres">
      <dgm:prSet presAssocID="{E950C1A3-1DAC-4931-9959-A3851F099102}" presName="compNode" presStyleCnt="0"/>
      <dgm:spPr/>
    </dgm:pt>
    <dgm:pt modelId="{57BA188D-8173-4D31-9801-A25D4824027F}" type="pres">
      <dgm:prSet presAssocID="{E950C1A3-1DAC-4931-9959-A3851F099102}" presName="dummyConnPt" presStyleCnt="0"/>
      <dgm:spPr/>
    </dgm:pt>
    <dgm:pt modelId="{EB55297D-393D-4A4C-85E9-2224CB64F954}" type="pres">
      <dgm:prSet presAssocID="{E950C1A3-1DAC-4931-9959-A3851F099102}" presName="node" presStyleLbl="node1" presStyleIdx="5" presStyleCnt="9">
        <dgm:presLayoutVars>
          <dgm:bulletEnabled val="1"/>
        </dgm:presLayoutVars>
      </dgm:prSet>
      <dgm:spPr/>
    </dgm:pt>
    <dgm:pt modelId="{5717D2C1-785C-4B1A-92D1-C1D9E04B13CB}" type="pres">
      <dgm:prSet presAssocID="{1D11075A-606D-4391-B70A-014B69EE3595}" presName="sibTrans" presStyleLbl="bgSibTrans2D1" presStyleIdx="5" presStyleCnt="8"/>
      <dgm:spPr/>
    </dgm:pt>
    <dgm:pt modelId="{9C871D28-DD53-47F1-B80F-8DC09047B504}" type="pres">
      <dgm:prSet presAssocID="{3E896533-01DF-43E6-A5DB-1BE6B537D9D9}" presName="compNode" presStyleCnt="0"/>
      <dgm:spPr/>
    </dgm:pt>
    <dgm:pt modelId="{43C1ED53-AA52-4E59-A383-46251DDBB00B}" type="pres">
      <dgm:prSet presAssocID="{3E896533-01DF-43E6-A5DB-1BE6B537D9D9}" presName="dummyConnPt" presStyleCnt="0"/>
      <dgm:spPr/>
    </dgm:pt>
    <dgm:pt modelId="{9F800C86-CCE8-4D1C-AC2F-802549F72DD7}" type="pres">
      <dgm:prSet presAssocID="{3E896533-01DF-43E6-A5DB-1BE6B537D9D9}" presName="node" presStyleLbl="node1" presStyleIdx="6" presStyleCnt="9">
        <dgm:presLayoutVars>
          <dgm:bulletEnabled val="1"/>
        </dgm:presLayoutVars>
      </dgm:prSet>
      <dgm:spPr/>
    </dgm:pt>
    <dgm:pt modelId="{B7A2683E-12AF-41E7-AF78-AA55403D39F6}" type="pres">
      <dgm:prSet presAssocID="{7D4B2B5E-E4DB-4EB9-BDD8-CF47748D8DB0}" presName="sibTrans" presStyleLbl="bgSibTrans2D1" presStyleIdx="6" presStyleCnt="8"/>
      <dgm:spPr/>
    </dgm:pt>
    <dgm:pt modelId="{6B36BE9B-772E-47D3-AAE1-EFB987AC19A5}" type="pres">
      <dgm:prSet presAssocID="{D9738537-B66F-4867-A3A7-7530CC39B8F1}" presName="compNode" presStyleCnt="0"/>
      <dgm:spPr/>
    </dgm:pt>
    <dgm:pt modelId="{A8CBCFFD-D706-447E-AEA0-5C49F5EC32B9}" type="pres">
      <dgm:prSet presAssocID="{D9738537-B66F-4867-A3A7-7530CC39B8F1}" presName="dummyConnPt" presStyleCnt="0"/>
      <dgm:spPr/>
    </dgm:pt>
    <dgm:pt modelId="{88AAB729-F116-4BCF-BCE0-E46E716393AA}" type="pres">
      <dgm:prSet presAssocID="{D9738537-B66F-4867-A3A7-7530CC39B8F1}" presName="node" presStyleLbl="node1" presStyleIdx="7" presStyleCnt="9">
        <dgm:presLayoutVars>
          <dgm:bulletEnabled val="1"/>
        </dgm:presLayoutVars>
      </dgm:prSet>
      <dgm:spPr/>
    </dgm:pt>
    <dgm:pt modelId="{50314974-6B84-4A65-968F-3C74FD7A9E82}" type="pres">
      <dgm:prSet presAssocID="{70CB876D-256B-4AA4-AA67-48F3EA13AD87}" presName="sibTrans" presStyleLbl="bgSibTrans2D1" presStyleIdx="7" presStyleCnt="8"/>
      <dgm:spPr/>
    </dgm:pt>
    <dgm:pt modelId="{6B5ABE9D-75A0-4899-A227-85D769B5900B}" type="pres">
      <dgm:prSet presAssocID="{B665C64D-FE43-430D-97D2-76FBC13F7F33}" presName="compNode" presStyleCnt="0"/>
      <dgm:spPr/>
    </dgm:pt>
    <dgm:pt modelId="{5EA4D456-7AA0-4004-8F81-FBF6C501A0E7}" type="pres">
      <dgm:prSet presAssocID="{B665C64D-FE43-430D-97D2-76FBC13F7F33}" presName="dummyConnPt" presStyleCnt="0"/>
      <dgm:spPr/>
    </dgm:pt>
    <dgm:pt modelId="{E5B81E53-2DFE-4A35-BD29-AFEAF1D3DB7C}" type="pres">
      <dgm:prSet presAssocID="{B665C64D-FE43-430D-97D2-76FBC13F7F33}" presName="node" presStyleLbl="node1" presStyleIdx="8" presStyleCnt="9">
        <dgm:presLayoutVars>
          <dgm:bulletEnabled val="1"/>
        </dgm:presLayoutVars>
      </dgm:prSet>
      <dgm:spPr/>
    </dgm:pt>
  </dgm:ptLst>
  <dgm:cxnLst>
    <dgm:cxn modelId="{A65AF008-6718-47AC-A579-6634EEE4041A}" type="presOf" srcId="{B665C64D-FE43-430D-97D2-76FBC13F7F33}" destId="{E5B81E53-2DFE-4A35-BD29-AFEAF1D3DB7C}" srcOrd="0" destOrd="0" presId="urn:microsoft.com/office/officeart/2005/8/layout/bProcess4"/>
    <dgm:cxn modelId="{43F84314-1DCC-4B47-AC96-DFE81265DB2D}" srcId="{2F9B393C-41C0-4CCD-869A-5E3A622845E5}" destId="{FC0DFA1F-B60D-4367-BA7F-1045718CBED2}" srcOrd="0" destOrd="0" parTransId="{8F65B4F9-3828-48AE-B176-65B2365696EF}" sibTransId="{B9250268-4D22-455F-A226-5C6B6ADD9C2B}"/>
    <dgm:cxn modelId="{F3949F26-8CE9-4A04-82BF-C2C16EFA3140}" type="presOf" srcId="{DFCA57C5-4DDA-4229-80FB-2BBD6558E6AC}" destId="{096D9684-A3A2-41BA-AAF3-BFA573DEA26A}" srcOrd="0" destOrd="0" presId="urn:microsoft.com/office/officeart/2005/8/layout/bProcess4"/>
    <dgm:cxn modelId="{C189A929-005B-467F-BA96-F9DD7C5AF1A6}" type="presOf" srcId="{3E896533-01DF-43E6-A5DB-1BE6B537D9D9}" destId="{9F800C86-CCE8-4D1C-AC2F-802549F72DD7}" srcOrd="0" destOrd="0" presId="urn:microsoft.com/office/officeart/2005/8/layout/bProcess4"/>
    <dgm:cxn modelId="{869C3D2C-ACBF-4C48-A8D8-C3B86282C334}" type="presOf" srcId="{70CB876D-256B-4AA4-AA67-48F3EA13AD87}" destId="{50314974-6B84-4A65-968F-3C74FD7A9E82}" srcOrd="0" destOrd="0" presId="urn:microsoft.com/office/officeart/2005/8/layout/bProcess4"/>
    <dgm:cxn modelId="{69F7EC2E-EEF3-473D-8441-6A7B48065749}" type="presOf" srcId="{07A988DE-B1DB-4F8A-82E0-AEDB65B03866}" destId="{66B8FB88-ED12-4682-A55D-F2DF6E4411B8}" srcOrd="0" destOrd="0" presId="urn:microsoft.com/office/officeart/2005/8/layout/bProcess4"/>
    <dgm:cxn modelId="{C7317569-8991-4BCD-BC5E-344856084845}" type="presOf" srcId="{F4BFD457-B139-409F-B3EC-640787F194AC}" destId="{A708B80A-EEAC-4DD7-B63C-ECEFC0463917}" srcOrd="0" destOrd="0" presId="urn:microsoft.com/office/officeart/2005/8/layout/bProcess4"/>
    <dgm:cxn modelId="{8EF9706B-44D0-4BFA-9B0F-2E22E338C134}" srcId="{2F9B393C-41C0-4CCD-869A-5E3A622845E5}" destId="{B665C64D-FE43-430D-97D2-76FBC13F7F33}" srcOrd="8" destOrd="0" parTransId="{5D1AB291-8634-40E3-9F30-6D9297379091}" sibTransId="{E62A35AB-1FB6-47B5-8B72-BAEE32C8EDFF}"/>
    <dgm:cxn modelId="{77380F4C-3BD0-4B13-9BB7-19A5FA86A1CF}" type="presOf" srcId="{9471D93A-209E-4942-8E22-A405B5CE2764}" destId="{093B4F5E-5BA8-4D29-9A2C-E0F2B9EED3F0}" srcOrd="0" destOrd="0" presId="urn:microsoft.com/office/officeart/2005/8/layout/bProcess4"/>
    <dgm:cxn modelId="{2D9B9A4D-EE7E-488B-A5F7-7BB48DC52CF9}" type="presOf" srcId="{18EF8DC8-5AC5-4758-8FF3-17D61ADDA29F}" destId="{61392B1E-BDAC-48CC-9A12-4221D2389EAA}" srcOrd="0" destOrd="0" presId="urn:microsoft.com/office/officeart/2005/8/layout/bProcess4"/>
    <dgm:cxn modelId="{61B31458-49F1-4D9F-9FC0-1ACB7B5E651C}" type="presOf" srcId="{D9738537-B66F-4867-A3A7-7530CC39B8F1}" destId="{88AAB729-F116-4BCF-BCE0-E46E716393AA}" srcOrd="0" destOrd="0" presId="urn:microsoft.com/office/officeart/2005/8/layout/bProcess4"/>
    <dgm:cxn modelId="{217B577E-DAF6-457F-A9CE-BBE56412AA1F}" srcId="{2F9B393C-41C0-4CCD-869A-5E3A622845E5}" destId="{E950C1A3-1DAC-4931-9959-A3851F099102}" srcOrd="5" destOrd="0" parTransId="{06B24F8C-2B6F-41F4-9A26-A7B7837260CF}" sibTransId="{1D11075A-606D-4391-B70A-014B69EE3595}"/>
    <dgm:cxn modelId="{D62AE386-B5B6-4F0C-BAF5-F3F8F17E7F89}" srcId="{2F9B393C-41C0-4CCD-869A-5E3A622845E5}" destId="{D9738537-B66F-4867-A3A7-7530CC39B8F1}" srcOrd="7" destOrd="0" parTransId="{E2DA56F5-7245-4C8F-AB78-9388B64BA2B4}" sibTransId="{70CB876D-256B-4AA4-AA67-48F3EA13AD87}"/>
    <dgm:cxn modelId="{5532DC96-4ABA-40A4-89CD-E0F6C547F999}" type="presOf" srcId="{2AF546FF-749E-4BC3-862B-2F8A34F6869C}" destId="{6D041EFB-67E6-4999-91A3-36C0C0E4E347}" srcOrd="0" destOrd="0" presId="urn:microsoft.com/office/officeart/2005/8/layout/bProcess4"/>
    <dgm:cxn modelId="{EB3D3998-3E6F-4976-8EC1-3914E6D30899}" type="presOf" srcId="{4F47EF42-DA3F-4D95-9C0E-F9F8F6E8404C}" destId="{D4028C62-EEB3-431A-984B-D44C1E2AF479}" srcOrd="0" destOrd="0" presId="urn:microsoft.com/office/officeart/2005/8/layout/bProcess4"/>
    <dgm:cxn modelId="{15B524A7-F1B7-4BBB-A500-937F0DFD34F6}" srcId="{2F9B393C-41C0-4CCD-869A-5E3A622845E5}" destId="{3E896533-01DF-43E6-A5DB-1BE6B537D9D9}" srcOrd="6" destOrd="0" parTransId="{A9892375-3E3E-4EB2-861E-97A269800846}" sibTransId="{7D4B2B5E-E4DB-4EB9-BDD8-CF47748D8DB0}"/>
    <dgm:cxn modelId="{BEAED3AA-A148-4243-A496-656B695B640F}" type="presOf" srcId="{7D4B2B5E-E4DB-4EB9-BDD8-CF47748D8DB0}" destId="{B7A2683E-12AF-41E7-AF78-AA55403D39F6}" srcOrd="0" destOrd="0" presId="urn:microsoft.com/office/officeart/2005/8/layout/bProcess4"/>
    <dgm:cxn modelId="{FE1CF3AD-7701-473B-979E-793B7DBE90E9}" type="presOf" srcId="{2F9B393C-41C0-4CCD-869A-5E3A622845E5}" destId="{26FEA34F-D333-40F2-A973-9E3821B39B3C}" srcOrd="0" destOrd="0" presId="urn:microsoft.com/office/officeart/2005/8/layout/bProcess4"/>
    <dgm:cxn modelId="{169DF3B6-0307-4395-92E0-AB3B373A58E1}" type="presOf" srcId="{FC0DFA1F-B60D-4367-BA7F-1045718CBED2}" destId="{92D4178A-54AC-43B7-A3B7-994577BDD6CA}" srcOrd="0" destOrd="0" presId="urn:microsoft.com/office/officeart/2005/8/layout/bProcess4"/>
    <dgm:cxn modelId="{1F32F6B6-B0F7-4896-960F-EB1FB68D8243}" srcId="{2F9B393C-41C0-4CCD-869A-5E3A622845E5}" destId="{18EF8DC8-5AC5-4758-8FF3-17D61ADDA29F}" srcOrd="2" destOrd="0" parTransId="{BF7BA224-09D0-4442-BDC8-83F733AD86A0}" sibTransId="{07A988DE-B1DB-4F8A-82E0-AEDB65B03866}"/>
    <dgm:cxn modelId="{5C4ECBBA-FF6D-4066-8060-2561D1DBF73A}" type="presOf" srcId="{B9250268-4D22-455F-A226-5C6B6ADD9C2B}" destId="{AB96745E-1637-4D71-8931-D09B4B67C94E}" srcOrd="0" destOrd="0" presId="urn:microsoft.com/office/officeart/2005/8/layout/bProcess4"/>
    <dgm:cxn modelId="{228296BF-A70C-47E1-82EE-D81FCAC0328D}" type="presOf" srcId="{1D11075A-606D-4391-B70A-014B69EE3595}" destId="{5717D2C1-785C-4B1A-92D1-C1D9E04B13CB}" srcOrd="0" destOrd="0" presId="urn:microsoft.com/office/officeart/2005/8/layout/bProcess4"/>
    <dgm:cxn modelId="{B0F04DC0-D751-4386-80AB-DA8B6E8164AA}" srcId="{2F9B393C-41C0-4CCD-869A-5E3A622845E5}" destId="{F4BFD457-B139-409F-B3EC-640787F194AC}" srcOrd="3" destOrd="0" parTransId="{8A71ABAF-575D-4F8D-9258-30D362005F46}" sibTransId="{9471D93A-209E-4942-8E22-A405B5CE2764}"/>
    <dgm:cxn modelId="{C1F60EC3-C9EF-412E-B6EB-AAC3E865D9B9}" srcId="{2F9B393C-41C0-4CCD-869A-5E3A622845E5}" destId="{4F47EF42-DA3F-4D95-9C0E-F9F8F6E8404C}" srcOrd="1" destOrd="0" parTransId="{EDF37710-8D52-48F7-93F7-61054433089B}" sibTransId="{2AF546FF-749E-4BC3-862B-2F8A34F6869C}"/>
    <dgm:cxn modelId="{C5AA09D4-AEC4-46CC-8D37-A77DE5765E84}" srcId="{2F9B393C-41C0-4CCD-869A-5E3A622845E5}" destId="{DFCA57C5-4DDA-4229-80FB-2BBD6558E6AC}" srcOrd="4" destOrd="0" parTransId="{36489DA9-12B7-440D-9478-18D75318503F}" sibTransId="{2D98777C-C591-44CC-9351-2A713107B5F8}"/>
    <dgm:cxn modelId="{E3E161E2-65C7-41A7-BF21-E8BCC9096495}" type="presOf" srcId="{E950C1A3-1DAC-4931-9959-A3851F099102}" destId="{EB55297D-393D-4A4C-85E9-2224CB64F954}" srcOrd="0" destOrd="0" presId="urn:microsoft.com/office/officeart/2005/8/layout/bProcess4"/>
    <dgm:cxn modelId="{7C9506EE-E683-4470-B8D5-F9CD19F5CD5F}" type="presOf" srcId="{2D98777C-C591-44CC-9351-2A713107B5F8}" destId="{F68DA621-CF2E-4C15-8CEC-EE3BF07C0F56}" srcOrd="0" destOrd="0" presId="urn:microsoft.com/office/officeart/2005/8/layout/bProcess4"/>
    <dgm:cxn modelId="{42D8F2AD-1E0C-4D57-BA58-057AB7DA2E1D}" type="presParOf" srcId="{26FEA34F-D333-40F2-A973-9E3821B39B3C}" destId="{454B1B22-7F89-41AE-AF38-98A5A87139DC}" srcOrd="0" destOrd="0" presId="urn:microsoft.com/office/officeart/2005/8/layout/bProcess4"/>
    <dgm:cxn modelId="{0A3F830F-241C-4EBA-A70E-91FE046FBFF1}" type="presParOf" srcId="{454B1B22-7F89-41AE-AF38-98A5A87139DC}" destId="{482A303D-52FE-4E0B-82C9-118EDDCD5DFB}" srcOrd="0" destOrd="0" presId="urn:microsoft.com/office/officeart/2005/8/layout/bProcess4"/>
    <dgm:cxn modelId="{F5903C16-4EC5-426A-90E7-AF715F66B3C1}" type="presParOf" srcId="{454B1B22-7F89-41AE-AF38-98A5A87139DC}" destId="{92D4178A-54AC-43B7-A3B7-994577BDD6CA}" srcOrd="1" destOrd="0" presId="urn:microsoft.com/office/officeart/2005/8/layout/bProcess4"/>
    <dgm:cxn modelId="{1A1B30D2-E200-49CB-9625-A4F40729B196}" type="presParOf" srcId="{26FEA34F-D333-40F2-A973-9E3821B39B3C}" destId="{AB96745E-1637-4D71-8931-D09B4B67C94E}" srcOrd="1" destOrd="0" presId="urn:microsoft.com/office/officeart/2005/8/layout/bProcess4"/>
    <dgm:cxn modelId="{1F1CD7DA-E785-42E8-B2D1-D0890542D7F7}" type="presParOf" srcId="{26FEA34F-D333-40F2-A973-9E3821B39B3C}" destId="{9084960F-ED33-4A6F-892F-A7F4837A743E}" srcOrd="2" destOrd="0" presId="urn:microsoft.com/office/officeart/2005/8/layout/bProcess4"/>
    <dgm:cxn modelId="{70566574-9C3F-4469-AAC4-BDF257E79099}" type="presParOf" srcId="{9084960F-ED33-4A6F-892F-A7F4837A743E}" destId="{9603C9D2-DAD6-477A-ABD6-04FA752E9CF1}" srcOrd="0" destOrd="0" presId="urn:microsoft.com/office/officeart/2005/8/layout/bProcess4"/>
    <dgm:cxn modelId="{EB6EC779-79FE-4364-8890-13F076905037}" type="presParOf" srcId="{9084960F-ED33-4A6F-892F-A7F4837A743E}" destId="{D4028C62-EEB3-431A-984B-D44C1E2AF479}" srcOrd="1" destOrd="0" presId="urn:microsoft.com/office/officeart/2005/8/layout/bProcess4"/>
    <dgm:cxn modelId="{9B262714-BC7B-4952-9CEC-5FE61301B6A4}" type="presParOf" srcId="{26FEA34F-D333-40F2-A973-9E3821B39B3C}" destId="{6D041EFB-67E6-4999-91A3-36C0C0E4E347}" srcOrd="3" destOrd="0" presId="urn:microsoft.com/office/officeart/2005/8/layout/bProcess4"/>
    <dgm:cxn modelId="{1A2D1379-2F07-4E5D-92FA-8AC68BCBFDF9}" type="presParOf" srcId="{26FEA34F-D333-40F2-A973-9E3821B39B3C}" destId="{4EE5DA2E-A4CB-4A41-B946-8F1CB564CD3A}" srcOrd="4" destOrd="0" presId="urn:microsoft.com/office/officeart/2005/8/layout/bProcess4"/>
    <dgm:cxn modelId="{875BDEF3-37B8-4757-AED9-778CF13B14AC}" type="presParOf" srcId="{4EE5DA2E-A4CB-4A41-B946-8F1CB564CD3A}" destId="{3388FB42-AF55-4BC5-B552-84EE145C74FE}" srcOrd="0" destOrd="0" presId="urn:microsoft.com/office/officeart/2005/8/layout/bProcess4"/>
    <dgm:cxn modelId="{2C4173F3-ADFF-4470-B46D-7B87BB13BB8D}" type="presParOf" srcId="{4EE5DA2E-A4CB-4A41-B946-8F1CB564CD3A}" destId="{61392B1E-BDAC-48CC-9A12-4221D2389EAA}" srcOrd="1" destOrd="0" presId="urn:microsoft.com/office/officeart/2005/8/layout/bProcess4"/>
    <dgm:cxn modelId="{9787336A-D920-471E-B0C9-07A109F9DA44}" type="presParOf" srcId="{26FEA34F-D333-40F2-A973-9E3821B39B3C}" destId="{66B8FB88-ED12-4682-A55D-F2DF6E4411B8}" srcOrd="5" destOrd="0" presId="urn:microsoft.com/office/officeart/2005/8/layout/bProcess4"/>
    <dgm:cxn modelId="{32C66FA5-86F3-48BE-A730-5198F3F006B3}" type="presParOf" srcId="{26FEA34F-D333-40F2-A973-9E3821B39B3C}" destId="{1C3E6DE1-82DB-481B-ADE2-1EE16D88370D}" srcOrd="6" destOrd="0" presId="urn:microsoft.com/office/officeart/2005/8/layout/bProcess4"/>
    <dgm:cxn modelId="{4A79C184-39E0-4D86-AAA1-8894108C4D06}" type="presParOf" srcId="{1C3E6DE1-82DB-481B-ADE2-1EE16D88370D}" destId="{61DDA252-D56E-4D5F-9069-AE28A347D0FB}" srcOrd="0" destOrd="0" presId="urn:microsoft.com/office/officeart/2005/8/layout/bProcess4"/>
    <dgm:cxn modelId="{DA2C3316-2FDF-4917-BDFE-B1B5FF6881B4}" type="presParOf" srcId="{1C3E6DE1-82DB-481B-ADE2-1EE16D88370D}" destId="{A708B80A-EEAC-4DD7-B63C-ECEFC0463917}" srcOrd="1" destOrd="0" presId="urn:microsoft.com/office/officeart/2005/8/layout/bProcess4"/>
    <dgm:cxn modelId="{5A67244F-59E4-46A4-A94B-4C99896C0B28}" type="presParOf" srcId="{26FEA34F-D333-40F2-A973-9E3821B39B3C}" destId="{093B4F5E-5BA8-4D29-9A2C-E0F2B9EED3F0}" srcOrd="7" destOrd="0" presId="urn:microsoft.com/office/officeart/2005/8/layout/bProcess4"/>
    <dgm:cxn modelId="{561F6467-3F55-41D0-A997-D2F045C0322A}" type="presParOf" srcId="{26FEA34F-D333-40F2-A973-9E3821B39B3C}" destId="{1BFAF058-0817-48E4-8F59-A9CC549EB608}" srcOrd="8" destOrd="0" presId="urn:microsoft.com/office/officeart/2005/8/layout/bProcess4"/>
    <dgm:cxn modelId="{6BB4E270-8B72-46AA-9EA1-635C8AB48F96}" type="presParOf" srcId="{1BFAF058-0817-48E4-8F59-A9CC549EB608}" destId="{B3BE8DD4-31A4-4C56-B7B5-86F2A1B90588}" srcOrd="0" destOrd="0" presId="urn:microsoft.com/office/officeart/2005/8/layout/bProcess4"/>
    <dgm:cxn modelId="{A922B2B4-0679-492A-92D1-B2C7FEF8D662}" type="presParOf" srcId="{1BFAF058-0817-48E4-8F59-A9CC549EB608}" destId="{096D9684-A3A2-41BA-AAF3-BFA573DEA26A}" srcOrd="1" destOrd="0" presId="urn:microsoft.com/office/officeart/2005/8/layout/bProcess4"/>
    <dgm:cxn modelId="{67D25945-19CF-4BEB-AC4A-36CB503F3DD0}" type="presParOf" srcId="{26FEA34F-D333-40F2-A973-9E3821B39B3C}" destId="{F68DA621-CF2E-4C15-8CEC-EE3BF07C0F56}" srcOrd="9" destOrd="0" presId="urn:microsoft.com/office/officeart/2005/8/layout/bProcess4"/>
    <dgm:cxn modelId="{93BE8730-68FE-4FA0-AABC-C262F85977F9}" type="presParOf" srcId="{26FEA34F-D333-40F2-A973-9E3821B39B3C}" destId="{BF693789-BD22-453D-9596-944FD9AEE683}" srcOrd="10" destOrd="0" presId="urn:microsoft.com/office/officeart/2005/8/layout/bProcess4"/>
    <dgm:cxn modelId="{CC1375FA-1E76-45F1-8BC3-C5478E77DDDE}" type="presParOf" srcId="{BF693789-BD22-453D-9596-944FD9AEE683}" destId="{57BA188D-8173-4D31-9801-A25D4824027F}" srcOrd="0" destOrd="0" presId="urn:microsoft.com/office/officeart/2005/8/layout/bProcess4"/>
    <dgm:cxn modelId="{D2B7E9EB-1EB5-4DA5-AA06-4D816ADD4391}" type="presParOf" srcId="{BF693789-BD22-453D-9596-944FD9AEE683}" destId="{EB55297D-393D-4A4C-85E9-2224CB64F954}" srcOrd="1" destOrd="0" presId="urn:microsoft.com/office/officeart/2005/8/layout/bProcess4"/>
    <dgm:cxn modelId="{24B533E9-3449-4206-913C-425057C41A36}" type="presParOf" srcId="{26FEA34F-D333-40F2-A973-9E3821B39B3C}" destId="{5717D2C1-785C-4B1A-92D1-C1D9E04B13CB}" srcOrd="11" destOrd="0" presId="urn:microsoft.com/office/officeart/2005/8/layout/bProcess4"/>
    <dgm:cxn modelId="{E309F172-4B46-4A33-B21A-FEB6CEB1AB12}" type="presParOf" srcId="{26FEA34F-D333-40F2-A973-9E3821B39B3C}" destId="{9C871D28-DD53-47F1-B80F-8DC09047B504}" srcOrd="12" destOrd="0" presId="urn:microsoft.com/office/officeart/2005/8/layout/bProcess4"/>
    <dgm:cxn modelId="{6A76920D-195F-4E7C-B727-1036C0C76C55}" type="presParOf" srcId="{9C871D28-DD53-47F1-B80F-8DC09047B504}" destId="{43C1ED53-AA52-4E59-A383-46251DDBB00B}" srcOrd="0" destOrd="0" presId="urn:microsoft.com/office/officeart/2005/8/layout/bProcess4"/>
    <dgm:cxn modelId="{07BA31CE-399E-4092-80CC-F62BDEE7AE47}" type="presParOf" srcId="{9C871D28-DD53-47F1-B80F-8DC09047B504}" destId="{9F800C86-CCE8-4D1C-AC2F-802549F72DD7}" srcOrd="1" destOrd="0" presId="urn:microsoft.com/office/officeart/2005/8/layout/bProcess4"/>
    <dgm:cxn modelId="{C909FDCD-2B18-4F62-930D-5B466F7368D9}" type="presParOf" srcId="{26FEA34F-D333-40F2-A973-9E3821B39B3C}" destId="{B7A2683E-12AF-41E7-AF78-AA55403D39F6}" srcOrd="13" destOrd="0" presId="urn:microsoft.com/office/officeart/2005/8/layout/bProcess4"/>
    <dgm:cxn modelId="{E4AE79A7-817C-41E1-9713-5D8F1CF7010C}" type="presParOf" srcId="{26FEA34F-D333-40F2-A973-9E3821B39B3C}" destId="{6B36BE9B-772E-47D3-AAE1-EFB987AC19A5}" srcOrd="14" destOrd="0" presId="urn:microsoft.com/office/officeart/2005/8/layout/bProcess4"/>
    <dgm:cxn modelId="{7EDB58A3-BEDC-410A-A41B-0E961E15C6AE}" type="presParOf" srcId="{6B36BE9B-772E-47D3-AAE1-EFB987AC19A5}" destId="{A8CBCFFD-D706-447E-AEA0-5C49F5EC32B9}" srcOrd="0" destOrd="0" presId="urn:microsoft.com/office/officeart/2005/8/layout/bProcess4"/>
    <dgm:cxn modelId="{59144D6F-5071-4E4B-B926-CA8297F9B719}" type="presParOf" srcId="{6B36BE9B-772E-47D3-AAE1-EFB987AC19A5}" destId="{88AAB729-F116-4BCF-BCE0-E46E716393AA}" srcOrd="1" destOrd="0" presId="urn:microsoft.com/office/officeart/2005/8/layout/bProcess4"/>
    <dgm:cxn modelId="{7FAE588C-FD3B-43C0-95F5-9E0CAA2A54B2}" type="presParOf" srcId="{26FEA34F-D333-40F2-A973-9E3821B39B3C}" destId="{50314974-6B84-4A65-968F-3C74FD7A9E82}" srcOrd="15" destOrd="0" presId="urn:microsoft.com/office/officeart/2005/8/layout/bProcess4"/>
    <dgm:cxn modelId="{D5F1BD4D-C827-4A2C-9393-2CDE3DC05409}" type="presParOf" srcId="{26FEA34F-D333-40F2-A973-9E3821B39B3C}" destId="{6B5ABE9D-75A0-4899-A227-85D769B5900B}" srcOrd="16" destOrd="0" presId="urn:microsoft.com/office/officeart/2005/8/layout/bProcess4"/>
    <dgm:cxn modelId="{C1C01463-8965-4200-9912-1E85ADA9B9DD}" type="presParOf" srcId="{6B5ABE9D-75A0-4899-A227-85D769B5900B}" destId="{5EA4D456-7AA0-4004-8F81-FBF6C501A0E7}" srcOrd="0" destOrd="0" presId="urn:microsoft.com/office/officeart/2005/8/layout/bProcess4"/>
    <dgm:cxn modelId="{59FE118C-DFD3-4F1D-ADE7-0DF235E46569}" type="presParOf" srcId="{6B5ABE9D-75A0-4899-A227-85D769B5900B}" destId="{E5B81E53-2DFE-4A35-BD29-AFEAF1D3DB7C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6745E-1637-4D71-8931-D09B4B67C94E}">
      <dsp:nvSpPr>
        <dsp:cNvPr id="0" name=""/>
        <dsp:cNvSpPr/>
      </dsp:nvSpPr>
      <dsp:spPr>
        <a:xfrm rot="5400000">
          <a:off x="-449623" y="1312340"/>
          <a:ext cx="1980194" cy="23880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4178A-54AC-43B7-A3B7-994577BDD6CA}">
      <dsp:nvSpPr>
        <dsp:cNvPr id="0" name=""/>
        <dsp:cNvSpPr/>
      </dsp:nvSpPr>
      <dsp:spPr>
        <a:xfrm>
          <a:off x="4889" y="47080"/>
          <a:ext cx="2653361" cy="1592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rgbClr val="FFFF00"/>
              </a:solidFill>
            </a:rPr>
            <a:t>-STATUT-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Fichier/dossier : sans modification. </a:t>
          </a:r>
        </a:p>
      </dsp:txBody>
      <dsp:txXfrm>
        <a:off x="51518" y="93709"/>
        <a:ext cx="2560103" cy="1498758"/>
      </dsp:txXfrm>
    </dsp:sp>
    <dsp:sp modelId="{6D041EFB-67E6-4999-91A3-36C0C0E4E347}">
      <dsp:nvSpPr>
        <dsp:cNvPr id="0" name=""/>
        <dsp:cNvSpPr/>
      </dsp:nvSpPr>
      <dsp:spPr>
        <a:xfrm rot="5400000">
          <a:off x="-449623" y="3302361"/>
          <a:ext cx="1980194" cy="23880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28C62-EEB3-431A-984B-D44C1E2AF479}">
      <dsp:nvSpPr>
        <dsp:cNvPr id="0" name=""/>
        <dsp:cNvSpPr/>
      </dsp:nvSpPr>
      <dsp:spPr>
        <a:xfrm>
          <a:off x="4889" y="2037101"/>
          <a:ext cx="2653361" cy="1592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rgbClr val="FFFF00"/>
              </a:solidFill>
            </a:rPr>
            <a:t>-STATUT-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Fichier/dossier : nouveau, modifié ou supprimé</a:t>
          </a:r>
        </a:p>
      </dsp:txBody>
      <dsp:txXfrm>
        <a:off x="51518" y="2083730"/>
        <a:ext cx="2560103" cy="1498758"/>
      </dsp:txXfrm>
    </dsp:sp>
    <dsp:sp modelId="{66B8FB88-ED12-4682-A55D-F2DF6E4411B8}">
      <dsp:nvSpPr>
        <dsp:cNvPr id="0" name=""/>
        <dsp:cNvSpPr/>
      </dsp:nvSpPr>
      <dsp:spPr>
        <a:xfrm>
          <a:off x="545387" y="4297371"/>
          <a:ext cx="3519144" cy="23880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92B1E-BDAC-48CC-9A12-4221D2389EAA}">
      <dsp:nvSpPr>
        <dsp:cNvPr id="0" name=""/>
        <dsp:cNvSpPr/>
      </dsp:nvSpPr>
      <dsp:spPr>
        <a:xfrm>
          <a:off x="4889" y="4027122"/>
          <a:ext cx="2653361" cy="1592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rgbClr val="FF0000"/>
              </a:solidFill>
            </a:rPr>
            <a:t>-ACTION-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Ajouter les fichiers et dossiers voulu qui ont changé</a:t>
          </a:r>
        </a:p>
      </dsp:txBody>
      <dsp:txXfrm>
        <a:off x="51518" y="4073751"/>
        <a:ext cx="2560103" cy="1498758"/>
      </dsp:txXfrm>
    </dsp:sp>
    <dsp:sp modelId="{093B4F5E-5BA8-4D29-9A2C-E0F2B9EED3F0}">
      <dsp:nvSpPr>
        <dsp:cNvPr id="0" name=""/>
        <dsp:cNvSpPr/>
      </dsp:nvSpPr>
      <dsp:spPr>
        <a:xfrm rot="16200000">
          <a:off x="3079347" y="3302361"/>
          <a:ext cx="1980194" cy="23880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8B80A-EEAC-4DD7-B63C-ECEFC0463917}">
      <dsp:nvSpPr>
        <dsp:cNvPr id="0" name=""/>
        <dsp:cNvSpPr/>
      </dsp:nvSpPr>
      <dsp:spPr>
        <a:xfrm>
          <a:off x="3533859" y="4027122"/>
          <a:ext cx="2653361" cy="1592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rgbClr val="FFFF00"/>
              </a:solidFill>
            </a:rPr>
            <a:t>-STATUT-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Les ajouts sont virtuellement « staged » (mis en scène)</a:t>
          </a:r>
        </a:p>
      </dsp:txBody>
      <dsp:txXfrm>
        <a:off x="3580488" y="4073751"/>
        <a:ext cx="2560103" cy="1498758"/>
      </dsp:txXfrm>
    </dsp:sp>
    <dsp:sp modelId="{F68DA621-CF2E-4C15-8CEC-EE3BF07C0F56}">
      <dsp:nvSpPr>
        <dsp:cNvPr id="0" name=""/>
        <dsp:cNvSpPr/>
      </dsp:nvSpPr>
      <dsp:spPr>
        <a:xfrm rot="16200000">
          <a:off x="3079347" y="1312340"/>
          <a:ext cx="1980194" cy="23880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D9684-A3A2-41BA-AAF3-BFA573DEA26A}">
      <dsp:nvSpPr>
        <dsp:cNvPr id="0" name=""/>
        <dsp:cNvSpPr/>
      </dsp:nvSpPr>
      <dsp:spPr>
        <a:xfrm>
          <a:off x="3533859" y="2037101"/>
          <a:ext cx="2653361" cy="1592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rgbClr val="FF0000"/>
              </a:solidFill>
            </a:rPr>
            <a:t>-ACTION-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Enregistrer les staged définitivement avec un nom de versions/descriptions</a:t>
          </a:r>
        </a:p>
      </dsp:txBody>
      <dsp:txXfrm>
        <a:off x="3580488" y="2083730"/>
        <a:ext cx="2560103" cy="1498758"/>
      </dsp:txXfrm>
    </dsp:sp>
    <dsp:sp modelId="{5717D2C1-785C-4B1A-92D1-C1D9E04B13CB}">
      <dsp:nvSpPr>
        <dsp:cNvPr id="0" name=""/>
        <dsp:cNvSpPr/>
      </dsp:nvSpPr>
      <dsp:spPr>
        <a:xfrm>
          <a:off x="4074357" y="317329"/>
          <a:ext cx="3519144" cy="23880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5297D-393D-4A4C-85E9-2224CB64F954}">
      <dsp:nvSpPr>
        <dsp:cNvPr id="0" name=""/>
        <dsp:cNvSpPr/>
      </dsp:nvSpPr>
      <dsp:spPr>
        <a:xfrm>
          <a:off x="3533859" y="47080"/>
          <a:ext cx="2653361" cy="1592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rgbClr val="FFFF00"/>
              </a:solidFill>
            </a:rPr>
            <a:t>-STATUT-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Nouvelles versions en attente</a:t>
          </a:r>
        </a:p>
      </dsp:txBody>
      <dsp:txXfrm>
        <a:off x="3580488" y="93709"/>
        <a:ext cx="2560103" cy="1498758"/>
      </dsp:txXfrm>
    </dsp:sp>
    <dsp:sp modelId="{B7A2683E-12AF-41E7-AF78-AA55403D39F6}">
      <dsp:nvSpPr>
        <dsp:cNvPr id="0" name=""/>
        <dsp:cNvSpPr/>
      </dsp:nvSpPr>
      <dsp:spPr>
        <a:xfrm rot="5400000">
          <a:off x="6608317" y="1312340"/>
          <a:ext cx="1980194" cy="23880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00C86-CCE8-4D1C-AC2F-802549F72DD7}">
      <dsp:nvSpPr>
        <dsp:cNvPr id="0" name=""/>
        <dsp:cNvSpPr/>
      </dsp:nvSpPr>
      <dsp:spPr>
        <a:xfrm>
          <a:off x="7062829" y="47080"/>
          <a:ext cx="2653361" cy="1592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rgbClr val="FF0000"/>
              </a:solidFill>
            </a:rPr>
            <a:t>-ACTION-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Envoi des versions sur un serveur distant</a:t>
          </a:r>
        </a:p>
      </dsp:txBody>
      <dsp:txXfrm>
        <a:off x="7109458" y="93709"/>
        <a:ext cx="2560103" cy="1498758"/>
      </dsp:txXfrm>
    </dsp:sp>
    <dsp:sp modelId="{50314974-6B84-4A65-968F-3C74FD7A9E82}">
      <dsp:nvSpPr>
        <dsp:cNvPr id="0" name=""/>
        <dsp:cNvSpPr/>
      </dsp:nvSpPr>
      <dsp:spPr>
        <a:xfrm rot="5400000">
          <a:off x="6608317" y="3302361"/>
          <a:ext cx="1980194" cy="23880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AB729-F116-4BCF-BCE0-E46E716393AA}">
      <dsp:nvSpPr>
        <dsp:cNvPr id="0" name=""/>
        <dsp:cNvSpPr/>
      </dsp:nvSpPr>
      <dsp:spPr>
        <a:xfrm>
          <a:off x="7062829" y="2037101"/>
          <a:ext cx="2653361" cy="1592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rgbClr val="FFFF00"/>
              </a:solidFill>
            </a:rPr>
            <a:t>-STATUT-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Les versions sont enregistrées sur le serveur distant</a:t>
          </a:r>
        </a:p>
      </dsp:txBody>
      <dsp:txXfrm>
        <a:off x="7109458" y="2083730"/>
        <a:ext cx="2560103" cy="1498758"/>
      </dsp:txXfrm>
    </dsp:sp>
    <dsp:sp modelId="{E5B81E53-2DFE-4A35-BD29-AFEAF1D3DB7C}">
      <dsp:nvSpPr>
        <dsp:cNvPr id="0" name=""/>
        <dsp:cNvSpPr/>
      </dsp:nvSpPr>
      <dsp:spPr>
        <a:xfrm>
          <a:off x="7062829" y="4027122"/>
          <a:ext cx="2653361" cy="1592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rgbClr val="FF0000"/>
              </a:solidFill>
            </a:rPr>
            <a:t>-ACTION-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Récupérer les dernières versions distante</a:t>
          </a:r>
        </a:p>
      </dsp:txBody>
      <dsp:txXfrm>
        <a:off x="7109458" y="4073751"/>
        <a:ext cx="2560103" cy="1498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23/10/2022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55080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23/10/2022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813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23/10/2022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838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23/10/2022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84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23/10/2022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66353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23/10/2022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742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23/10/2022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732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23/10/2022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234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23/10/2022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205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23/10/2022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139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23/10/2022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168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23/10/2022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804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2" orient="horz" pos="1368" userDrawn="1">
          <p15:clr>
            <a:srgbClr val="F26B43"/>
          </p15:clr>
        </p15:guide>
        <p15:guide id="13" pos="9216" userDrawn="1">
          <p15:clr>
            <a:srgbClr val="F26B43"/>
          </p15:clr>
        </p15:guide>
        <p15:guide id="14" pos="1248" userDrawn="1">
          <p15:clr>
            <a:srgbClr val="F26B43"/>
          </p15:clr>
        </p15:guide>
        <p15:guide id="15" pos="1152" userDrawn="1">
          <p15:clr>
            <a:srgbClr val="F26B43"/>
          </p15:clr>
        </p15:guide>
        <p15:guide id="16" orient="horz" pos="1440" userDrawn="1">
          <p15:clr>
            <a:srgbClr val="F26B43"/>
          </p15:clr>
        </p15:guide>
        <p15:guide id="17" orient="horz" pos="3696" userDrawn="1">
          <p15:clr>
            <a:srgbClr val="F26B43"/>
          </p15:clr>
        </p15:guide>
        <p15:guide id="18" orient="horz" pos="432" userDrawn="1">
          <p15:clr>
            <a:srgbClr val="F26B43"/>
          </p15:clr>
        </p15:guide>
        <p15:guide id="19" orient="horz" pos="1512" userDrawn="1">
          <p15:clr>
            <a:srgbClr val="F26B43"/>
          </p15:clr>
        </p15:guide>
        <p15:guide id="20" pos="6912" userDrawn="1">
          <p15:clr>
            <a:srgbClr val="F26B43"/>
          </p15:clr>
        </p15:guide>
        <p15:guide id="21" pos="936" userDrawn="1">
          <p15:clr>
            <a:srgbClr val="F26B43"/>
          </p15:clr>
        </p15:guide>
        <p15:guide id="22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emver.org/lang/f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ulae.brew.sh/formula/git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7C04FA5E-9397-403D-8733-45505DDB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38004" y="1480929"/>
            <a:ext cx="5607908" cy="3254321"/>
          </a:xfrm>
        </p:spPr>
        <p:txBody>
          <a:bodyPr>
            <a:normAutofit/>
          </a:bodyPr>
          <a:lstStyle/>
          <a:p>
            <a:pPr algn="l"/>
            <a:r>
              <a:rPr lang="fr-FR" sz="5500" dirty="0"/>
              <a:t>Git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38004" y="4804850"/>
            <a:ext cx="4062452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sz="2400" dirty="0"/>
              <a:t>Les fondamentaux</a:t>
            </a:r>
            <a:endParaRPr lang="fr-FR" dirty="0"/>
          </a:p>
        </p:txBody>
      </p:sp>
      <p:sp>
        <p:nvSpPr>
          <p:cNvPr id="110" name="Freeform 6">
            <a:extLst>
              <a:ext uri="{FF2B5EF4-FFF2-40B4-BE49-F238E27FC236}">
                <a16:creationId xmlns:a16="http://schemas.microsoft.com/office/drawing/2014/main" id="{09E1F823-C239-4ACC-923A-5C958E00E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2" name="Freeform 6">
            <a:extLst>
              <a:ext uri="{FF2B5EF4-FFF2-40B4-BE49-F238E27FC236}">
                <a16:creationId xmlns:a16="http://schemas.microsoft.com/office/drawing/2014/main" id="{0817DDF7-06E9-4C7C-84DF-2240A653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8" name="Picture 423" descr="Bande de broches de connexion de fils">
            <a:extLst>
              <a:ext uri="{FF2B5EF4-FFF2-40B4-BE49-F238E27FC236}">
                <a16:creationId xmlns:a16="http://schemas.microsoft.com/office/drawing/2014/main" id="{A8C7D38D-97CF-43A5-A1FC-817640BA5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9" r="21489"/>
          <a:stretch/>
        </p:blipFill>
        <p:spPr bwMode="auto">
          <a:xfrm>
            <a:off x="1155560" y="1129353"/>
            <a:ext cx="3914583" cy="45822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5" y="332656"/>
            <a:ext cx="4680521" cy="504056"/>
          </a:xfrm>
          <a:custGeom>
            <a:avLst/>
            <a:gdLst>
              <a:gd name="connsiteX0" fmla="*/ 0 w 4680521"/>
              <a:gd name="connsiteY0" fmla="*/ 0 h 504056"/>
              <a:gd name="connsiteX1" fmla="*/ 631870 w 4680521"/>
              <a:gd name="connsiteY1" fmla="*/ 0 h 504056"/>
              <a:gd name="connsiteX2" fmla="*/ 1263741 w 4680521"/>
              <a:gd name="connsiteY2" fmla="*/ 0 h 504056"/>
              <a:gd name="connsiteX3" fmla="*/ 1895611 w 4680521"/>
              <a:gd name="connsiteY3" fmla="*/ 0 h 504056"/>
              <a:gd name="connsiteX4" fmla="*/ 2340261 w 4680521"/>
              <a:gd name="connsiteY4" fmla="*/ 0 h 504056"/>
              <a:gd name="connsiteX5" fmla="*/ 2831715 w 4680521"/>
              <a:gd name="connsiteY5" fmla="*/ 0 h 504056"/>
              <a:gd name="connsiteX6" fmla="*/ 3416780 w 4680521"/>
              <a:gd name="connsiteY6" fmla="*/ 0 h 504056"/>
              <a:gd name="connsiteX7" fmla="*/ 4048651 w 4680521"/>
              <a:gd name="connsiteY7" fmla="*/ 0 h 504056"/>
              <a:gd name="connsiteX8" fmla="*/ 4680521 w 4680521"/>
              <a:gd name="connsiteY8" fmla="*/ 0 h 504056"/>
              <a:gd name="connsiteX9" fmla="*/ 4680521 w 4680521"/>
              <a:gd name="connsiteY9" fmla="*/ 504056 h 504056"/>
              <a:gd name="connsiteX10" fmla="*/ 4001845 w 4680521"/>
              <a:gd name="connsiteY10" fmla="*/ 504056 h 504056"/>
              <a:gd name="connsiteX11" fmla="*/ 3557196 w 4680521"/>
              <a:gd name="connsiteY11" fmla="*/ 504056 h 504056"/>
              <a:gd name="connsiteX12" fmla="*/ 3112546 w 4680521"/>
              <a:gd name="connsiteY12" fmla="*/ 504056 h 504056"/>
              <a:gd name="connsiteX13" fmla="*/ 2621092 w 4680521"/>
              <a:gd name="connsiteY13" fmla="*/ 504056 h 504056"/>
              <a:gd name="connsiteX14" fmla="*/ 1942416 w 4680521"/>
              <a:gd name="connsiteY14" fmla="*/ 504056 h 504056"/>
              <a:gd name="connsiteX15" fmla="*/ 1497767 w 4680521"/>
              <a:gd name="connsiteY15" fmla="*/ 504056 h 504056"/>
              <a:gd name="connsiteX16" fmla="*/ 959507 w 4680521"/>
              <a:gd name="connsiteY16" fmla="*/ 504056 h 504056"/>
              <a:gd name="connsiteX17" fmla="*/ 514857 w 4680521"/>
              <a:gd name="connsiteY17" fmla="*/ 504056 h 504056"/>
              <a:gd name="connsiteX18" fmla="*/ 0 w 4680521"/>
              <a:gd name="connsiteY18" fmla="*/ 504056 h 504056"/>
              <a:gd name="connsiteX19" fmla="*/ 0 w 4680521"/>
              <a:gd name="connsiteY19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80521" h="504056" fill="none" extrusionOk="0">
                <a:moveTo>
                  <a:pt x="0" y="0"/>
                </a:moveTo>
                <a:cubicBezTo>
                  <a:pt x="163878" y="-70808"/>
                  <a:pt x="500887" y="31726"/>
                  <a:pt x="631870" y="0"/>
                </a:cubicBezTo>
                <a:cubicBezTo>
                  <a:pt x="762853" y="-31726"/>
                  <a:pt x="1079072" y="53047"/>
                  <a:pt x="1263741" y="0"/>
                </a:cubicBezTo>
                <a:cubicBezTo>
                  <a:pt x="1448410" y="-53047"/>
                  <a:pt x="1700164" y="30860"/>
                  <a:pt x="1895611" y="0"/>
                </a:cubicBezTo>
                <a:cubicBezTo>
                  <a:pt x="2091058" y="-30860"/>
                  <a:pt x="2145063" y="37137"/>
                  <a:pt x="2340261" y="0"/>
                </a:cubicBezTo>
                <a:cubicBezTo>
                  <a:pt x="2535459" y="-37137"/>
                  <a:pt x="2707019" y="23816"/>
                  <a:pt x="2831715" y="0"/>
                </a:cubicBezTo>
                <a:cubicBezTo>
                  <a:pt x="2956411" y="-23816"/>
                  <a:pt x="3157303" y="5953"/>
                  <a:pt x="3416780" y="0"/>
                </a:cubicBezTo>
                <a:cubicBezTo>
                  <a:pt x="3676258" y="-5953"/>
                  <a:pt x="3855717" y="59929"/>
                  <a:pt x="4048651" y="0"/>
                </a:cubicBezTo>
                <a:cubicBezTo>
                  <a:pt x="4241585" y="-59929"/>
                  <a:pt x="4447299" y="45520"/>
                  <a:pt x="4680521" y="0"/>
                </a:cubicBezTo>
                <a:cubicBezTo>
                  <a:pt x="4718937" y="154895"/>
                  <a:pt x="4621597" y="302791"/>
                  <a:pt x="4680521" y="504056"/>
                </a:cubicBezTo>
                <a:cubicBezTo>
                  <a:pt x="4457920" y="565698"/>
                  <a:pt x="4275208" y="429627"/>
                  <a:pt x="4001845" y="504056"/>
                </a:cubicBezTo>
                <a:cubicBezTo>
                  <a:pt x="3728482" y="578485"/>
                  <a:pt x="3673226" y="483344"/>
                  <a:pt x="3557196" y="504056"/>
                </a:cubicBezTo>
                <a:cubicBezTo>
                  <a:pt x="3441166" y="524768"/>
                  <a:pt x="3229351" y="456793"/>
                  <a:pt x="3112546" y="504056"/>
                </a:cubicBezTo>
                <a:cubicBezTo>
                  <a:pt x="2995741" y="551319"/>
                  <a:pt x="2848790" y="480956"/>
                  <a:pt x="2621092" y="504056"/>
                </a:cubicBezTo>
                <a:cubicBezTo>
                  <a:pt x="2393394" y="527156"/>
                  <a:pt x="2182803" y="493773"/>
                  <a:pt x="1942416" y="504056"/>
                </a:cubicBezTo>
                <a:cubicBezTo>
                  <a:pt x="1702029" y="514339"/>
                  <a:pt x="1621726" y="496628"/>
                  <a:pt x="1497767" y="504056"/>
                </a:cubicBezTo>
                <a:cubicBezTo>
                  <a:pt x="1373808" y="511484"/>
                  <a:pt x="1186349" y="488733"/>
                  <a:pt x="959507" y="504056"/>
                </a:cubicBezTo>
                <a:cubicBezTo>
                  <a:pt x="732665" y="519379"/>
                  <a:pt x="646438" y="455571"/>
                  <a:pt x="514857" y="504056"/>
                </a:cubicBezTo>
                <a:cubicBezTo>
                  <a:pt x="383276" y="552541"/>
                  <a:pt x="134222" y="463180"/>
                  <a:pt x="0" y="504056"/>
                </a:cubicBezTo>
                <a:cubicBezTo>
                  <a:pt x="-53475" y="272559"/>
                  <a:pt x="141" y="120314"/>
                  <a:pt x="0" y="0"/>
                </a:cubicBezTo>
                <a:close/>
              </a:path>
              <a:path w="4680521" h="504056" stroke="0" extrusionOk="0">
                <a:moveTo>
                  <a:pt x="0" y="0"/>
                </a:moveTo>
                <a:cubicBezTo>
                  <a:pt x="316486" y="-48577"/>
                  <a:pt x="513901" y="67630"/>
                  <a:pt x="678676" y="0"/>
                </a:cubicBezTo>
                <a:cubicBezTo>
                  <a:pt x="843451" y="-67630"/>
                  <a:pt x="954152" y="24222"/>
                  <a:pt x="1123325" y="0"/>
                </a:cubicBezTo>
                <a:cubicBezTo>
                  <a:pt x="1292498" y="-24222"/>
                  <a:pt x="1494061" y="68083"/>
                  <a:pt x="1708390" y="0"/>
                </a:cubicBezTo>
                <a:cubicBezTo>
                  <a:pt x="1922719" y="-68083"/>
                  <a:pt x="1992490" y="58483"/>
                  <a:pt x="2199845" y="0"/>
                </a:cubicBezTo>
                <a:cubicBezTo>
                  <a:pt x="2407200" y="-58483"/>
                  <a:pt x="2495434" y="68805"/>
                  <a:pt x="2784910" y="0"/>
                </a:cubicBezTo>
                <a:cubicBezTo>
                  <a:pt x="3074386" y="-68805"/>
                  <a:pt x="3211777" y="11138"/>
                  <a:pt x="3463586" y="0"/>
                </a:cubicBezTo>
                <a:cubicBezTo>
                  <a:pt x="3715395" y="-11138"/>
                  <a:pt x="3912535" y="6254"/>
                  <a:pt x="4142261" y="0"/>
                </a:cubicBezTo>
                <a:cubicBezTo>
                  <a:pt x="4371987" y="-6254"/>
                  <a:pt x="4528822" y="492"/>
                  <a:pt x="4680521" y="0"/>
                </a:cubicBezTo>
                <a:cubicBezTo>
                  <a:pt x="4702183" y="205980"/>
                  <a:pt x="4643958" y="349280"/>
                  <a:pt x="4680521" y="504056"/>
                </a:cubicBezTo>
                <a:cubicBezTo>
                  <a:pt x="4379930" y="579572"/>
                  <a:pt x="4219845" y="485796"/>
                  <a:pt x="4048651" y="504056"/>
                </a:cubicBezTo>
                <a:cubicBezTo>
                  <a:pt x="3877457" y="522316"/>
                  <a:pt x="3710490" y="442243"/>
                  <a:pt x="3416780" y="504056"/>
                </a:cubicBezTo>
                <a:cubicBezTo>
                  <a:pt x="3123070" y="565869"/>
                  <a:pt x="3124217" y="490858"/>
                  <a:pt x="2831715" y="504056"/>
                </a:cubicBezTo>
                <a:cubicBezTo>
                  <a:pt x="2539213" y="517254"/>
                  <a:pt x="2445993" y="495482"/>
                  <a:pt x="2246650" y="504056"/>
                </a:cubicBezTo>
                <a:cubicBezTo>
                  <a:pt x="2047307" y="512630"/>
                  <a:pt x="1891373" y="476346"/>
                  <a:pt x="1755195" y="504056"/>
                </a:cubicBezTo>
                <a:cubicBezTo>
                  <a:pt x="1619018" y="531766"/>
                  <a:pt x="1449722" y="485058"/>
                  <a:pt x="1310546" y="504056"/>
                </a:cubicBezTo>
                <a:cubicBezTo>
                  <a:pt x="1171370" y="523054"/>
                  <a:pt x="959531" y="492927"/>
                  <a:pt x="865896" y="504056"/>
                </a:cubicBezTo>
                <a:cubicBezTo>
                  <a:pt x="772261" y="515185"/>
                  <a:pt x="399575" y="402784"/>
                  <a:pt x="0" y="504056"/>
                </a:cubicBezTo>
                <a:cubicBezTo>
                  <a:pt x="-23166" y="311849"/>
                  <a:pt x="47636" y="142334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Quelques commandes GIT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133A8C-FD54-46B7-87C3-0F494F1808DC}"/>
              </a:ext>
            </a:extLst>
          </p:cNvPr>
          <p:cNvSpPr txBox="1"/>
          <p:nvPr/>
        </p:nvSpPr>
        <p:spPr>
          <a:xfrm>
            <a:off x="1631504" y="4687976"/>
            <a:ext cx="6048672" cy="147732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« git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noProof="1">
                <a:solidFill>
                  <a:schemeClr val="accent2">
                    <a:lumMod val="50000"/>
                  </a:schemeClr>
                </a:solidFill>
              </a:rPr>
              <a:t>add</a:t>
            </a:r>
            <a:r>
              <a:rPr lang="fr-FR" dirty="0"/>
              <a:t> » ajouts des fichiers au choix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« git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commit -m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cs typeface="Courier New" panose="02070309020205020404" pitchFamily="49" charset="0"/>
              </a:rPr>
              <a:t>"TEXTE" </a:t>
            </a:r>
            <a:r>
              <a:rPr lang="fr-FR" dirty="0"/>
              <a:t>» enregistre les staged en donner un nom/titre/description à la place de TEXTE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« git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pull</a:t>
            </a:r>
            <a:r>
              <a:rPr lang="fr-FR" dirty="0"/>
              <a:t> » les derniers commit du serveur distant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« git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push</a:t>
            </a:r>
            <a:r>
              <a:rPr lang="fr-FR" dirty="0"/>
              <a:t> » sur le serveur distant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9FBCD8-EC91-4128-A821-849F0CC5EC97}"/>
              </a:ext>
            </a:extLst>
          </p:cNvPr>
          <p:cNvSpPr txBox="1"/>
          <p:nvPr/>
        </p:nvSpPr>
        <p:spPr>
          <a:xfrm>
            <a:off x="1775520" y="434571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Cycle de versionnings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E626468-55DF-4EED-A5B6-97EBA058FB2C}"/>
              </a:ext>
            </a:extLst>
          </p:cNvPr>
          <p:cNvSpPr txBox="1"/>
          <p:nvPr/>
        </p:nvSpPr>
        <p:spPr>
          <a:xfrm>
            <a:off x="1624878" y="1580599"/>
            <a:ext cx="6048672" cy="12003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« git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init</a:t>
            </a:r>
            <a:r>
              <a:rPr lang="fr-FR" dirty="0"/>
              <a:t> » dans un dossier pour initialiser un dépôt git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« git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remote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add NAME URL</a:t>
            </a:r>
            <a:r>
              <a:rPr lang="fr-FR" dirty="0"/>
              <a:t> » pour une destination distante (NAME par « </a:t>
            </a:r>
            <a:r>
              <a:rPr lang="fr-FR" dirty="0" err="1"/>
              <a:t>origin</a:t>
            </a:r>
            <a:r>
              <a:rPr lang="fr-FR" dirty="0"/>
              <a:t> », ou un nom au choix, et URL par l’url du dépôt distant)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05E8DC-8101-4E26-AEAA-725555082259}"/>
              </a:ext>
            </a:extLst>
          </p:cNvPr>
          <p:cNvSpPr txBox="1"/>
          <p:nvPr/>
        </p:nvSpPr>
        <p:spPr>
          <a:xfrm>
            <a:off x="1775520" y="1246669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Nouveau dépôt local (et distant vide)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3C64F53-5A9A-41FD-B302-C247B9E5D60C}"/>
              </a:ext>
            </a:extLst>
          </p:cNvPr>
          <p:cNvSpPr txBox="1"/>
          <p:nvPr/>
        </p:nvSpPr>
        <p:spPr>
          <a:xfrm>
            <a:off x="1631504" y="3402890"/>
            <a:ext cx="6048672" cy="6463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« git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clone URL </a:t>
            </a:r>
            <a:r>
              <a:rPr lang="fr-FR" dirty="0"/>
              <a:t>» clonage d’un dépôt distant en remplaçant URL par l’url du dépôt distant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2721889-FEC3-4CAC-B03C-6340DF150B61}"/>
              </a:ext>
            </a:extLst>
          </p:cNvPr>
          <p:cNvSpPr txBox="1"/>
          <p:nvPr/>
        </p:nvSpPr>
        <p:spPr>
          <a:xfrm>
            <a:off x="1782146" y="306896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Nouveau dépôt local à partir d’un dépôt distant </a:t>
            </a:r>
          </a:p>
        </p:txBody>
      </p:sp>
    </p:spTree>
    <p:extLst>
      <p:ext uri="{BB962C8B-B14F-4D97-AF65-F5344CB8AC3E}">
        <p14:creationId xmlns:p14="http://schemas.microsoft.com/office/powerpoint/2010/main" val="39016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5" y="332656"/>
            <a:ext cx="4680521" cy="504056"/>
          </a:xfrm>
          <a:custGeom>
            <a:avLst/>
            <a:gdLst>
              <a:gd name="connsiteX0" fmla="*/ 0 w 4680521"/>
              <a:gd name="connsiteY0" fmla="*/ 0 h 504056"/>
              <a:gd name="connsiteX1" fmla="*/ 631870 w 4680521"/>
              <a:gd name="connsiteY1" fmla="*/ 0 h 504056"/>
              <a:gd name="connsiteX2" fmla="*/ 1263741 w 4680521"/>
              <a:gd name="connsiteY2" fmla="*/ 0 h 504056"/>
              <a:gd name="connsiteX3" fmla="*/ 1895611 w 4680521"/>
              <a:gd name="connsiteY3" fmla="*/ 0 h 504056"/>
              <a:gd name="connsiteX4" fmla="*/ 2340261 w 4680521"/>
              <a:gd name="connsiteY4" fmla="*/ 0 h 504056"/>
              <a:gd name="connsiteX5" fmla="*/ 2831715 w 4680521"/>
              <a:gd name="connsiteY5" fmla="*/ 0 h 504056"/>
              <a:gd name="connsiteX6" fmla="*/ 3416780 w 4680521"/>
              <a:gd name="connsiteY6" fmla="*/ 0 h 504056"/>
              <a:gd name="connsiteX7" fmla="*/ 4048651 w 4680521"/>
              <a:gd name="connsiteY7" fmla="*/ 0 h 504056"/>
              <a:gd name="connsiteX8" fmla="*/ 4680521 w 4680521"/>
              <a:gd name="connsiteY8" fmla="*/ 0 h 504056"/>
              <a:gd name="connsiteX9" fmla="*/ 4680521 w 4680521"/>
              <a:gd name="connsiteY9" fmla="*/ 504056 h 504056"/>
              <a:gd name="connsiteX10" fmla="*/ 4001845 w 4680521"/>
              <a:gd name="connsiteY10" fmla="*/ 504056 h 504056"/>
              <a:gd name="connsiteX11" fmla="*/ 3557196 w 4680521"/>
              <a:gd name="connsiteY11" fmla="*/ 504056 h 504056"/>
              <a:gd name="connsiteX12" fmla="*/ 3112546 w 4680521"/>
              <a:gd name="connsiteY12" fmla="*/ 504056 h 504056"/>
              <a:gd name="connsiteX13" fmla="*/ 2621092 w 4680521"/>
              <a:gd name="connsiteY13" fmla="*/ 504056 h 504056"/>
              <a:gd name="connsiteX14" fmla="*/ 1942416 w 4680521"/>
              <a:gd name="connsiteY14" fmla="*/ 504056 h 504056"/>
              <a:gd name="connsiteX15" fmla="*/ 1497767 w 4680521"/>
              <a:gd name="connsiteY15" fmla="*/ 504056 h 504056"/>
              <a:gd name="connsiteX16" fmla="*/ 959507 w 4680521"/>
              <a:gd name="connsiteY16" fmla="*/ 504056 h 504056"/>
              <a:gd name="connsiteX17" fmla="*/ 514857 w 4680521"/>
              <a:gd name="connsiteY17" fmla="*/ 504056 h 504056"/>
              <a:gd name="connsiteX18" fmla="*/ 0 w 4680521"/>
              <a:gd name="connsiteY18" fmla="*/ 504056 h 504056"/>
              <a:gd name="connsiteX19" fmla="*/ 0 w 4680521"/>
              <a:gd name="connsiteY19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80521" h="504056" fill="none" extrusionOk="0">
                <a:moveTo>
                  <a:pt x="0" y="0"/>
                </a:moveTo>
                <a:cubicBezTo>
                  <a:pt x="163878" y="-70808"/>
                  <a:pt x="500887" y="31726"/>
                  <a:pt x="631870" y="0"/>
                </a:cubicBezTo>
                <a:cubicBezTo>
                  <a:pt x="762853" y="-31726"/>
                  <a:pt x="1079072" y="53047"/>
                  <a:pt x="1263741" y="0"/>
                </a:cubicBezTo>
                <a:cubicBezTo>
                  <a:pt x="1448410" y="-53047"/>
                  <a:pt x="1700164" y="30860"/>
                  <a:pt x="1895611" y="0"/>
                </a:cubicBezTo>
                <a:cubicBezTo>
                  <a:pt x="2091058" y="-30860"/>
                  <a:pt x="2145063" y="37137"/>
                  <a:pt x="2340261" y="0"/>
                </a:cubicBezTo>
                <a:cubicBezTo>
                  <a:pt x="2535459" y="-37137"/>
                  <a:pt x="2707019" y="23816"/>
                  <a:pt x="2831715" y="0"/>
                </a:cubicBezTo>
                <a:cubicBezTo>
                  <a:pt x="2956411" y="-23816"/>
                  <a:pt x="3157303" y="5953"/>
                  <a:pt x="3416780" y="0"/>
                </a:cubicBezTo>
                <a:cubicBezTo>
                  <a:pt x="3676258" y="-5953"/>
                  <a:pt x="3855717" y="59929"/>
                  <a:pt x="4048651" y="0"/>
                </a:cubicBezTo>
                <a:cubicBezTo>
                  <a:pt x="4241585" y="-59929"/>
                  <a:pt x="4447299" y="45520"/>
                  <a:pt x="4680521" y="0"/>
                </a:cubicBezTo>
                <a:cubicBezTo>
                  <a:pt x="4718937" y="154895"/>
                  <a:pt x="4621597" y="302791"/>
                  <a:pt x="4680521" y="504056"/>
                </a:cubicBezTo>
                <a:cubicBezTo>
                  <a:pt x="4457920" y="565698"/>
                  <a:pt x="4275208" y="429627"/>
                  <a:pt x="4001845" y="504056"/>
                </a:cubicBezTo>
                <a:cubicBezTo>
                  <a:pt x="3728482" y="578485"/>
                  <a:pt x="3673226" y="483344"/>
                  <a:pt x="3557196" y="504056"/>
                </a:cubicBezTo>
                <a:cubicBezTo>
                  <a:pt x="3441166" y="524768"/>
                  <a:pt x="3229351" y="456793"/>
                  <a:pt x="3112546" y="504056"/>
                </a:cubicBezTo>
                <a:cubicBezTo>
                  <a:pt x="2995741" y="551319"/>
                  <a:pt x="2848790" y="480956"/>
                  <a:pt x="2621092" y="504056"/>
                </a:cubicBezTo>
                <a:cubicBezTo>
                  <a:pt x="2393394" y="527156"/>
                  <a:pt x="2182803" y="493773"/>
                  <a:pt x="1942416" y="504056"/>
                </a:cubicBezTo>
                <a:cubicBezTo>
                  <a:pt x="1702029" y="514339"/>
                  <a:pt x="1621726" y="496628"/>
                  <a:pt x="1497767" y="504056"/>
                </a:cubicBezTo>
                <a:cubicBezTo>
                  <a:pt x="1373808" y="511484"/>
                  <a:pt x="1186349" y="488733"/>
                  <a:pt x="959507" y="504056"/>
                </a:cubicBezTo>
                <a:cubicBezTo>
                  <a:pt x="732665" y="519379"/>
                  <a:pt x="646438" y="455571"/>
                  <a:pt x="514857" y="504056"/>
                </a:cubicBezTo>
                <a:cubicBezTo>
                  <a:pt x="383276" y="552541"/>
                  <a:pt x="134222" y="463180"/>
                  <a:pt x="0" y="504056"/>
                </a:cubicBezTo>
                <a:cubicBezTo>
                  <a:pt x="-53475" y="272559"/>
                  <a:pt x="141" y="120314"/>
                  <a:pt x="0" y="0"/>
                </a:cubicBezTo>
                <a:close/>
              </a:path>
              <a:path w="4680521" h="504056" stroke="0" extrusionOk="0">
                <a:moveTo>
                  <a:pt x="0" y="0"/>
                </a:moveTo>
                <a:cubicBezTo>
                  <a:pt x="316486" y="-48577"/>
                  <a:pt x="513901" y="67630"/>
                  <a:pt x="678676" y="0"/>
                </a:cubicBezTo>
                <a:cubicBezTo>
                  <a:pt x="843451" y="-67630"/>
                  <a:pt x="954152" y="24222"/>
                  <a:pt x="1123325" y="0"/>
                </a:cubicBezTo>
                <a:cubicBezTo>
                  <a:pt x="1292498" y="-24222"/>
                  <a:pt x="1494061" y="68083"/>
                  <a:pt x="1708390" y="0"/>
                </a:cubicBezTo>
                <a:cubicBezTo>
                  <a:pt x="1922719" y="-68083"/>
                  <a:pt x="1992490" y="58483"/>
                  <a:pt x="2199845" y="0"/>
                </a:cubicBezTo>
                <a:cubicBezTo>
                  <a:pt x="2407200" y="-58483"/>
                  <a:pt x="2495434" y="68805"/>
                  <a:pt x="2784910" y="0"/>
                </a:cubicBezTo>
                <a:cubicBezTo>
                  <a:pt x="3074386" y="-68805"/>
                  <a:pt x="3211777" y="11138"/>
                  <a:pt x="3463586" y="0"/>
                </a:cubicBezTo>
                <a:cubicBezTo>
                  <a:pt x="3715395" y="-11138"/>
                  <a:pt x="3912535" y="6254"/>
                  <a:pt x="4142261" y="0"/>
                </a:cubicBezTo>
                <a:cubicBezTo>
                  <a:pt x="4371987" y="-6254"/>
                  <a:pt x="4528822" y="492"/>
                  <a:pt x="4680521" y="0"/>
                </a:cubicBezTo>
                <a:cubicBezTo>
                  <a:pt x="4702183" y="205980"/>
                  <a:pt x="4643958" y="349280"/>
                  <a:pt x="4680521" y="504056"/>
                </a:cubicBezTo>
                <a:cubicBezTo>
                  <a:pt x="4379930" y="579572"/>
                  <a:pt x="4219845" y="485796"/>
                  <a:pt x="4048651" y="504056"/>
                </a:cubicBezTo>
                <a:cubicBezTo>
                  <a:pt x="3877457" y="522316"/>
                  <a:pt x="3710490" y="442243"/>
                  <a:pt x="3416780" y="504056"/>
                </a:cubicBezTo>
                <a:cubicBezTo>
                  <a:pt x="3123070" y="565869"/>
                  <a:pt x="3124217" y="490858"/>
                  <a:pt x="2831715" y="504056"/>
                </a:cubicBezTo>
                <a:cubicBezTo>
                  <a:pt x="2539213" y="517254"/>
                  <a:pt x="2445993" y="495482"/>
                  <a:pt x="2246650" y="504056"/>
                </a:cubicBezTo>
                <a:cubicBezTo>
                  <a:pt x="2047307" y="512630"/>
                  <a:pt x="1891373" y="476346"/>
                  <a:pt x="1755195" y="504056"/>
                </a:cubicBezTo>
                <a:cubicBezTo>
                  <a:pt x="1619018" y="531766"/>
                  <a:pt x="1449722" y="485058"/>
                  <a:pt x="1310546" y="504056"/>
                </a:cubicBezTo>
                <a:cubicBezTo>
                  <a:pt x="1171370" y="523054"/>
                  <a:pt x="959531" y="492927"/>
                  <a:pt x="865896" y="504056"/>
                </a:cubicBezTo>
                <a:cubicBezTo>
                  <a:pt x="772261" y="515185"/>
                  <a:pt x="399575" y="402784"/>
                  <a:pt x="0" y="504056"/>
                </a:cubicBezTo>
                <a:cubicBezTo>
                  <a:pt x="-23166" y="311849"/>
                  <a:pt x="47636" y="142334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Quelques commandes GIT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133A8C-FD54-46B7-87C3-0F494F1808DC}"/>
              </a:ext>
            </a:extLst>
          </p:cNvPr>
          <p:cNvSpPr txBox="1"/>
          <p:nvPr/>
        </p:nvSpPr>
        <p:spPr>
          <a:xfrm>
            <a:off x="1631504" y="1702549"/>
            <a:ext cx="6048672" cy="9233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« git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noProof="1">
                <a:solidFill>
                  <a:schemeClr val="accent2">
                    <a:lumMod val="50000"/>
                  </a:schemeClr>
                </a:solidFill>
              </a:rPr>
              <a:t>log</a:t>
            </a:r>
            <a:r>
              <a:rPr lang="fr-FR" dirty="0"/>
              <a:t> » affiche une liste des derniers commits avec leur numéro unique appelé « Commit Hash », leur auteur, leur description/message et leur date de création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9FBCD8-EC91-4128-A821-849F0CC5EC97}"/>
              </a:ext>
            </a:extLst>
          </p:cNvPr>
          <p:cNvSpPr txBox="1"/>
          <p:nvPr/>
        </p:nvSpPr>
        <p:spPr>
          <a:xfrm>
            <a:off x="1775520" y="1360289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Liste de l’historique des commits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907E6E8-5D95-4449-BDFB-A3CD7ECAFC78}"/>
              </a:ext>
            </a:extLst>
          </p:cNvPr>
          <p:cNvSpPr txBox="1"/>
          <p:nvPr/>
        </p:nvSpPr>
        <p:spPr>
          <a:xfrm>
            <a:off x="1631504" y="3131676"/>
            <a:ext cx="6048672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« git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status</a:t>
            </a:r>
            <a:r>
              <a:rPr lang="fr-FR" dirty="0"/>
              <a:t> » pour vérifier le statut du dépôt git local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F2D4039-8EB4-4BF4-A4C0-6F28CBE0DB93}"/>
              </a:ext>
            </a:extLst>
          </p:cNvPr>
          <p:cNvSpPr txBox="1"/>
          <p:nvPr/>
        </p:nvSpPr>
        <p:spPr>
          <a:xfrm>
            <a:off x="1782146" y="279774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Statut du dépôt</a:t>
            </a:r>
          </a:p>
        </p:txBody>
      </p:sp>
    </p:spTree>
    <p:extLst>
      <p:ext uri="{BB962C8B-B14F-4D97-AF65-F5344CB8AC3E}">
        <p14:creationId xmlns:p14="http://schemas.microsoft.com/office/powerpoint/2010/main" val="3282119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332656"/>
            <a:ext cx="5688632" cy="576064"/>
          </a:xfrm>
          <a:custGeom>
            <a:avLst/>
            <a:gdLst>
              <a:gd name="connsiteX0" fmla="*/ 0 w 5688632"/>
              <a:gd name="connsiteY0" fmla="*/ 0 h 576064"/>
              <a:gd name="connsiteX1" fmla="*/ 625750 w 5688632"/>
              <a:gd name="connsiteY1" fmla="*/ 0 h 576064"/>
              <a:gd name="connsiteX2" fmla="*/ 1080840 w 5688632"/>
              <a:gd name="connsiteY2" fmla="*/ 0 h 576064"/>
              <a:gd name="connsiteX3" fmla="*/ 1649703 w 5688632"/>
              <a:gd name="connsiteY3" fmla="*/ 0 h 576064"/>
              <a:gd name="connsiteX4" fmla="*/ 2275453 w 5688632"/>
              <a:gd name="connsiteY4" fmla="*/ 0 h 576064"/>
              <a:gd name="connsiteX5" fmla="*/ 2958089 w 5688632"/>
              <a:gd name="connsiteY5" fmla="*/ 0 h 576064"/>
              <a:gd name="connsiteX6" fmla="*/ 3526952 w 5688632"/>
              <a:gd name="connsiteY6" fmla="*/ 0 h 576064"/>
              <a:gd name="connsiteX7" fmla="*/ 4209588 w 5688632"/>
              <a:gd name="connsiteY7" fmla="*/ 0 h 576064"/>
              <a:gd name="connsiteX8" fmla="*/ 4892224 w 5688632"/>
              <a:gd name="connsiteY8" fmla="*/ 0 h 576064"/>
              <a:gd name="connsiteX9" fmla="*/ 5688632 w 5688632"/>
              <a:gd name="connsiteY9" fmla="*/ 0 h 576064"/>
              <a:gd name="connsiteX10" fmla="*/ 5688632 w 5688632"/>
              <a:gd name="connsiteY10" fmla="*/ 576064 h 576064"/>
              <a:gd name="connsiteX11" fmla="*/ 5119769 w 5688632"/>
              <a:gd name="connsiteY11" fmla="*/ 576064 h 576064"/>
              <a:gd name="connsiteX12" fmla="*/ 4721565 w 5688632"/>
              <a:gd name="connsiteY12" fmla="*/ 576064 h 576064"/>
              <a:gd name="connsiteX13" fmla="*/ 4209588 w 5688632"/>
              <a:gd name="connsiteY13" fmla="*/ 576064 h 576064"/>
              <a:gd name="connsiteX14" fmla="*/ 3811383 w 5688632"/>
              <a:gd name="connsiteY14" fmla="*/ 576064 h 576064"/>
              <a:gd name="connsiteX15" fmla="*/ 3299407 w 5688632"/>
              <a:gd name="connsiteY15" fmla="*/ 576064 h 576064"/>
              <a:gd name="connsiteX16" fmla="*/ 2673657 w 5688632"/>
              <a:gd name="connsiteY16" fmla="*/ 576064 h 576064"/>
              <a:gd name="connsiteX17" fmla="*/ 2047908 w 5688632"/>
              <a:gd name="connsiteY17" fmla="*/ 576064 h 576064"/>
              <a:gd name="connsiteX18" fmla="*/ 1365272 w 5688632"/>
              <a:gd name="connsiteY18" fmla="*/ 576064 h 576064"/>
              <a:gd name="connsiteX19" fmla="*/ 853295 w 5688632"/>
              <a:gd name="connsiteY19" fmla="*/ 576064 h 576064"/>
              <a:gd name="connsiteX20" fmla="*/ 0 w 5688632"/>
              <a:gd name="connsiteY20" fmla="*/ 576064 h 576064"/>
              <a:gd name="connsiteX21" fmla="*/ 0 w 5688632"/>
              <a:gd name="connsiteY21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88632" h="576064" fill="none" extrusionOk="0">
                <a:moveTo>
                  <a:pt x="0" y="0"/>
                </a:moveTo>
                <a:cubicBezTo>
                  <a:pt x="174124" y="-40866"/>
                  <a:pt x="354856" y="11931"/>
                  <a:pt x="625750" y="0"/>
                </a:cubicBezTo>
                <a:cubicBezTo>
                  <a:pt x="896644" y="-11931"/>
                  <a:pt x="968647" y="30849"/>
                  <a:pt x="1080840" y="0"/>
                </a:cubicBezTo>
                <a:cubicBezTo>
                  <a:pt x="1193033" y="-30849"/>
                  <a:pt x="1466417" y="50064"/>
                  <a:pt x="1649703" y="0"/>
                </a:cubicBezTo>
                <a:cubicBezTo>
                  <a:pt x="1832989" y="-50064"/>
                  <a:pt x="2104413" y="40808"/>
                  <a:pt x="2275453" y="0"/>
                </a:cubicBezTo>
                <a:cubicBezTo>
                  <a:pt x="2446493" y="-40808"/>
                  <a:pt x="2633398" y="51515"/>
                  <a:pt x="2958089" y="0"/>
                </a:cubicBezTo>
                <a:cubicBezTo>
                  <a:pt x="3282780" y="-51515"/>
                  <a:pt x="3335830" y="32516"/>
                  <a:pt x="3526952" y="0"/>
                </a:cubicBezTo>
                <a:cubicBezTo>
                  <a:pt x="3718074" y="-32516"/>
                  <a:pt x="4014384" y="35931"/>
                  <a:pt x="4209588" y="0"/>
                </a:cubicBezTo>
                <a:cubicBezTo>
                  <a:pt x="4404792" y="-35931"/>
                  <a:pt x="4573495" y="44287"/>
                  <a:pt x="4892224" y="0"/>
                </a:cubicBezTo>
                <a:cubicBezTo>
                  <a:pt x="5210953" y="-44287"/>
                  <a:pt x="5313219" y="64500"/>
                  <a:pt x="5688632" y="0"/>
                </a:cubicBezTo>
                <a:cubicBezTo>
                  <a:pt x="5732248" y="228141"/>
                  <a:pt x="5641742" y="391873"/>
                  <a:pt x="5688632" y="576064"/>
                </a:cubicBezTo>
                <a:cubicBezTo>
                  <a:pt x="5487292" y="603208"/>
                  <a:pt x="5379993" y="527052"/>
                  <a:pt x="5119769" y="576064"/>
                </a:cubicBezTo>
                <a:cubicBezTo>
                  <a:pt x="4859545" y="625076"/>
                  <a:pt x="4904163" y="562731"/>
                  <a:pt x="4721565" y="576064"/>
                </a:cubicBezTo>
                <a:cubicBezTo>
                  <a:pt x="4538967" y="589397"/>
                  <a:pt x="4397915" y="537586"/>
                  <a:pt x="4209588" y="576064"/>
                </a:cubicBezTo>
                <a:cubicBezTo>
                  <a:pt x="4021261" y="614542"/>
                  <a:pt x="3952159" y="559677"/>
                  <a:pt x="3811383" y="576064"/>
                </a:cubicBezTo>
                <a:cubicBezTo>
                  <a:pt x="3670608" y="592451"/>
                  <a:pt x="3491031" y="558823"/>
                  <a:pt x="3299407" y="576064"/>
                </a:cubicBezTo>
                <a:cubicBezTo>
                  <a:pt x="3107783" y="593305"/>
                  <a:pt x="2979519" y="535285"/>
                  <a:pt x="2673657" y="576064"/>
                </a:cubicBezTo>
                <a:cubicBezTo>
                  <a:pt x="2367795" y="616843"/>
                  <a:pt x="2345458" y="537566"/>
                  <a:pt x="2047908" y="576064"/>
                </a:cubicBezTo>
                <a:cubicBezTo>
                  <a:pt x="1750358" y="614562"/>
                  <a:pt x="1510548" y="531858"/>
                  <a:pt x="1365272" y="576064"/>
                </a:cubicBezTo>
                <a:cubicBezTo>
                  <a:pt x="1219996" y="620270"/>
                  <a:pt x="1074320" y="519574"/>
                  <a:pt x="853295" y="576064"/>
                </a:cubicBezTo>
                <a:cubicBezTo>
                  <a:pt x="632270" y="632554"/>
                  <a:pt x="407649" y="531257"/>
                  <a:pt x="0" y="576064"/>
                </a:cubicBezTo>
                <a:cubicBezTo>
                  <a:pt x="-7333" y="304169"/>
                  <a:pt x="11208" y="158953"/>
                  <a:pt x="0" y="0"/>
                </a:cubicBezTo>
                <a:close/>
              </a:path>
              <a:path w="5688632" h="576064" stroke="0" extrusionOk="0">
                <a:moveTo>
                  <a:pt x="0" y="0"/>
                </a:moveTo>
                <a:cubicBezTo>
                  <a:pt x="146807" y="-21256"/>
                  <a:pt x="534210" y="39943"/>
                  <a:pt x="682636" y="0"/>
                </a:cubicBezTo>
                <a:cubicBezTo>
                  <a:pt x="831062" y="-39943"/>
                  <a:pt x="923485" y="442"/>
                  <a:pt x="1080840" y="0"/>
                </a:cubicBezTo>
                <a:cubicBezTo>
                  <a:pt x="1238195" y="-442"/>
                  <a:pt x="1454313" y="54118"/>
                  <a:pt x="1649703" y="0"/>
                </a:cubicBezTo>
                <a:cubicBezTo>
                  <a:pt x="1845093" y="-54118"/>
                  <a:pt x="1913207" y="37878"/>
                  <a:pt x="2104794" y="0"/>
                </a:cubicBezTo>
                <a:cubicBezTo>
                  <a:pt x="2296381" y="-37878"/>
                  <a:pt x="2405349" y="52429"/>
                  <a:pt x="2673657" y="0"/>
                </a:cubicBezTo>
                <a:cubicBezTo>
                  <a:pt x="2941965" y="-52429"/>
                  <a:pt x="3123936" y="44447"/>
                  <a:pt x="3356293" y="0"/>
                </a:cubicBezTo>
                <a:cubicBezTo>
                  <a:pt x="3588650" y="-44447"/>
                  <a:pt x="3702725" y="8912"/>
                  <a:pt x="4038929" y="0"/>
                </a:cubicBezTo>
                <a:cubicBezTo>
                  <a:pt x="4375133" y="-8912"/>
                  <a:pt x="4447919" y="20302"/>
                  <a:pt x="4721565" y="0"/>
                </a:cubicBezTo>
                <a:cubicBezTo>
                  <a:pt x="4995211" y="-20302"/>
                  <a:pt x="5351324" y="115784"/>
                  <a:pt x="5688632" y="0"/>
                </a:cubicBezTo>
                <a:cubicBezTo>
                  <a:pt x="5755480" y="248113"/>
                  <a:pt x="5646875" y="459506"/>
                  <a:pt x="5688632" y="576064"/>
                </a:cubicBezTo>
                <a:cubicBezTo>
                  <a:pt x="5370695" y="616900"/>
                  <a:pt x="5260495" y="556604"/>
                  <a:pt x="5005996" y="576064"/>
                </a:cubicBezTo>
                <a:cubicBezTo>
                  <a:pt x="4751497" y="595524"/>
                  <a:pt x="4719319" y="549211"/>
                  <a:pt x="4437133" y="576064"/>
                </a:cubicBezTo>
                <a:cubicBezTo>
                  <a:pt x="4154947" y="602917"/>
                  <a:pt x="4003491" y="570836"/>
                  <a:pt x="3868270" y="576064"/>
                </a:cubicBezTo>
                <a:cubicBezTo>
                  <a:pt x="3733049" y="581292"/>
                  <a:pt x="3601438" y="551658"/>
                  <a:pt x="3413179" y="576064"/>
                </a:cubicBezTo>
                <a:cubicBezTo>
                  <a:pt x="3224920" y="600470"/>
                  <a:pt x="3117995" y="571114"/>
                  <a:pt x="3014975" y="576064"/>
                </a:cubicBezTo>
                <a:cubicBezTo>
                  <a:pt x="2911955" y="581014"/>
                  <a:pt x="2746313" y="571601"/>
                  <a:pt x="2616771" y="576064"/>
                </a:cubicBezTo>
                <a:cubicBezTo>
                  <a:pt x="2487229" y="580527"/>
                  <a:pt x="2152475" y="539092"/>
                  <a:pt x="1991021" y="576064"/>
                </a:cubicBezTo>
                <a:cubicBezTo>
                  <a:pt x="1829567" y="613036"/>
                  <a:pt x="1565146" y="557303"/>
                  <a:pt x="1365272" y="576064"/>
                </a:cubicBezTo>
                <a:cubicBezTo>
                  <a:pt x="1165398" y="594825"/>
                  <a:pt x="901410" y="574912"/>
                  <a:pt x="682636" y="576064"/>
                </a:cubicBezTo>
                <a:cubicBezTo>
                  <a:pt x="463862" y="577216"/>
                  <a:pt x="276687" y="503384"/>
                  <a:pt x="0" y="576064"/>
                </a:cubicBezTo>
                <a:cubicBezTo>
                  <a:pt x="-7679" y="435549"/>
                  <a:pt x="59026" y="239660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 Place à un peu de pratique 1/3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9E3974F-69E9-479F-9231-9B668D4FAD1B}"/>
              </a:ext>
            </a:extLst>
          </p:cNvPr>
          <p:cNvSpPr/>
          <p:nvPr/>
        </p:nvSpPr>
        <p:spPr>
          <a:xfrm>
            <a:off x="1055440" y="1196752"/>
            <a:ext cx="10729192" cy="53285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Créer un compte « 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r>
              <a:rPr lang="fr-FR" dirty="0">
                <a:solidFill>
                  <a:schemeClr val="tx1"/>
                </a:solidFill>
              </a:rPr>
              <a:t> » avec votre adresse CCI.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Créer un « repository » (dépôt) avec une description inventée, en mode privé et sans option.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Créer un dossier de travail sur votre ordinateur. Ajoutez-y un fichier « index.html » vide.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Placez-vous dans votre dossier et initialisez un dépôt local Git.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Ajouter le fichier index.html pour préparer votre commit.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Commiter le fichier staged.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Pusher votre commit sur votre dépôt distant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Uniquement sur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r>
              <a:rPr lang="fr-FR" dirty="0">
                <a:solidFill>
                  <a:schemeClr val="tx1"/>
                </a:solidFill>
              </a:rPr>
              <a:t>, créer un 2</a:t>
            </a:r>
            <a:r>
              <a:rPr lang="fr-FR" baseline="30000" dirty="0">
                <a:solidFill>
                  <a:schemeClr val="tx1"/>
                </a:solidFill>
              </a:rPr>
              <a:t>ème</a:t>
            </a:r>
            <a:r>
              <a:rPr lang="fr-FR" dirty="0">
                <a:solidFill>
                  <a:schemeClr val="tx1"/>
                </a:solidFill>
              </a:rPr>
              <a:t> « repository » en mode privé et sans option.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Chercher comment cloner votre nouveau dépôt distant (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r>
              <a:rPr lang="fr-FR" dirty="0">
                <a:solidFill>
                  <a:schemeClr val="tx1"/>
                </a:solidFill>
              </a:rPr>
              <a:t>) en local et clonez-le.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Ajouter un fichier README.md (ou modifiez-le s’il existe)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Pusher vos modifications comme vous l’avez fait précédemment.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A quoi sert le fichier README.md ? A quel autre langage déjà étudiant vous fait-il penser 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Essayer de modifier le fichiers README.md pour créer un titre et une description (Penser à apprendre comment fonctionne le langage des .md (</a:t>
            </a:r>
            <a:r>
              <a:rPr lang="fr-FR" dirty="0" err="1">
                <a:solidFill>
                  <a:schemeClr val="tx1"/>
                </a:solidFill>
              </a:rPr>
              <a:t>Markdown</a:t>
            </a:r>
            <a:r>
              <a:rPr lang="fr-FR" dirty="0">
                <a:solidFill>
                  <a:schemeClr val="tx1"/>
                </a:solidFill>
              </a:rPr>
              <a:t>)).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Pusher vos modifications sur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r>
              <a:rPr lang="fr-FR" dirty="0">
                <a:solidFill>
                  <a:schemeClr val="tx1"/>
                </a:solidFill>
              </a:rPr>
              <a:t> et observer le résultat structuré du README.md sur la page de votre dépôt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2054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332656"/>
            <a:ext cx="5688632" cy="576064"/>
          </a:xfrm>
          <a:custGeom>
            <a:avLst/>
            <a:gdLst>
              <a:gd name="connsiteX0" fmla="*/ 0 w 5688632"/>
              <a:gd name="connsiteY0" fmla="*/ 0 h 576064"/>
              <a:gd name="connsiteX1" fmla="*/ 625750 w 5688632"/>
              <a:gd name="connsiteY1" fmla="*/ 0 h 576064"/>
              <a:gd name="connsiteX2" fmla="*/ 1080840 w 5688632"/>
              <a:gd name="connsiteY2" fmla="*/ 0 h 576064"/>
              <a:gd name="connsiteX3" fmla="*/ 1649703 w 5688632"/>
              <a:gd name="connsiteY3" fmla="*/ 0 h 576064"/>
              <a:gd name="connsiteX4" fmla="*/ 2275453 w 5688632"/>
              <a:gd name="connsiteY4" fmla="*/ 0 h 576064"/>
              <a:gd name="connsiteX5" fmla="*/ 2958089 w 5688632"/>
              <a:gd name="connsiteY5" fmla="*/ 0 h 576064"/>
              <a:gd name="connsiteX6" fmla="*/ 3526952 w 5688632"/>
              <a:gd name="connsiteY6" fmla="*/ 0 h 576064"/>
              <a:gd name="connsiteX7" fmla="*/ 4209588 w 5688632"/>
              <a:gd name="connsiteY7" fmla="*/ 0 h 576064"/>
              <a:gd name="connsiteX8" fmla="*/ 4892224 w 5688632"/>
              <a:gd name="connsiteY8" fmla="*/ 0 h 576064"/>
              <a:gd name="connsiteX9" fmla="*/ 5688632 w 5688632"/>
              <a:gd name="connsiteY9" fmla="*/ 0 h 576064"/>
              <a:gd name="connsiteX10" fmla="*/ 5688632 w 5688632"/>
              <a:gd name="connsiteY10" fmla="*/ 576064 h 576064"/>
              <a:gd name="connsiteX11" fmla="*/ 5119769 w 5688632"/>
              <a:gd name="connsiteY11" fmla="*/ 576064 h 576064"/>
              <a:gd name="connsiteX12" fmla="*/ 4721565 w 5688632"/>
              <a:gd name="connsiteY12" fmla="*/ 576064 h 576064"/>
              <a:gd name="connsiteX13" fmla="*/ 4209588 w 5688632"/>
              <a:gd name="connsiteY13" fmla="*/ 576064 h 576064"/>
              <a:gd name="connsiteX14" fmla="*/ 3811383 w 5688632"/>
              <a:gd name="connsiteY14" fmla="*/ 576064 h 576064"/>
              <a:gd name="connsiteX15" fmla="*/ 3299407 w 5688632"/>
              <a:gd name="connsiteY15" fmla="*/ 576064 h 576064"/>
              <a:gd name="connsiteX16" fmla="*/ 2673657 w 5688632"/>
              <a:gd name="connsiteY16" fmla="*/ 576064 h 576064"/>
              <a:gd name="connsiteX17" fmla="*/ 2047908 w 5688632"/>
              <a:gd name="connsiteY17" fmla="*/ 576064 h 576064"/>
              <a:gd name="connsiteX18" fmla="*/ 1365272 w 5688632"/>
              <a:gd name="connsiteY18" fmla="*/ 576064 h 576064"/>
              <a:gd name="connsiteX19" fmla="*/ 853295 w 5688632"/>
              <a:gd name="connsiteY19" fmla="*/ 576064 h 576064"/>
              <a:gd name="connsiteX20" fmla="*/ 0 w 5688632"/>
              <a:gd name="connsiteY20" fmla="*/ 576064 h 576064"/>
              <a:gd name="connsiteX21" fmla="*/ 0 w 5688632"/>
              <a:gd name="connsiteY21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88632" h="576064" fill="none" extrusionOk="0">
                <a:moveTo>
                  <a:pt x="0" y="0"/>
                </a:moveTo>
                <a:cubicBezTo>
                  <a:pt x="174124" y="-40866"/>
                  <a:pt x="354856" y="11931"/>
                  <a:pt x="625750" y="0"/>
                </a:cubicBezTo>
                <a:cubicBezTo>
                  <a:pt x="896644" y="-11931"/>
                  <a:pt x="968647" y="30849"/>
                  <a:pt x="1080840" y="0"/>
                </a:cubicBezTo>
                <a:cubicBezTo>
                  <a:pt x="1193033" y="-30849"/>
                  <a:pt x="1466417" y="50064"/>
                  <a:pt x="1649703" y="0"/>
                </a:cubicBezTo>
                <a:cubicBezTo>
                  <a:pt x="1832989" y="-50064"/>
                  <a:pt x="2104413" y="40808"/>
                  <a:pt x="2275453" y="0"/>
                </a:cubicBezTo>
                <a:cubicBezTo>
                  <a:pt x="2446493" y="-40808"/>
                  <a:pt x="2633398" y="51515"/>
                  <a:pt x="2958089" y="0"/>
                </a:cubicBezTo>
                <a:cubicBezTo>
                  <a:pt x="3282780" y="-51515"/>
                  <a:pt x="3335830" y="32516"/>
                  <a:pt x="3526952" y="0"/>
                </a:cubicBezTo>
                <a:cubicBezTo>
                  <a:pt x="3718074" y="-32516"/>
                  <a:pt x="4014384" y="35931"/>
                  <a:pt x="4209588" y="0"/>
                </a:cubicBezTo>
                <a:cubicBezTo>
                  <a:pt x="4404792" y="-35931"/>
                  <a:pt x="4573495" y="44287"/>
                  <a:pt x="4892224" y="0"/>
                </a:cubicBezTo>
                <a:cubicBezTo>
                  <a:pt x="5210953" y="-44287"/>
                  <a:pt x="5313219" y="64500"/>
                  <a:pt x="5688632" y="0"/>
                </a:cubicBezTo>
                <a:cubicBezTo>
                  <a:pt x="5732248" y="228141"/>
                  <a:pt x="5641742" y="391873"/>
                  <a:pt x="5688632" y="576064"/>
                </a:cubicBezTo>
                <a:cubicBezTo>
                  <a:pt x="5487292" y="603208"/>
                  <a:pt x="5379993" y="527052"/>
                  <a:pt x="5119769" y="576064"/>
                </a:cubicBezTo>
                <a:cubicBezTo>
                  <a:pt x="4859545" y="625076"/>
                  <a:pt x="4904163" y="562731"/>
                  <a:pt x="4721565" y="576064"/>
                </a:cubicBezTo>
                <a:cubicBezTo>
                  <a:pt x="4538967" y="589397"/>
                  <a:pt x="4397915" y="537586"/>
                  <a:pt x="4209588" y="576064"/>
                </a:cubicBezTo>
                <a:cubicBezTo>
                  <a:pt x="4021261" y="614542"/>
                  <a:pt x="3952159" y="559677"/>
                  <a:pt x="3811383" y="576064"/>
                </a:cubicBezTo>
                <a:cubicBezTo>
                  <a:pt x="3670608" y="592451"/>
                  <a:pt x="3491031" y="558823"/>
                  <a:pt x="3299407" y="576064"/>
                </a:cubicBezTo>
                <a:cubicBezTo>
                  <a:pt x="3107783" y="593305"/>
                  <a:pt x="2979519" y="535285"/>
                  <a:pt x="2673657" y="576064"/>
                </a:cubicBezTo>
                <a:cubicBezTo>
                  <a:pt x="2367795" y="616843"/>
                  <a:pt x="2345458" y="537566"/>
                  <a:pt x="2047908" y="576064"/>
                </a:cubicBezTo>
                <a:cubicBezTo>
                  <a:pt x="1750358" y="614562"/>
                  <a:pt x="1510548" y="531858"/>
                  <a:pt x="1365272" y="576064"/>
                </a:cubicBezTo>
                <a:cubicBezTo>
                  <a:pt x="1219996" y="620270"/>
                  <a:pt x="1074320" y="519574"/>
                  <a:pt x="853295" y="576064"/>
                </a:cubicBezTo>
                <a:cubicBezTo>
                  <a:pt x="632270" y="632554"/>
                  <a:pt x="407649" y="531257"/>
                  <a:pt x="0" y="576064"/>
                </a:cubicBezTo>
                <a:cubicBezTo>
                  <a:pt x="-7333" y="304169"/>
                  <a:pt x="11208" y="158953"/>
                  <a:pt x="0" y="0"/>
                </a:cubicBezTo>
                <a:close/>
              </a:path>
              <a:path w="5688632" h="576064" stroke="0" extrusionOk="0">
                <a:moveTo>
                  <a:pt x="0" y="0"/>
                </a:moveTo>
                <a:cubicBezTo>
                  <a:pt x="146807" y="-21256"/>
                  <a:pt x="534210" y="39943"/>
                  <a:pt x="682636" y="0"/>
                </a:cubicBezTo>
                <a:cubicBezTo>
                  <a:pt x="831062" y="-39943"/>
                  <a:pt x="923485" y="442"/>
                  <a:pt x="1080840" y="0"/>
                </a:cubicBezTo>
                <a:cubicBezTo>
                  <a:pt x="1238195" y="-442"/>
                  <a:pt x="1454313" y="54118"/>
                  <a:pt x="1649703" y="0"/>
                </a:cubicBezTo>
                <a:cubicBezTo>
                  <a:pt x="1845093" y="-54118"/>
                  <a:pt x="1913207" y="37878"/>
                  <a:pt x="2104794" y="0"/>
                </a:cubicBezTo>
                <a:cubicBezTo>
                  <a:pt x="2296381" y="-37878"/>
                  <a:pt x="2405349" y="52429"/>
                  <a:pt x="2673657" y="0"/>
                </a:cubicBezTo>
                <a:cubicBezTo>
                  <a:pt x="2941965" y="-52429"/>
                  <a:pt x="3123936" y="44447"/>
                  <a:pt x="3356293" y="0"/>
                </a:cubicBezTo>
                <a:cubicBezTo>
                  <a:pt x="3588650" y="-44447"/>
                  <a:pt x="3702725" y="8912"/>
                  <a:pt x="4038929" y="0"/>
                </a:cubicBezTo>
                <a:cubicBezTo>
                  <a:pt x="4375133" y="-8912"/>
                  <a:pt x="4447919" y="20302"/>
                  <a:pt x="4721565" y="0"/>
                </a:cubicBezTo>
                <a:cubicBezTo>
                  <a:pt x="4995211" y="-20302"/>
                  <a:pt x="5351324" y="115784"/>
                  <a:pt x="5688632" y="0"/>
                </a:cubicBezTo>
                <a:cubicBezTo>
                  <a:pt x="5755480" y="248113"/>
                  <a:pt x="5646875" y="459506"/>
                  <a:pt x="5688632" y="576064"/>
                </a:cubicBezTo>
                <a:cubicBezTo>
                  <a:pt x="5370695" y="616900"/>
                  <a:pt x="5260495" y="556604"/>
                  <a:pt x="5005996" y="576064"/>
                </a:cubicBezTo>
                <a:cubicBezTo>
                  <a:pt x="4751497" y="595524"/>
                  <a:pt x="4719319" y="549211"/>
                  <a:pt x="4437133" y="576064"/>
                </a:cubicBezTo>
                <a:cubicBezTo>
                  <a:pt x="4154947" y="602917"/>
                  <a:pt x="4003491" y="570836"/>
                  <a:pt x="3868270" y="576064"/>
                </a:cubicBezTo>
                <a:cubicBezTo>
                  <a:pt x="3733049" y="581292"/>
                  <a:pt x="3601438" y="551658"/>
                  <a:pt x="3413179" y="576064"/>
                </a:cubicBezTo>
                <a:cubicBezTo>
                  <a:pt x="3224920" y="600470"/>
                  <a:pt x="3117995" y="571114"/>
                  <a:pt x="3014975" y="576064"/>
                </a:cubicBezTo>
                <a:cubicBezTo>
                  <a:pt x="2911955" y="581014"/>
                  <a:pt x="2746313" y="571601"/>
                  <a:pt x="2616771" y="576064"/>
                </a:cubicBezTo>
                <a:cubicBezTo>
                  <a:pt x="2487229" y="580527"/>
                  <a:pt x="2152475" y="539092"/>
                  <a:pt x="1991021" y="576064"/>
                </a:cubicBezTo>
                <a:cubicBezTo>
                  <a:pt x="1829567" y="613036"/>
                  <a:pt x="1565146" y="557303"/>
                  <a:pt x="1365272" y="576064"/>
                </a:cubicBezTo>
                <a:cubicBezTo>
                  <a:pt x="1165398" y="594825"/>
                  <a:pt x="901410" y="574912"/>
                  <a:pt x="682636" y="576064"/>
                </a:cubicBezTo>
                <a:cubicBezTo>
                  <a:pt x="463862" y="577216"/>
                  <a:pt x="276687" y="503384"/>
                  <a:pt x="0" y="576064"/>
                </a:cubicBezTo>
                <a:cubicBezTo>
                  <a:pt x="-7679" y="435549"/>
                  <a:pt x="59026" y="239660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 Place à un peu de pratique 2/3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9E3974F-69E9-479F-9231-9B668D4FAD1B}"/>
              </a:ext>
            </a:extLst>
          </p:cNvPr>
          <p:cNvSpPr/>
          <p:nvPr/>
        </p:nvSpPr>
        <p:spPr>
          <a:xfrm>
            <a:off x="911424" y="1268760"/>
            <a:ext cx="11017224" cy="51125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Faire des groupes de 2 (ou 3 si les participants sont impairs) pour la suite des exercices.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Trouver le plus de secteurs d’activités (métiers) où GIT peut être utilisé.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Trouver quelque nom de Clients (software) Git en interface graphique.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L’un des membres du groupe crée un nouveau dépôt sur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r>
              <a:rPr lang="fr-FR" dirty="0">
                <a:solidFill>
                  <a:schemeClr val="tx1"/>
                </a:solidFill>
              </a:rPr>
              <a:t> toujours en privé mais avec l’option du fichier README.md. Puis invitez les autres membres du groupe (Pour ce faire, aller dans les Settings du repository puis Manage </a:t>
            </a:r>
            <a:r>
              <a:rPr lang="fr-FR" dirty="0" err="1">
                <a:solidFill>
                  <a:schemeClr val="tx1"/>
                </a:solidFill>
              </a:rPr>
              <a:t>access</a:t>
            </a:r>
            <a:r>
              <a:rPr lang="fr-FR" dirty="0">
                <a:solidFill>
                  <a:schemeClr val="tx1"/>
                </a:solidFill>
              </a:rPr>
              <a:t> puis Invite a </a:t>
            </a:r>
            <a:r>
              <a:rPr lang="fr-FR" dirty="0" err="1">
                <a:solidFill>
                  <a:schemeClr val="tx1"/>
                </a:solidFill>
              </a:rPr>
              <a:t>collaborator</a:t>
            </a:r>
            <a:r>
              <a:rPr lang="fr-FR" dirty="0">
                <a:solidFill>
                  <a:schemeClr val="tx1"/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Tous les membres du groupe clone le projet en local.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Un seul des membres ajoute un fichier index.html avec une structure minimal (balise html, </a:t>
            </a:r>
            <a:r>
              <a:rPr lang="fr-FR" dirty="0" err="1">
                <a:solidFill>
                  <a:schemeClr val="tx1"/>
                </a:solidFill>
              </a:rPr>
              <a:t>head</a:t>
            </a:r>
            <a:r>
              <a:rPr lang="fr-FR" dirty="0">
                <a:solidFill>
                  <a:schemeClr val="tx1"/>
                </a:solidFill>
              </a:rPr>
              <a:t> et body) et le push.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Les autres pull les modifications et vérifient visuellement qu’ils ont bien la dernier version du dépôt distant.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Dans le fichier index.html et en partant du principe que vous êtes seulement deux (si il y un 3</a:t>
            </a:r>
            <a:r>
              <a:rPr lang="fr-FR" baseline="30000" dirty="0">
                <a:solidFill>
                  <a:schemeClr val="tx1"/>
                </a:solidFill>
              </a:rPr>
              <a:t>ème</a:t>
            </a:r>
            <a:r>
              <a:rPr lang="fr-FR" dirty="0">
                <a:solidFill>
                  <a:schemeClr val="tx1"/>
                </a:solidFill>
              </a:rPr>
              <a:t>, il/elle observe), l’un ajoute une balise « p » contenant un texte dans le « body » et l’autre ajoute une balise « </a:t>
            </a:r>
            <a:r>
              <a:rPr lang="fr-FR" dirty="0" err="1">
                <a:solidFill>
                  <a:schemeClr val="tx1"/>
                </a:solidFill>
              </a:rPr>
              <a:t>meta</a:t>
            </a:r>
            <a:r>
              <a:rPr lang="fr-FR" dirty="0">
                <a:solidFill>
                  <a:schemeClr val="tx1"/>
                </a:solidFill>
              </a:rPr>
              <a:t> » dans le « </a:t>
            </a:r>
            <a:r>
              <a:rPr lang="fr-FR" dirty="0" err="1">
                <a:solidFill>
                  <a:schemeClr val="tx1"/>
                </a:solidFill>
              </a:rPr>
              <a:t>head</a:t>
            </a:r>
            <a:r>
              <a:rPr lang="fr-FR" dirty="0">
                <a:solidFill>
                  <a:schemeClr val="tx1"/>
                </a:solidFill>
              </a:rPr>
              <a:t> ». Que l’un des membre push les modifications </a:t>
            </a:r>
          </a:p>
        </p:txBody>
      </p:sp>
    </p:spTree>
    <p:extLst>
      <p:ext uri="{BB962C8B-B14F-4D97-AF65-F5344CB8AC3E}">
        <p14:creationId xmlns:p14="http://schemas.microsoft.com/office/powerpoint/2010/main" val="4082594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332656"/>
            <a:ext cx="5688632" cy="576064"/>
          </a:xfrm>
          <a:custGeom>
            <a:avLst/>
            <a:gdLst>
              <a:gd name="connsiteX0" fmla="*/ 0 w 5688632"/>
              <a:gd name="connsiteY0" fmla="*/ 0 h 576064"/>
              <a:gd name="connsiteX1" fmla="*/ 625750 w 5688632"/>
              <a:gd name="connsiteY1" fmla="*/ 0 h 576064"/>
              <a:gd name="connsiteX2" fmla="*/ 1080840 w 5688632"/>
              <a:gd name="connsiteY2" fmla="*/ 0 h 576064"/>
              <a:gd name="connsiteX3" fmla="*/ 1649703 w 5688632"/>
              <a:gd name="connsiteY3" fmla="*/ 0 h 576064"/>
              <a:gd name="connsiteX4" fmla="*/ 2275453 w 5688632"/>
              <a:gd name="connsiteY4" fmla="*/ 0 h 576064"/>
              <a:gd name="connsiteX5" fmla="*/ 2958089 w 5688632"/>
              <a:gd name="connsiteY5" fmla="*/ 0 h 576064"/>
              <a:gd name="connsiteX6" fmla="*/ 3526952 w 5688632"/>
              <a:gd name="connsiteY6" fmla="*/ 0 h 576064"/>
              <a:gd name="connsiteX7" fmla="*/ 4209588 w 5688632"/>
              <a:gd name="connsiteY7" fmla="*/ 0 h 576064"/>
              <a:gd name="connsiteX8" fmla="*/ 4892224 w 5688632"/>
              <a:gd name="connsiteY8" fmla="*/ 0 h 576064"/>
              <a:gd name="connsiteX9" fmla="*/ 5688632 w 5688632"/>
              <a:gd name="connsiteY9" fmla="*/ 0 h 576064"/>
              <a:gd name="connsiteX10" fmla="*/ 5688632 w 5688632"/>
              <a:gd name="connsiteY10" fmla="*/ 576064 h 576064"/>
              <a:gd name="connsiteX11" fmla="*/ 5119769 w 5688632"/>
              <a:gd name="connsiteY11" fmla="*/ 576064 h 576064"/>
              <a:gd name="connsiteX12" fmla="*/ 4721565 w 5688632"/>
              <a:gd name="connsiteY12" fmla="*/ 576064 h 576064"/>
              <a:gd name="connsiteX13" fmla="*/ 4209588 w 5688632"/>
              <a:gd name="connsiteY13" fmla="*/ 576064 h 576064"/>
              <a:gd name="connsiteX14" fmla="*/ 3811383 w 5688632"/>
              <a:gd name="connsiteY14" fmla="*/ 576064 h 576064"/>
              <a:gd name="connsiteX15" fmla="*/ 3299407 w 5688632"/>
              <a:gd name="connsiteY15" fmla="*/ 576064 h 576064"/>
              <a:gd name="connsiteX16" fmla="*/ 2673657 w 5688632"/>
              <a:gd name="connsiteY16" fmla="*/ 576064 h 576064"/>
              <a:gd name="connsiteX17" fmla="*/ 2047908 w 5688632"/>
              <a:gd name="connsiteY17" fmla="*/ 576064 h 576064"/>
              <a:gd name="connsiteX18" fmla="*/ 1365272 w 5688632"/>
              <a:gd name="connsiteY18" fmla="*/ 576064 h 576064"/>
              <a:gd name="connsiteX19" fmla="*/ 853295 w 5688632"/>
              <a:gd name="connsiteY19" fmla="*/ 576064 h 576064"/>
              <a:gd name="connsiteX20" fmla="*/ 0 w 5688632"/>
              <a:gd name="connsiteY20" fmla="*/ 576064 h 576064"/>
              <a:gd name="connsiteX21" fmla="*/ 0 w 5688632"/>
              <a:gd name="connsiteY21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88632" h="576064" fill="none" extrusionOk="0">
                <a:moveTo>
                  <a:pt x="0" y="0"/>
                </a:moveTo>
                <a:cubicBezTo>
                  <a:pt x="174124" y="-40866"/>
                  <a:pt x="354856" y="11931"/>
                  <a:pt x="625750" y="0"/>
                </a:cubicBezTo>
                <a:cubicBezTo>
                  <a:pt x="896644" y="-11931"/>
                  <a:pt x="968647" y="30849"/>
                  <a:pt x="1080840" y="0"/>
                </a:cubicBezTo>
                <a:cubicBezTo>
                  <a:pt x="1193033" y="-30849"/>
                  <a:pt x="1466417" y="50064"/>
                  <a:pt x="1649703" y="0"/>
                </a:cubicBezTo>
                <a:cubicBezTo>
                  <a:pt x="1832989" y="-50064"/>
                  <a:pt x="2104413" y="40808"/>
                  <a:pt x="2275453" y="0"/>
                </a:cubicBezTo>
                <a:cubicBezTo>
                  <a:pt x="2446493" y="-40808"/>
                  <a:pt x="2633398" y="51515"/>
                  <a:pt x="2958089" y="0"/>
                </a:cubicBezTo>
                <a:cubicBezTo>
                  <a:pt x="3282780" y="-51515"/>
                  <a:pt x="3335830" y="32516"/>
                  <a:pt x="3526952" y="0"/>
                </a:cubicBezTo>
                <a:cubicBezTo>
                  <a:pt x="3718074" y="-32516"/>
                  <a:pt x="4014384" y="35931"/>
                  <a:pt x="4209588" y="0"/>
                </a:cubicBezTo>
                <a:cubicBezTo>
                  <a:pt x="4404792" y="-35931"/>
                  <a:pt x="4573495" y="44287"/>
                  <a:pt x="4892224" y="0"/>
                </a:cubicBezTo>
                <a:cubicBezTo>
                  <a:pt x="5210953" y="-44287"/>
                  <a:pt x="5313219" y="64500"/>
                  <a:pt x="5688632" y="0"/>
                </a:cubicBezTo>
                <a:cubicBezTo>
                  <a:pt x="5732248" y="228141"/>
                  <a:pt x="5641742" y="391873"/>
                  <a:pt x="5688632" y="576064"/>
                </a:cubicBezTo>
                <a:cubicBezTo>
                  <a:pt x="5487292" y="603208"/>
                  <a:pt x="5379993" y="527052"/>
                  <a:pt x="5119769" y="576064"/>
                </a:cubicBezTo>
                <a:cubicBezTo>
                  <a:pt x="4859545" y="625076"/>
                  <a:pt x="4904163" y="562731"/>
                  <a:pt x="4721565" y="576064"/>
                </a:cubicBezTo>
                <a:cubicBezTo>
                  <a:pt x="4538967" y="589397"/>
                  <a:pt x="4397915" y="537586"/>
                  <a:pt x="4209588" y="576064"/>
                </a:cubicBezTo>
                <a:cubicBezTo>
                  <a:pt x="4021261" y="614542"/>
                  <a:pt x="3952159" y="559677"/>
                  <a:pt x="3811383" y="576064"/>
                </a:cubicBezTo>
                <a:cubicBezTo>
                  <a:pt x="3670608" y="592451"/>
                  <a:pt x="3491031" y="558823"/>
                  <a:pt x="3299407" y="576064"/>
                </a:cubicBezTo>
                <a:cubicBezTo>
                  <a:pt x="3107783" y="593305"/>
                  <a:pt x="2979519" y="535285"/>
                  <a:pt x="2673657" y="576064"/>
                </a:cubicBezTo>
                <a:cubicBezTo>
                  <a:pt x="2367795" y="616843"/>
                  <a:pt x="2345458" y="537566"/>
                  <a:pt x="2047908" y="576064"/>
                </a:cubicBezTo>
                <a:cubicBezTo>
                  <a:pt x="1750358" y="614562"/>
                  <a:pt x="1510548" y="531858"/>
                  <a:pt x="1365272" y="576064"/>
                </a:cubicBezTo>
                <a:cubicBezTo>
                  <a:pt x="1219996" y="620270"/>
                  <a:pt x="1074320" y="519574"/>
                  <a:pt x="853295" y="576064"/>
                </a:cubicBezTo>
                <a:cubicBezTo>
                  <a:pt x="632270" y="632554"/>
                  <a:pt x="407649" y="531257"/>
                  <a:pt x="0" y="576064"/>
                </a:cubicBezTo>
                <a:cubicBezTo>
                  <a:pt x="-7333" y="304169"/>
                  <a:pt x="11208" y="158953"/>
                  <a:pt x="0" y="0"/>
                </a:cubicBezTo>
                <a:close/>
              </a:path>
              <a:path w="5688632" h="576064" stroke="0" extrusionOk="0">
                <a:moveTo>
                  <a:pt x="0" y="0"/>
                </a:moveTo>
                <a:cubicBezTo>
                  <a:pt x="146807" y="-21256"/>
                  <a:pt x="534210" y="39943"/>
                  <a:pt x="682636" y="0"/>
                </a:cubicBezTo>
                <a:cubicBezTo>
                  <a:pt x="831062" y="-39943"/>
                  <a:pt x="923485" y="442"/>
                  <a:pt x="1080840" y="0"/>
                </a:cubicBezTo>
                <a:cubicBezTo>
                  <a:pt x="1238195" y="-442"/>
                  <a:pt x="1454313" y="54118"/>
                  <a:pt x="1649703" y="0"/>
                </a:cubicBezTo>
                <a:cubicBezTo>
                  <a:pt x="1845093" y="-54118"/>
                  <a:pt x="1913207" y="37878"/>
                  <a:pt x="2104794" y="0"/>
                </a:cubicBezTo>
                <a:cubicBezTo>
                  <a:pt x="2296381" y="-37878"/>
                  <a:pt x="2405349" y="52429"/>
                  <a:pt x="2673657" y="0"/>
                </a:cubicBezTo>
                <a:cubicBezTo>
                  <a:pt x="2941965" y="-52429"/>
                  <a:pt x="3123936" y="44447"/>
                  <a:pt x="3356293" y="0"/>
                </a:cubicBezTo>
                <a:cubicBezTo>
                  <a:pt x="3588650" y="-44447"/>
                  <a:pt x="3702725" y="8912"/>
                  <a:pt x="4038929" y="0"/>
                </a:cubicBezTo>
                <a:cubicBezTo>
                  <a:pt x="4375133" y="-8912"/>
                  <a:pt x="4447919" y="20302"/>
                  <a:pt x="4721565" y="0"/>
                </a:cubicBezTo>
                <a:cubicBezTo>
                  <a:pt x="4995211" y="-20302"/>
                  <a:pt x="5351324" y="115784"/>
                  <a:pt x="5688632" y="0"/>
                </a:cubicBezTo>
                <a:cubicBezTo>
                  <a:pt x="5755480" y="248113"/>
                  <a:pt x="5646875" y="459506"/>
                  <a:pt x="5688632" y="576064"/>
                </a:cubicBezTo>
                <a:cubicBezTo>
                  <a:pt x="5370695" y="616900"/>
                  <a:pt x="5260495" y="556604"/>
                  <a:pt x="5005996" y="576064"/>
                </a:cubicBezTo>
                <a:cubicBezTo>
                  <a:pt x="4751497" y="595524"/>
                  <a:pt x="4719319" y="549211"/>
                  <a:pt x="4437133" y="576064"/>
                </a:cubicBezTo>
                <a:cubicBezTo>
                  <a:pt x="4154947" y="602917"/>
                  <a:pt x="4003491" y="570836"/>
                  <a:pt x="3868270" y="576064"/>
                </a:cubicBezTo>
                <a:cubicBezTo>
                  <a:pt x="3733049" y="581292"/>
                  <a:pt x="3601438" y="551658"/>
                  <a:pt x="3413179" y="576064"/>
                </a:cubicBezTo>
                <a:cubicBezTo>
                  <a:pt x="3224920" y="600470"/>
                  <a:pt x="3117995" y="571114"/>
                  <a:pt x="3014975" y="576064"/>
                </a:cubicBezTo>
                <a:cubicBezTo>
                  <a:pt x="2911955" y="581014"/>
                  <a:pt x="2746313" y="571601"/>
                  <a:pt x="2616771" y="576064"/>
                </a:cubicBezTo>
                <a:cubicBezTo>
                  <a:pt x="2487229" y="580527"/>
                  <a:pt x="2152475" y="539092"/>
                  <a:pt x="1991021" y="576064"/>
                </a:cubicBezTo>
                <a:cubicBezTo>
                  <a:pt x="1829567" y="613036"/>
                  <a:pt x="1565146" y="557303"/>
                  <a:pt x="1365272" y="576064"/>
                </a:cubicBezTo>
                <a:cubicBezTo>
                  <a:pt x="1165398" y="594825"/>
                  <a:pt x="901410" y="574912"/>
                  <a:pt x="682636" y="576064"/>
                </a:cubicBezTo>
                <a:cubicBezTo>
                  <a:pt x="463862" y="577216"/>
                  <a:pt x="276687" y="503384"/>
                  <a:pt x="0" y="576064"/>
                </a:cubicBezTo>
                <a:cubicBezTo>
                  <a:pt x="-7679" y="435549"/>
                  <a:pt x="59026" y="239660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 Place à un peu de pratique 3/3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9E3974F-69E9-479F-9231-9B668D4FAD1B}"/>
              </a:ext>
            </a:extLst>
          </p:cNvPr>
          <p:cNvSpPr/>
          <p:nvPr/>
        </p:nvSpPr>
        <p:spPr>
          <a:xfrm>
            <a:off x="911424" y="1412776"/>
            <a:ext cx="11017224" cy="46805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La suite des exercices est à faire seul ou en groupe.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Chercher et essayer de comprendre l’utilité des Branches Git.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Si vous travaillez en groupe : pour éviter des conflits git durant l’exercice n’utilisez pas le même projet/dépôt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En utilisant les commandes « git </a:t>
            </a:r>
            <a:r>
              <a:rPr lang="fr-FR" dirty="0" err="1">
                <a:solidFill>
                  <a:schemeClr val="tx1"/>
                </a:solidFill>
              </a:rPr>
              <a:t>branch</a:t>
            </a:r>
            <a:r>
              <a:rPr lang="fr-FR" dirty="0">
                <a:solidFill>
                  <a:schemeClr val="tx1"/>
                </a:solidFill>
              </a:rPr>
              <a:t> B_NAME » ajouter une branche « dev-master » et passer dessus avec « git </a:t>
            </a:r>
            <a:r>
              <a:rPr lang="fr-FR" dirty="0" err="1">
                <a:solidFill>
                  <a:schemeClr val="tx1"/>
                </a:solidFill>
              </a:rPr>
              <a:t>checkout</a:t>
            </a:r>
            <a:r>
              <a:rPr lang="fr-FR" dirty="0">
                <a:solidFill>
                  <a:schemeClr val="tx1"/>
                </a:solidFill>
              </a:rPr>
              <a:t> B_NAME ». Faites « git </a:t>
            </a:r>
            <a:r>
              <a:rPr lang="fr-FR" dirty="0" err="1">
                <a:solidFill>
                  <a:schemeClr val="tx1"/>
                </a:solidFill>
              </a:rPr>
              <a:t>branch</a:t>
            </a:r>
            <a:r>
              <a:rPr lang="fr-FR" dirty="0">
                <a:solidFill>
                  <a:schemeClr val="tx1"/>
                </a:solidFill>
              </a:rPr>
              <a:t> » pour vérifier que vous êtes sur la nouvelle branche (la branche active est colorée).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Modifier un fichier de votre nouvelle branche et pusher les modifications sur </a:t>
            </a:r>
            <a:r>
              <a:rPr lang="fr-FR" dirty="0" err="1">
                <a:solidFill>
                  <a:schemeClr val="tx1"/>
                </a:solidFill>
              </a:rPr>
              <a:t>github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Utiliser « git </a:t>
            </a:r>
            <a:r>
              <a:rPr lang="fr-FR" dirty="0" err="1">
                <a:solidFill>
                  <a:schemeClr val="tx1"/>
                </a:solidFill>
              </a:rPr>
              <a:t>checkout</a:t>
            </a:r>
            <a:r>
              <a:rPr lang="fr-FR" dirty="0">
                <a:solidFill>
                  <a:schemeClr val="tx1"/>
                </a:solidFill>
              </a:rPr>
              <a:t> master » pour retourné sur la branche master et remarquer que vos modifications ne sont plus là (les modifications ont été effectué sur votre autre branche).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</a:rPr>
              <a:t>Pour synchroniser les branches : placez-vous sur la branche à synchroniser (« en retard de version ») et utiliser « git merge B_NAME » (où B_NAME est le nom de la branche en avance, « dev-master » dans notre cas).</a:t>
            </a:r>
          </a:p>
        </p:txBody>
      </p:sp>
    </p:spTree>
    <p:extLst>
      <p:ext uri="{BB962C8B-B14F-4D97-AF65-F5344CB8AC3E}">
        <p14:creationId xmlns:p14="http://schemas.microsoft.com/office/powerpoint/2010/main" val="3747436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5" y="332656"/>
            <a:ext cx="2304257" cy="504056"/>
          </a:xfrm>
          <a:custGeom>
            <a:avLst/>
            <a:gdLst>
              <a:gd name="connsiteX0" fmla="*/ 0 w 2304257"/>
              <a:gd name="connsiteY0" fmla="*/ 0 h 504056"/>
              <a:gd name="connsiteX1" fmla="*/ 622149 w 2304257"/>
              <a:gd name="connsiteY1" fmla="*/ 0 h 504056"/>
              <a:gd name="connsiteX2" fmla="*/ 1152129 w 2304257"/>
              <a:gd name="connsiteY2" fmla="*/ 0 h 504056"/>
              <a:gd name="connsiteX3" fmla="*/ 1659065 w 2304257"/>
              <a:gd name="connsiteY3" fmla="*/ 0 h 504056"/>
              <a:gd name="connsiteX4" fmla="*/ 2304257 w 2304257"/>
              <a:gd name="connsiteY4" fmla="*/ 0 h 504056"/>
              <a:gd name="connsiteX5" fmla="*/ 2304257 w 2304257"/>
              <a:gd name="connsiteY5" fmla="*/ 504056 h 504056"/>
              <a:gd name="connsiteX6" fmla="*/ 1705150 w 2304257"/>
              <a:gd name="connsiteY6" fmla="*/ 504056 h 504056"/>
              <a:gd name="connsiteX7" fmla="*/ 1106043 w 2304257"/>
              <a:gd name="connsiteY7" fmla="*/ 504056 h 504056"/>
              <a:gd name="connsiteX8" fmla="*/ 506937 w 2304257"/>
              <a:gd name="connsiteY8" fmla="*/ 504056 h 504056"/>
              <a:gd name="connsiteX9" fmla="*/ 0 w 2304257"/>
              <a:gd name="connsiteY9" fmla="*/ 504056 h 504056"/>
              <a:gd name="connsiteX10" fmla="*/ 0 w 2304257"/>
              <a:gd name="connsiteY10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4257" h="504056" fill="none" extrusionOk="0">
                <a:moveTo>
                  <a:pt x="0" y="0"/>
                </a:moveTo>
                <a:cubicBezTo>
                  <a:pt x="180080" y="-51124"/>
                  <a:pt x="461775" y="24508"/>
                  <a:pt x="622149" y="0"/>
                </a:cubicBezTo>
                <a:cubicBezTo>
                  <a:pt x="782523" y="-24508"/>
                  <a:pt x="986938" y="40992"/>
                  <a:pt x="1152129" y="0"/>
                </a:cubicBezTo>
                <a:cubicBezTo>
                  <a:pt x="1317320" y="-40992"/>
                  <a:pt x="1426432" y="42030"/>
                  <a:pt x="1659065" y="0"/>
                </a:cubicBezTo>
                <a:cubicBezTo>
                  <a:pt x="1891698" y="-42030"/>
                  <a:pt x="1994020" y="11099"/>
                  <a:pt x="2304257" y="0"/>
                </a:cubicBezTo>
                <a:cubicBezTo>
                  <a:pt x="2305434" y="125687"/>
                  <a:pt x="2270115" y="317053"/>
                  <a:pt x="2304257" y="504056"/>
                </a:cubicBezTo>
                <a:cubicBezTo>
                  <a:pt x="2081803" y="522318"/>
                  <a:pt x="1850559" y="487999"/>
                  <a:pt x="1705150" y="504056"/>
                </a:cubicBezTo>
                <a:cubicBezTo>
                  <a:pt x="1559741" y="520113"/>
                  <a:pt x="1255826" y="456560"/>
                  <a:pt x="1106043" y="504056"/>
                </a:cubicBezTo>
                <a:cubicBezTo>
                  <a:pt x="956260" y="551552"/>
                  <a:pt x="640571" y="473981"/>
                  <a:pt x="506937" y="504056"/>
                </a:cubicBezTo>
                <a:cubicBezTo>
                  <a:pt x="373303" y="534131"/>
                  <a:pt x="234645" y="481603"/>
                  <a:pt x="0" y="504056"/>
                </a:cubicBezTo>
                <a:cubicBezTo>
                  <a:pt x="-24642" y="287513"/>
                  <a:pt x="6690" y="136339"/>
                  <a:pt x="0" y="0"/>
                </a:cubicBezTo>
                <a:close/>
              </a:path>
              <a:path w="2304257" h="504056" stroke="0" extrusionOk="0">
                <a:moveTo>
                  <a:pt x="0" y="0"/>
                </a:moveTo>
                <a:cubicBezTo>
                  <a:pt x="279684" y="-26814"/>
                  <a:pt x="444285" y="2719"/>
                  <a:pt x="622149" y="0"/>
                </a:cubicBezTo>
                <a:cubicBezTo>
                  <a:pt x="800013" y="-2719"/>
                  <a:pt x="1006180" y="40187"/>
                  <a:pt x="1129086" y="0"/>
                </a:cubicBezTo>
                <a:cubicBezTo>
                  <a:pt x="1251992" y="-40187"/>
                  <a:pt x="1503151" y="45400"/>
                  <a:pt x="1705150" y="0"/>
                </a:cubicBezTo>
                <a:cubicBezTo>
                  <a:pt x="1907149" y="-45400"/>
                  <a:pt x="2022689" y="70590"/>
                  <a:pt x="2304257" y="0"/>
                </a:cubicBezTo>
                <a:cubicBezTo>
                  <a:pt x="2319701" y="238463"/>
                  <a:pt x="2254987" y="395801"/>
                  <a:pt x="2304257" y="504056"/>
                </a:cubicBezTo>
                <a:cubicBezTo>
                  <a:pt x="2155650" y="505875"/>
                  <a:pt x="1907401" y="443023"/>
                  <a:pt x="1728193" y="504056"/>
                </a:cubicBezTo>
                <a:cubicBezTo>
                  <a:pt x="1548985" y="565089"/>
                  <a:pt x="1342266" y="472572"/>
                  <a:pt x="1198214" y="504056"/>
                </a:cubicBezTo>
                <a:cubicBezTo>
                  <a:pt x="1054162" y="535540"/>
                  <a:pt x="765133" y="450317"/>
                  <a:pt x="576064" y="504056"/>
                </a:cubicBezTo>
                <a:cubicBezTo>
                  <a:pt x="386995" y="557795"/>
                  <a:pt x="274363" y="466762"/>
                  <a:pt x="0" y="504056"/>
                </a:cubicBezTo>
                <a:cubicBezTo>
                  <a:pt x="-56303" y="396734"/>
                  <a:pt x="59337" y="186141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Git </a:t>
            </a:r>
            <a:r>
              <a:rPr lang="fr-FR" sz="3200" dirty="0" err="1"/>
              <a:t>Tagging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133A8C-FD54-46B7-87C3-0F494F1808DC}"/>
              </a:ext>
            </a:extLst>
          </p:cNvPr>
          <p:cNvSpPr txBox="1"/>
          <p:nvPr/>
        </p:nvSpPr>
        <p:spPr>
          <a:xfrm>
            <a:off x="1631504" y="4635356"/>
            <a:ext cx="6048672" cy="6463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« git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noProof="1">
                <a:solidFill>
                  <a:schemeClr val="accent2">
                    <a:lumMod val="50000"/>
                  </a:schemeClr>
                </a:solidFill>
              </a:rPr>
              <a:t>push BRANCH TAG</a:t>
            </a:r>
            <a:r>
              <a:rPr lang="fr-FR" dirty="0"/>
              <a:t> » push un TAG </a:t>
            </a:r>
            <a:r>
              <a:rPr lang="fr-FR" dirty="0" err="1"/>
              <a:t>spécific</a:t>
            </a:r>
            <a:r>
              <a:rPr lang="fr-FR" dirty="0"/>
              <a:t> sur le dépôt distant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9FBCD8-EC91-4128-A821-849F0CC5EC97}"/>
              </a:ext>
            </a:extLst>
          </p:cNvPr>
          <p:cNvSpPr txBox="1"/>
          <p:nvPr/>
        </p:nvSpPr>
        <p:spPr>
          <a:xfrm>
            <a:off x="1775520" y="4293096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Cycle de versionnings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3C64F53-5A9A-41FD-B302-C247B9E5D60C}"/>
              </a:ext>
            </a:extLst>
          </p:cNvPr>
          <p:cNvSpPr txBox="1"/>
          <p:nvPr/>
        </p:nvSpPr>
        <p:spPr>
          <a:xfrm>
            <a:off x="1631504" y="2804735"/>
            <a:ext cx="6048672" cy="12003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« git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tag –a TAG [–m ‘’MESSAGE’’] </a:t>
            </a:r>
            <a:r>
              <a:rPr lang="fr-FR" dirty="0"/>
              <a:t>» création d’un TAG à partir du dernier commit avec un MESSAGE optionnel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« git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tag –a TAG COMMIT_HASH </a:t>
            </a:r>
            <a:r>
              <a:rPr lang="fr-FR" dirty="0"/>
              <a:t>» création d’un TAG à partir à partir un numéro de commit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2721889-FEC3-4CAC-B03C-6340DF150B61}"/>
              </a:ext>
            </a:extLst>
          </p:cNvPr>
          <p:cNvSpPr txBox="1"/>
          <p:nvPr/>
        </p:nvSpPr>
        <p:spPr>
          <a:xfrm>
            <a:off x="1782146" y="2470805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Créer un tag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907E6E8-5D95-4449-BDFB-A3CD7ECAFC78}"/>
              </a:ext>
            </a:extLst>
          </p:cNvPr>
          <p:cNvSpPr txBox="1"/>
          <p:nvPr/>
        </p:nvSpPr>
        <p:spPr>
          <a:xfrm>
            <a:off x="1631504" y="5867980"/>
            <a:ext cx="6048672" cy="36933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« git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2">
                    <a:lumMod val="50000"/>
                  </a:schemeClr>
                </a:solidFill>
              </a:rPr>
              <a:t>status</a:t>
            </a:r>
            <a:r>
              <a:rPr lang="fr-FR" dirty="0">
                <a:solidFill>
                  <a:schemeClr val="accent2">
                    <a:lumMod val="50000"/>
                  </a:schemeClr>
                </a:solidFill>
              </a:rPr>
              <a:t> TAG</a:t>
            </a:r>
            <a:r>
              <a:rPr lang="fr-FR" dirty="0"/>
              <a:t> » pour voir un le projet à un tag spécifique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F2D4039-8EB4-4BF4-A4C0-6F28CBE0DB93}"/>
              </a:ext>
            </a:extLst>
          </p:cNvPr>
          <p:cNvSpPr txBox="1"/>
          <p:nvPr/>
        </p:nvSpPr>
        <p:spPr>
          <a:xfrm>
            <a:off x="1782146" y="5534050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Statut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A0BC73-CDAB-6B5C-EAD4-14B986991890}"/>
              </a:ext>
            </a:extLst>
          </p:cNvPr>
          <p:cNvSpPr txBox="1"/>
          <p:nvPr/>
        </p:nvSpPr>
        <p:spPr>
          <a:xfrm>
            <a:off x="1775520" y="1268760"/>
            <a:ext cx="684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tag sert à marquer un commit avec un nom unique ou un numéro de version spécifique.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Exemple: 2.10.5, projet-</a:t>
            </a:r>
            <a:r>
              <a:rPr lang="fr-FR" dirty="0" err="1"/>
              <a:t>demo</a:t>
            </a:r>
            <a:r>
              <a:rPr lang="fr-FR" dirty="0"/>
              <a:t>, </a:t>
            </a:r>
            <a:r>
              <a:rPr lang="fr-FR" dirty="0" err="1"/>
              <a:t>old</a:t>
            </a:r>
            <a:r>
              <a:rPr lang="fr-FR" dirty="0"/>
              <a:t>-configuration, …</a:t>
            </a:r>
          </a:p>
        </p:txBody>
      </p:sp>
    </p:spTree>
    <p:extLst>
      <p:ext uri="{BB962C8B-B14F-4D97-AF65-F5344CB8AC3E}">
        <p14:creationId xmlns:p14="http://schemas.microsoft.com/office/powerpoint/2010/main" val="1528132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7" name="Picture 423" descr="Bande de broches de connexion de fi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786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298010" y="4333009"/>
            <a:ext cx="5268177" cy="1086237"/>
          </a:xfrm>
        </p:spPr>
        <p:txBody>
          <a:bodyPr>
            <a:normAutofit/>
          </a:bodyPr>
          <a:lstStyle/>
          <a:p>
            <a:pPr algn="l"/>
            <a:r>
              <a:rPr lang="fr-FR" sz="3600" b="1" dirty="0">
                <a:solidFill>
                  <a:srgbClr val="FFFFFF"/>
                </a:solidFill>
              </a:rPr>
              <a:t>Git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98010" y="5419246"/>
            <a:ext cx="5268177" cy="531866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bg1"/>
                </a:solidFill>
              </a:rPr>
              <a:t>Les fondamentaux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bg1"/>
                </a:solidFill>
              </a:rPr>
              <a:t>Fin du module</a:t>
            </a:r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503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81916"/>
            <a:ext cx="9601200" cy="778932"/>
          </a:xfrm>
          <a:custGeom>
            <a:avLst/>
            <a:gdLst>
              <a:gd name="connsiteX0" fmla="*/ 0 w 5400600"/>
              <a:gd name="connsiteY0" fmla="*/ 0 h 576064"/>
              <a:gd name="connsiteX1" fmla="*/ 594066 w 5400600"/>
              <a:gd name="connsiteY1" fmla="*/ 0 h 576064"/>
              <a:gd name="connsiteX2" fmla="*/ 1026114 w 5400600"/>
              <a:gd name="connsiteY2" fmla="*/ 0 h 576064"/>
              <a:gd name="connsiteX3" fmla="*/ 1566174 w 5400600"/>
              <a:gd name="connsiteY3" fmla="*/ 0 h 576064"/>
              <a:gd name="connsiteX4" fmla="*/ 2160240 w 5400600"/>
              <a:gd name="connsiteY4" fmla="*/ 0 h 576064"/>
              <a:gd name="connsiteX5" fmla="*/ 2808312 w 5400600"/>
              <a:gd name="connsiteY5" fmla="*/ 0 h 576064"/>
              <a:gd name="connsiteX6" fmla="*/ 3348372 w 5400600"/>
              <a:gd name="connsiteY6" fmla="*/ 0 h 576064"/>
              <a:gd name="connsiteX7" fmla="*/ 3996444 w 5400600"/>
              <a:gd name="connsiteY7" fmla="*/ 0 h 576064"/>
              <a:gd name="connsiteX8" fmla="*/ 4644516 w 5400600"/>
              <a:gd name="connsiteY8" fmla="*/ 0 h 576064"/>
              <a:gd name="connsiteX9" fmla="*/ 5400600 w 5400600"/>
              <a:gd name="connsiteY9" fmla="*/ 0 h 576064"/>
              <a:gd name="connsiteX10" fmla="*/ 5400600 w 5400600"/>
              <a:gd name="connsiteY10" fmla="*/ 576064 h 576064"/>
              <a:gd name="connsiteX11" fmla="*/ 4860540 w 5400600"/>
              <a:gd name="connsiteY11" fmla="*/ 576064 h 576064"/>
              <a:gd name="connsiteX12" fmla="*/ 4482498 w 5400600"/>
              <a:gd name="connsiteY12" fmla="*/ 576064 h 576064"/>
              <a:gd name="connsiteX13" fmla="*/ 3996444 w 5400600"/>
              <a:gd name="connsiteY13" fmla="*/ 576064 h 576064"/>
              <a:gd name="connsiteX14" fmla="*/ 3618402 w 5400600"/>
              <a:gd name="connsiteY14" fmla="*/ 576064 h 576064"/>
              <a:gd name="connsiteX15" fmla="*/ 3132348 w 5400600"/>
              <a:gd name="connsiteY15" fmla="*/ 576064 h 576064"/>
              <a:gd name="connsiteX16" fmla="*/ 2538282 w 5400600"/>
              <a:gd name="connsiteY16" fmla="*/ 576064 h 576064"/>
              <a:gd name="connsiteX17" fmla="*/ 1944216 w 5400600"/>
              <a:gd name="connsiteY17" fmla="*/ 576064 h 576064"/>
              <a:gd name="connsiteX18" fmla="*/ 1296144 w 5400600"/>
              <a:gd name="connsiteY18" fmla="*/ 576064 h 576064"/>
              <a:gd name="connsiteX19" fmla="*/ 810090 w 5400600"/>
              <a:gd name="connsiteY19" fmla="*/ 576064 h 576064"/>
              <a:gd name="connsiteX20" fmla="*/ 0 w 5400600"/>
              <a:gd name="connsiteY20" fmla="*/ 576064 h 576064"/>
              <a:gd name="connsiteX21" fmla="*/ 0 w 5400600"/>
              <a:gd name="connsiteY21" fmla="*/ 0 h 57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400600" h="576064" fill="none" extrusionOk="0">
                <a:moveTo>
                  <a:pt x="0" y="0"/>
                </a:moveTo>
                <a:cubicBezTo>
                  <a:pt x="124040" y="-20322"/>
                  <a:pt x="344933" y="45574"/>
                  <a:pt x="594066" y="0"/>
                </a:cubicBezTo>
                <a:cubicBezTo>
                  <a:pt x="843199" y="-45574"/>
                  <a:pt x="862875" y="49265"/>
                  <a:pt x="1026114" y="0"/>
                </a:cubicBezTo>
                <a:cubicBezTo>
                  <a:pt x="1189353" y="-49265"/>
                  <a:pt x="1410102" y="27555"/>
                  <a:pt x="1566174" y="0"/>
                </a:cubicBezTo>
                <a:cubicBezTo>
                  <a:pt x="1722246" y="-27555"/>
                  <a:pt x="1965854" y="2198"/>
                  <a:pt x="2160240" y="0"/>
                </a:cubicBezTo>
                <a:cubicBezTo>
                  <a:pt x="2354626" y="-2198"/>
                  <a:pt x="2581214" y="21166"/>
                  <a:pt x="2808312" y="0"/>
                </a:cubicBezTo>
                <a:cubicBezTo>
                  <a:pt x="3035410" y="-21166"/>
                  <a:pt x="3101020" y="43673"/>
                  <a:pt x="3348372" y="0"/>
                </a:cubicBezTo>
                <a:cubicBezTo>
                  <a:pt x="3595724" y="-43673"/>
                  <a:pt x="3735458" y="35774"/>
                  <a:pt x="3996444" y="0"/>
                </a:cubicBezTo>
                <a:cubicBezTo>
                  <a:pt x="4257430" y="-35774"/>
                  <a:pt x="4423337" y="57092"/>
                  <a:pt x="4644516" y="0"/>
                </a:cubicBezTo>
                <a:cubicBezTo>
                  <a:pt x="4865695" y="-57092"/>
                  <a:pt x="5088645" y="8850"/>
                  <a:pt x="5400600" y="0"/>
                </a:cubicBezTo>
                <a:cubicBezTo>
                  <a:pt x="5444216" y="228141"/>
                  <a:pt x="5353710" y="391873"/>
                  <a:pt x="5400600" y="576064"/>
                </a:cubicBezTo>
                <a:cubicBezTo>
                  <a:pt x="5289553" y="622678"/>
                  <a:pt x="5117001" y="552678"/>
                  <a:pt x="4860540" y="576064"/>
                </a:cubicBezTo>
                <a:cubicBezTo>
                  <a:pt x="4604079" y="599450"/>
                  <a:pt x="4576926" y="556457"/>
                  <a:pt x="4482498" y="576064"/>
                </a:cubicBezTo>
                <a:cubicBezTo>
                  <a:pt x="4388070" y="595671"/>
                  <a:pt x="4146607" y="533628"/>
                  <a:pt x="3996444" y="576064"/>
                </a:cubicBezTo>
                <a:cubicBezTo>
                  <a:pt x="3846281" y="618500"/>
                  <a:pt x="3708033" y="540453"/>
                  <a:pt x="3618402" y="576064"/>
                </a:cubicBezTo>
                <a:cubicBezTo>
                  <a:pt x="3528771" y="611675"/>
                  <a:pt x="3340542" y="537455"/>
                  <a:pt x="3132348" y="576064"/>
                </a:cubicBezTo>
                <a:cubicBezTo>
                  <a:pt x="2924154" y="614673"/>
                  <a:pt x="2797876" y="528007"/>
                  <a:pt x="2538282" y="576064"/>
                </a:cubicBezTo>
                <a:cubicBezTo>
                  <a:pt x="2278688" y="624121"/>
                  <a:pt x="2186191" y="538972"/>
                  <a:pt x="1944216" y="576064"/>
                </a:cubicBezTo>
                <a:cubicBezTo>
                  <a:pt x="1702241" y="613156"/>
                  <a:pt x="1481201" y="552967"/>
                  <a:pt x="1296144" y="576064"/>
                </a:cubicBezTo>
                <a:cubicBezTo>
                  <a:pt x="1111087" y="599161"/>
                  <a:pt x="1008647" y="538163"/>
                  <a:pt x="810090" y="576064"/>
                </a:cubicBezTo>
                <a:cubicBezTo>
                  <a:pt x="611533" y="613965"/>
                  <a:pt x="395759" y="559636"/>
                  <a:pt x="0" y="576064"/>
                </a:cubicBezTo>
                <a:cubicBezTo>
                  <a:pt x="-7333" y="304169"/>
                  <a:pt x="11208" y="158953"/>
                  <a:pt x="0" y="0"/>
                </a:cubicBezTo>
                <a:close/>
              </a:path>
              <a:path w="5400600" h="576064" stroke="0" extrusionOk="0">
                <a:moveTo>
                  <a:pt x="0" y="0"/>
                </a:moveTo>
                <a:cubicBezTo>
                  <a:pt x="323841" y="-58221"/>
                  <a:pt x="340619" y="23979"/>
                  <a:pt x="648072" y="0"/>
                </a:cubicBezTo>
                <a:cubicBezTo>
                  <a:pt x="955525" y="-23979"/>
                  <a:pt x="942548" y="21294"/>
                  <a:pt x="1026114" y="0"/>
                </a:cubicBezTo>
                <a:cubicBezTo>
                  <a:pt x="1109680" y="-21294"/>
                  <a:pt x="1305394" y="62682"/>
                  <a:pt x="1566174" y="0"/>
                </a:cubicBezTo>
                <a:cubicBezTo>
                  <a:pt x="1826954" y="-62682"/>
                  <a:pt x="1851292" y="40295"/>
                  <a:pt x="1998222" y="0"/>
                </a:cubicBezTo>
                <a:cubicBezTo>
                  <a:pt x="2145152" y="-40295"/>
                  <a:pt x="2310195" y="58004"/>
                  <a:pt x="2538282" y="0"/>
                </a:cubicBezTo>
                <a:cubicBezTo>
                  <a:pt x="2766369" y="-58004"/>
                  <a:pt x="2950431" y="39512"/>
                  <a:pt x="3186354" y="0"/>
                </a:cubicBezTo>
                <a:cubicBezTo>
                  <a:pt x="3422277" y="-39512"/>
                  <a:pt x="3696956" y="17717"/>
                  <a:pt x="3834426" y="0"/>
                </a:cubicBezTo>
                <a:cubicBezTo>
                  <a:pt x="3971896" y="-17717"/>
                  <a:pt x="4166477" y="14414"/>
                  <a:pt x="4482498" y="0"/>
                </a:cubicBezTo>
                <a:cubicBezTo>
                  <a:pt x="4798519" y="-14414"/>
                  <a:pt x="4976456" y="53946"/>
                  <a:pt x="5400600" y="0"/>
                </a:cubicBezTo>
                <a:cubicBezTo>
                  <a:pt x="5467448" y="248113"/>
                  <a:pt x="5358843" y="459506"/>
                  <a:pt x="5400600" y="576064"/>
                </a:cubicBezTo>
                <a:cubicBezTo>
                  <a:pt x="5102647" y="618685"/>
                  <a:pt x="4906823" y="522025"/>
                  <a:pt x="4752528" y="576064"/>
                </a:cubicBezTo>
                <a:cubicBezTo>
                  <a:pt x="4598233" y="630103"/>
                  <a:pt x="4443455" y="514261"/>
                  <a:pt x="4212468" y="576064"/>
                </a:cubicBezTo>
                <a:cubicBezTo>
                  <a:pt x="3981481" y="637867"/>
                  <a:pt x="3863740" y="535087"/>
                  <a:pt x="3672408" y="576064"/>
                </a:cubicBezTo>
                <a:cubicBezTo>
                  <a:pt x="3481076" y="617041"/>
                  <a:pt x="3425092" y="532186"/>
                  <a:pt x="3240360" y="576064"/>
                </a:cubicBezTo>
                <a:cubicBezTo>
                  <a:pt x="3055628" y="619942"/>
                  <a:pt x="3037071" y="562492"/>
                  <a:pt x="2862318" y="576064"/>
                </a:cubicBezTo>
                <a:cubicBezTo>
                  <a:pt x="2687565" y="589636"/>
                  <a:pt x="2583387" y="539962"/>
                  <a:pt x="2484276" y="576064"/>
                </a:cubicBezTo>
                <a:cubicBezTo>
                  <a:pt x="2385165" y="612166"/>
                  <a:pt x="2082355" y="561364"/>
                  <a:pt x="1890210" y="576064"/>
                </a:cubicBezTo>
                <a:cubicBezTo>
                  <a:pt x="1698065" y="590764"/>
                  <a:pt x="1466616" y="540903"/>
                  <a:pt x="1296144" y="576064"/>
                </a:cubicBezTo>
                <a:cubicBezTo>
                  <a:pt x="1125672" y="611225"/>
                  <a:pt x="836705" y="498475"/>
                  <a:pt x="648072" y="576064"/>
                </a:cubicBezTo>
                <a:cubicBezTo>
                  <a:pt x="459439" y="653653"/>
                  <a:pt x="194700" y="530258"/>
                  <a:pt x="0" y="576064"/>
                </a:cubicBezTo>
                <a:cubicBezTo>
                  <a:pt x="-7679" y="435549"/>
                  <a:pt x="59026" y="239660"/>
                  <a:pt x="0" y="0"/>
                </a:cubicBezTo>
                <a:close/>
              </a:path>
            </a:pathLst>
          </a:cu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 Dans ce module</a:t>
            </a:r>
          </a:p>
        </p:txBody>
      </p:sp>
      <p:sp>
        <p:nvSpPr>
          <p:cNvPr id="10" name="ZoneTexte 4">
            <a:extLst>
              <a:ext uri="{FF2B5EF4-FFF2-40B4-BE49-F238E27FC236}">
                <a16:creationId xmlns:a16="http://schemas.microsoft.com/office/drawing/2014/main" id="{C4B91CC3-5FA3-4B32-A8ED-B9E63E2F70CA}"/>
              </a:ext>
            </a:extLst>
          </p:cNvPr>
          <p:cNvSpPr txBox="1"/>
          <p:nvPr/>
        </p:nvSpPr>
        <p:spPr>
          <a:xfrm>
            <a:off x="1981200" y="2221841"/>
            <a:ext cx="9601200" cy="4231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2"/>
                </a:solidFill>
              </a:rPr>
              <a:t>Versionning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sz="2400" dirty="0" err="1">
                <a:solidFill>
                  <a:schemeClr val="tx2"/>
                </a:solidFill>
              </a:rPr>
              <a:t>Sémantic</a:t>
            </a:r>
            <a:r>
              <a:rPr lang="fr-FR" sz="2400" dirty="0">
                <a:solidFill>
                  <a:schemeClr val="tx2"/>
                </a:solidFill>
              </a:rPr>
              <a:t> Versionning 2.0.0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2"/>
                </a:solidFill>
              </a:rPr>
              <a:t>Installation de git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2"/>
                </a:solidFill>
              </a:rPr>
              <a:t>Git, le cycle des versions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2"/>
                </a:solidFill>
              </a:rPr>
              <a:t>Quelques commandes GIT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2"/>
                </a:solidFill>
              </a:rPr>
              <a:t>Pratiques</a:t>
            </a:r>
          </a:p>
          <a:p>
            <a:pPr defTabSz="914400">
              <a:lnSpc>
                <a:spcPct val="94000"/>
              </a:lnSpc>
              <a:spcAft>
                <a:spcPts val="200"/>
              </a:spcAft>
              <a:buSzPct val="75000"/>
            </a:pPr>
            <a:endParaRPr lang="fr-FR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r>
              <a:rPr lang="fr-FR" sz="2400" dirty="0">
                <a:solidFill>
                  <a:schemeClr val="tx2"/>
                </a:solidFill>
              </a:rPr>
              <a:t>GIT </a:t>
            </a:r>
            <a:r>
              <a:rPr lang="fr-FR" sz="2400" dirty="0" err="1">
                <a:solidFill>
                  <a:schemeClr val="tx2"/>
                </a:solidFill>
              </a:rPr>
              <a:t>tagging</a:t>
            </a:r>
            <a:endParaRPr lang="fr-FR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SzPct val="75000"/>
              <a:buFont typeface="Wingdings" panose="05000000000000000000" pitchFamily="2" charset="2"/>
              <a:buChar char="q"/>
            </a:pPr>
            <a:endParaRPr lang="fr-FR" dirty="0">
              <a:solidFill>
                <a:schemeClr val="tx2"/>
              </a:solidFill>
            </a:endParaRP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SzPct val="75000"/>
              <a:buFont typeface="Franklin Gothic Book" panose="020B0503020102020204" pitchFamily="34" charset="0"/>
            </a:pPr>
            <a:endParaRPr lang="fr-FR" dirty="0">
              <a:solidFill>
                <a:schemeClr val="tx2"/>
              </a:solidFill>
            </a:endParaRP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SzPct val="75000"/>
              <a:buFont typeface="Franklin Gothic Book" panose="020B0503020102020204" pitchFamily="34" charset="0"/>
              <a:buChar char="Ø"/>
            </a:pPr>
            <a:endParaRPr lang="fr-FR" dirty="0">
              <a:solidFill>
                <a:schemeClr val="tx2"/>
              </a:solidFill>
            </a:endParaRPr>
          </a:p>
          <a:p>
            <a:pPr marL="384048" lvl="1" indent="-384048" defTabSz="914400">
              <a:lnSpc>
                <a:spcPct val="94000"/>
              </a:lnSpc>
              <a:spcAft>
                <a:spcPts val="200"/>
              </a:spcAft>
              <a:buSzPct val="75000"/>
              <a:buFont typeface="Franklin Gothic Book" panose="020B0503020102020204" pitchFamily="34" charset="0"/>
            </a:pPr>
            <a:endParaRPr lang="fr-F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494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5" y="332656"/>
            <a:ext cx="2304257" cy="504056"/>
          </a:xfrm>
          <a:custGeom>
            <a:avLst/>
            <a:gdLst>
              <a:gd name="connsiteX0" fmla="*/ 0 w 2304257"/>
              <a:gd name="connsiteY0" fmla="*/ 0 h 504056"/>
              <a:gd name="connsiteX1" fmla="*/ 622149 w 2304257"/>
              <a:gd name="connsiteY1" fmla="*/ 0 h 504056"/>
              <a:gd name="connsiteX2" fmla="*/ 1152129 w 2304257"/>
              <a:gd name="connsiteY2" fmla="*/ 0 h 504056"/>
              <a:gd name="connsiteX3" fmla="*/ 1659065 w 2304257"/>
              <a:gd name="connsiteY3" fmla="*/ 0 h 504056"/>
              <a:gd name="connsiteX4" fmla="*/ 2304257 w 2304257"/>
              <a:gd name="connsiteY4" fmla="*/ 0 h 504056"/>
              <a:gd name="connsiteX5" fmla="*/ 2304257 w 2304257"/>
              <a:gd name="connsiteY5" fmla="*/ 504056 h 504056"/>
              <a:gd name="connsiteX6" fmla="*/ 1705150 w 2304257"/>
              <a:gd name="connsiteY6" fmla="*/ 504056 h 504056"/>
              <a:gd name="connsiteX7" fmla="*/ 1106043 w 2304257"/>
              <a:gd name="connsiteY7" fmla="*/ 504056 h 504056"/>
              <a:gd name="connsiteX8" fmla="*/ 506937 w 2304257"/>
              <a:gd name="connsiteY8" fmla="*/ 504056 h 504056"/>
              <a:gd name="connsiteX9" fmla="*/ 0 w 2304257"/>
              <a:gd name="connsiteY9" fmla="*/ 504056 h 504056"/>
              <a:gd name="connsiteX10" fmla="*/ 0 w 2304257"/>
              <a:gd name="connsiteY10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04257" h="504056" fill="none" extrusionOk="0">
                <a:moveTo>
                  <a:pt x="0" y="0"/>
                </a:moveTo>
                <a:cubicBezTo>
                  <a:pt x="180080" y="-51124"/>
                  <a:pt x="461775" y="24508"/>
                  <a:pt x="622149" y="0"/>
                </a:cubicBezTo>
                <a:cubicBezTo>
                  <a:pt x="782523" y="-24508"/>
                  <a:pt x="986938" y="40992"/>
                  <a:pt x="1152129" y="0"/>
                </a:cubicBezTo>
                <a:cubicBezTo>
                  <a:pt x="1317320" y="-40992"/>
                  <a:pt x="1426432" y="42030"/>
                  <a:pt x="1659065" y="0"/>
                </a:cubicBezTo>
                <a:cubicBezTo>
                  <a:pt x="1891698" y="-42030"/>
                  <a:pt x="1994020" y="11099"/>
                  <a:pt x="2304257" y="0"/>
                </a:cubicBezTo>
                <a:cubicBezTo>
                  <a:pt x="2305434" y="125687"/>
                  <a:pt x="2270115" y="317053"/>
                  <a:pt x="2304257" y="504056"/>
                </a:cubicBezTo>
                <a:cubicBezTo>
                  <a:pt x="2081803" y="522318"/>
                  <a:pt x="1850559" y="487999"/>
                  <a:pt x="1705150" y="504056"/>
                </a:cubicBezTo>
                <a:cubicBezTo>
                  <a:pt x="1559741" y="520113"/>
                  <a:pt x="1255826" y="456560"/>
                  <a:pt x="1106043" y="504056"/>
                </a:cubicBezTo>
                <a:cubicBezTo>
                  <a:pt x="956260" y="551552"/>
                  <a:pt x="640571" y="473981"/>
                  <a:pt x="506937" y="504056"/>
                </a:cubicBezTo>
                <a:cubicBezTo>
                  <a:pt x="373303" y="534131"/>
                  <a:pt x="234645" y="481603"/>
                  <a:pt x="0" y="504056"/>
                </a:cubicBezTo>
                <a:cubicBezTo>
                  <a:pt x="-24642" y="287513"/>
                  <a:pt x="6690" y="136339"/>
                  <a:pt x="0" y="0"/>
                </a:cubicBezTo>
                <a:close/>
              </a:path>
              <a:path w="2304257" h="504056" stroke="0" extrusionOk="0">
                <a:moveTo>
                  <a:pt x="0" y="0"/>
                </a:moveTo>
                <a:cubicBezTo>
                  <a:pt x="279684" y="-26814"/>
                  <a:pt x="444285" y="2719"/>
                  <a:pt x="622149" y="0"/>
                </a:cubicBezTo>
                <a:cubicBezTo>
                  <a:pt x="800013" y="-2719"/>
                  <a:pt x="1006180" y="40187"/>
                  <a:pt x="1129086" y="0"/>
                </a:cubicBezTo>
                <a:cubicBezTo>
                  <a:pt x="1251992" y="-40187"/>
                  <a:pt x="1503151" y="45400"/>
                  <a:pt x="1705150" y="0"/>
                </a:cubicBezTo>
                <a:cubicBezTo>
                  <a:pt x="1907149" y="-45400"/>
                  <a:pt x="2022689" y="70590"/>
                  <a:pt x="2304257" y="0"/>
                </a:cubicBezTo>
                <a:cubicBezTo>
                  <a:pt x="2319701" y="238463"/>
                  <a:pt x="2254987" y="395801"/>
                  <a:pt x="2304257" y="504056"/>
                </a:cubicBezTo>
                <a:cubicBezTo>
                  <a:pt x="2155650" y="505875"/>
                  <a:pt x="1907401" y="443023"/>
                  <a:pt x="1728193" y="504056"/>
                </a:cubicBezTo>
                <a:cubicBezTo>
                  <a:pt x="1548985" y="565089"/>
                  <a:pt x="1342266" y="472572"/>
                  <a:pt x="1198214" y="504056"/>
                </a:cubicBezTo>
                <a:cubicBezTo>
                  <a:pt x="1054162" y="535540"/>
                  <a:pt x="765133" y="450317"/>
                  <a:pt x="576064" y="504056"/>
                </a:cubicBezTo>
                <a:cubicBezTo>
                  <a:pt x="386995" y="557795"/>
                  <a:pt x="274363" y="466762"/>
                  <a:pt x="0" y="504056"/>
                </a:cubicBezTo>
                <a:cubicBezTo>
                  <a:pt x="-56303" y="396734"/>
                  <a:pt x="59337" y="186141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Versionning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C1BE4E-9D62-4063-96EB-BBABA7B62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116632"/>
            <a:ext cx="5944146" cy="303116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5A5937C-CBC1-4469-8924-18E81B67BC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623" y="0"/>
            <a:ext cx="1286377" cy="685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E4EA8CE-A28A-41BE-8348-C901087F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242677"/>
            <a:ext cx="4591407" cy="549869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CBE8A25-816C-480A-B00E-6C378E3D3F16}"/>
              </a:ext>
            </a:extLst>
          </p:cNvPr>
          <p:cNvSpPr txBox="1"/>
          <p:nvPr/>
        </p:nvSpPr>
        <p:spPr>
          <a:xfrm>
            <a:off x="6115995" y="3513422"/>
            <a:ext cx="4320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Gestion des états et étapes d’un projet par groupement (branche)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Travail avec un dépôt 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Travail avec un dépôt distant (sauvegarde ou centralisation)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Projet privé en équipe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Projet collaboratif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Plusieurs métiers (tout métier nécessitant un versionnage numérique)</a:t>
            </a:r>
          </a:p>
        </p:txBody>
      </p:sp>
    </p:spTree>
    <p:extLst>
      <p:ext uri="{BB962C8B-B14F-4D97-AF65-F5344CB8AC3E}">
        <p14:creationId xmlns:p14="http://schemas.microsoft.com/office/powerpoint/2010/main" val="282162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5" y="332656"/>
            <a:ext cx="4968553" cy="504056"/>
          </a:xfrm>
          <a:custGeom>
            <a:avLst/>
            <a:gdLst>
              <a:gd name="connsiteX0" fmla="*/ 0 w 4968553"/>
              <a:gd name="connsiteY0" fmla="*/ 0 h 504056"/>
              <a:gd name="connsiteX1" fmla="*/ 601747 w 4968553"/>
              <a:gd name="connsiteY1" fmla="*/ 0 h 504056"/>
              <a:gd name="connsiteX2" fmla="*/ 1203494 w 4968553"/>
              <a:gd name="connsiteY2" fmla="*/ 0 h 504056"/>
              <a:gd name="connsiteX3" fmla="*/ 1606499 w 4968553"/>
              <a:gd name="connsiteY3" fmla="*/ 0 h 504056"/>
              <a:gd name="connsiteX4" fmla="*/ 2059189 w 4968553"/>
              <a:gd name="connsiteY4" fmla="*/ 0 h 504056"/>
              <a:gd name="connsiteX5" fmla="*/ 2611251 w 4968553"/>
              <a:gd name="connsiteY5" fmla="*/ 0 h 504056"/>
              <a:gd name="connsiteX6" fmla="*/ 3212998 w 4968553"/>
              <a:gd name="connsiteY6" fmla="*/ 0 h 504056"/>
              <a:gd name="connsiteX7" fmla="*/ 3864430 w 4968553"/>
              <a:gd name="connsiteY7" fmla="*/ 0 h 504056"/>
              <a:gd name="connsiteX8" fmla="*/ 4416492 w 4968553"/>
              <a:gd name="connsiteY8" fmla="*/ 0 h 504056"/>
              <a:gd name="connsiteX9" fmla="*/ 4968553 w 4968553"/>
              <a:gd name="connsiteY9" fmla="*/ 0 h 504056"/>
              <a:gd name="connsiteX10" fmla="*/ 4968553 w 4968553"/>
              <a:gd name="connsiteY10" fmla="*/ 504056 h 504056"/>
              <a:gd name="connsiteX11" fmla="*/ 4515863 w 4968553"/>
              <a:gd name="connsiteY11" fmla="*/ 504056 h 504056"/>
              <a:gd name="connsiteX12" fmla="*/ 4063172 w 4968553"/>
              <a:gd name="connsiteY12" fmla="*/ 504056 h 504056"/>
              <a:gd name="connsiteX13" fmla="*/ 3411740 w 4968553"/>
              <a:gd name="connsiteY13" fmla="*/ 504056 h 504056"/>
              <a:gd name="connsiteX14" fmla="*/ 3008735 w 4968553"/>
              <a:gd name="connsiteY14" fmla="*/ 504056 h 504056"/>
              <a:gd name="connsiteX15" fmla="*/ 2506359 w 4968553"/>
              <a:gd name="connsiteY15" fmla="*/ 504056 h 504056"/>
              <a:gd name="connsiteX16" fmla="*/ 2103354 w 4968553"/>
              <a:gd name="connsiteY16" fmla="*/ 504056 h 504056"/>
              <a:gd name="connsiteX17" fmla="*/ 1600978 w 4968553"/>
              <a:gd name="connsiteY17" fmla="*/ 504056 h 504056"/>
              <a:gd name="connsiteX18" fmla="*/ 999231 w 4968553"/>
              <a:gd name="connsiteY18" fmla="*/ 504056 h 504056"/>
              <a:gd name="connsiteX19" fmla="*/ 0 w 4968553"/>
              <a:gd name="connsiteY19" fmla="*/ 504056 h 504056"/>
              <a:gd name="connsiteX20" fmla="*/ 0 w 4968553"/>
              <a:gd name="connsiteY20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68553" h="504056" fill="none" extrusionOk="0">
                <a:moveTo>
                  <a:pt x="0" y="0"/>
                </a:moveTo>
                <a:cubicBezTo>
                  <a:pt x="288288" y="-3938"/>
                  <a:pt x="478799" y="57774"/>
                  <a:pt x="601747" y="0"/>
                </a:cubicBezTo>
                <a:cubicBezTo>
                  <a:pt x="724695" y="-57774"/>
                  <a:pt x="969658" y="71891"/>
                  <a:pt x="1203494" y="0"/>
                </a:cubicBezTo>
                <a:cubicBezTo>
                  <a:pt x="1437330" y="-71891"/>
                  <a:pt x="1501786" y="7451"/>
                  <a:pt x="1606499" y="0"/>
                </a:cubicBezTo>
                <a:cubicBezTo>
                  <a:pt x="1711213" y="-7451"/>
                  <a:pt x="1840740" y="23814"/>
                  <a:pt x="2059189" y="0"/>
                </a:cubicBezTo>
                <a:cubicBezTo>
                  <a:pt x="2277638" y="-23814"/>
                  <a:pt x="2434536" y="13009"/>
                  <a:pt x="2611251" y="0"/>
                </a:cubicBezTo>
                <a:cubicBezTo>
                  <a:pt x="2787966" y="-13009"/>
                  <a:pt x="2981001" y="51136"/>
                  <a:pt x="3212998" y="0"/>
                </a:cubicBezTo>
                <a:cubicBezTo>
                  <a:pt x="3444995" y="-51136"/>
                  <a:pt x="3581076" y="60636"/>
                  <a:pt x="3864430" y="0"/>
                </a:cubicBezTo>
                <a:cubicBezTo>
                  <a:pt x="4147784" y="-60636"/>
                  <a:pt x="4193112" y="1647"/>
                  <a:pt x="4416492" y="0"/>
                </a:cubicBezTo>
                <a:cubicBezTo>
                  <a:pt x="4639872" y="-1647"/>
                  <a:pt x="4855153" y="46680"/>
                  <a:pt x="4968553" y="0"/>
                </a:cubicBezTo>
                <a:cubicBezTo>
                  <a:pt x="5015153" y="155207"/>
                  <a:pt x="4951909" y="344981"/>
                  <a:pt x="4968553" y="504056"/>
                </a:cubicBezTo>
                <a:cubicBezTo>
                  <a:pt x="4746468" y="513840"/>
                  <a:pt x="4665988" y="454515"/>
                  <a:pt x="4515863" y="504056"/>
                </a:cubicBezTo>
                <a:cubicBezTo>
                  <a:pt x="4365738" y="553597"/>
                  <a:pt x="4265203" y="497223"/>
                  <a:pt x="4063172" y="504056"/>
                </a:cubicBezTo>
                <a:cubicBezTo>
                  <a:pt x="3861141" y="510889"/>
                  <a:pt x="3680105" y="500458"/>
                  <a:pt x="3411740" y="504056"/>
                </a:cubicBezTo>
                <a:cubicBezTo>
                  <a:pt x="3143375" y="507654"/>
                  <a:pt x="3100867" y="493675"/>
                  <a:pt x="3008735" y="504056"/>
                </a:cubicBezTo>
                <a:cubicBezTo>
                  <a:pt x="2916604" y="514437"/>
                  <a:pt x="2737076" y="458590"/>
                  <a:pt x="2506359" y="504056"/>
                </a:cubicBezTo>
                <a:cubicBezTo>
                  <a:pt x="2275642" y="549522"/>
                  <a:pt x="2238810" y="470956"/>
                  <a:pt x="2103354" y="504056"/>
                </a:cubicBezTo>
                <a:cubicBezTo>
                  <a:pt x="1967899" y="537156"/>
                  <a:pt x="1719484" y="468449"/>
                  <a:pt x="1600978" y="504056"/>
                </a:cubicBezTo>
                <a:cubicBezTo>
                  <a:pt x="1482472" y="539663"/>
                  <a:pt x="1153605" y="497832"/>
                  <a:pt x="999231" y="504056"/>
                </a:cubicBezTo>
                <a:cubicBezTo>
                  <a:pt x="844857" y="510280"/>
                  <a:pt x="482102" y="500870"/>
                  <a:pt x="0" y="504056"/>
                </a:cubicBezTo>
                <a:cubicBezTo>
                  <a:pt x="-11467" y="266104"/>
                  <a:pt x="14321" y="110312"/>
                  <a:pt x="0" y="0"/>
                </a:cubicBezTo>
                <a:close/>
              </a:path>
              <a:path w="4968553" h="504056" stroke="0" extrusionOk="0">
                <a:moveTo>
                  <a:pt x="0" y="0"/>
                </a:moveTo>
                <a:cubicBezTo>
                  <a:pt x="164995" y="-64036"/>
                  <a:pt x="436205" y="1937"/>
                  <a:pt x="651433" y="0"/>
                </a:cubicBezTo>
                <a:cubicBezTo>
                  <a:pt x="866661" y="-1937"/>
                  <a:pt x="898977" y="5737"/>
                  <a:pt x="1054437" y="0"/>
                </a:cubicBezTo>
                <a:cubicBezTo>
                  <a:pt x="1209897" y="-5737"/>
                  <a:pt x="1412059" y="4724"/>
                  <a:pt x="1606499" y="0"/>
                </a:cubicBezTo>
                <a:cubicBezTo>
                  <a:pt x="1800939" y="-4724"/>
                  <a:pt x="1897706" y="20260"/>
                  <a:pt x="2059189" y="0"/>
                </a:cubicBezTo>
                <a:cubicBezTo>
                  <a:pt x="2220672" y="-20260"/>
                  <a:pt x="2485118" y="37657"/>
                  <a:pt x="2611251" y="0"/>
                </a:cubicBezTo>
                <a:cubicBezTo>
                  <a:pt x="2737384" y="-37657"/>
                  <a:pt x="3096155" y="9473"/>
                  <a:pt x="3262683" y="0"/>
                </a:cubicBezTo>
                <a:cubicBezTo>
                  <a:pt x="3429211" y="-9473"/>
                  <a:pt x="3608170" y="72598"/>
                  <a:pt x="3914116" y="0"/>
                </a:cubicBezTo>
                <a:cubicBezTo>
                  <a:pt x="4220062" y="-72598"/>
                  <a:pt x="4510347" y="71441"/>
                  <a:pt x="4968553" y="0"/>
                </a:cubicBezTo>
                <a:cubicBezTo>
                  <a:pt x="4990215" y="205980"/>
                  <a:pt x="4931990" y="349280"/>
                  <a:pt x="4968553" y="504056"/>
                </a:cubicBezTo>
                <a:cubicBezTo>
                  <a:pt x="4670535" y="527703"/>
                  <a:pt x="4504090" y="497700"/>
                  <a:pt x="4366806" y="504056"/>
                </a:cubicBezTo>
                <a:cubicBezTo>
                  <a:pt x="4229522" y="510412"/>
                  <a:pt x="4063813" y="479397"/>
                  <a:pt x="3765059" y="504056"/>
                </a:cubicBezTo>
                <a:cubicBezTo>
                  <a:pt x="3466305" y="528715"/>
                  <a:pt x="3400861" y="491838"/>
                  <a:pt x="3212998" y="504056"/>
                </a:cubicBezTo>
                <a:cubicBezTo>
                  <a:pt x="3025135" y="516274"/>
                  <a:pt x="2820902" y="454951"/>
                  <a:pt x="2660936" y="504056"/>
                </a:cubicBezTo>
                <a:cubicBezTo>
                  <a:pt x="2500970" y="553161"/>
                  <a:pt x="2381609" y="501514"/>
                  <a:pt x="2208246" y="504056"/>
                </a:cubicBezTo>
                <a:cubicBezTo>
                  <a:pt x="2034883" y="506598"/>
                  <a:pt x="1989982" y="477713"/>
                  <a:pt x="1805241" y="504056"/>
                </a:cubicBezTo>
                <a:cubicBezTo>
                  <a:pt x="1620501" y="530399"/>
                  <a:pt x="1591730" y="461938"/>
                  <a:pt x="1402236" y="504056"/>
                </a:cubicBezTo>
                <a:cubicBezTo>
                  <a:pt x="1212743" y="546174"/>
                  <a:pt x="1025560" y="487397"/>
                  <a:pt x="800489" y="504056"/>
                </a:cubicBezTo>
                <a:cubicBezTo>
                  <a:pt x="575418" y="520715"/>
                  <a:pt x="326091" y="420001"/>
                  <a:pt x="0" y="504056"/>
                </a:cubicBezTo>
                <a:cubicBezTo>
                  <a:pt x="-34743" y="381639"/>
                  <a:pt x="45894" y="153381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2400" b="1" i="0" dirty="0">
                <a:solidFill>
                  <a:srgbClr val="000000"/>
                </a:solidFill>
                <a:effectLst/>
              </a:rPr>
              <a:t>Gestion sémantique de version 2.0.0</a:t>
            </a:r>
            <a:endParaRPr lang="fr-FR" sz="5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BE8A25-816C-480A-B00E-6C378E3D3F16}"/>
              </a:ext>
            </a:extLst>
          </p:cNvPr>
          <p:cNvSpPr txBox="1"/>
          <p:nvPr/>
        </p:nvSpPr>
        <p:spPr>
          <a:xfrm>
            <a:off x="983432" y="602128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Plus d’info sur: </a:t>
            </a:r>
            <a:r>
              <a:rPr lang="fr-FR" dirty="0">
                <a:hlinkClick r:id="rId2"/>
              </a:rPr>
              <a:t>https://semver.org/lang/fr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D56FC7F-64FF-736D-7680-184A8ED3B895}"/>
              </a:ext>
            </a:extLst>
          </p:cNvPr>
          <p:cNvSpPr txBox="1"/>
          <p:nvPr/>
        </p:nvSpPr>
        <p:spPr>
          <a:xfrm>
            <a:off x="1487488" y="1392446"/>
            <a:ext cx="1008112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Schéma de versionning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: </a:t>
            </a:r>
            <a:r>
              <a:rPr lang="fr-FR" sz="2400" b="0" i="0" dirty="0">
                <a:solidFill>
                  <a:srgbClr val="C00000"/>
                </a:solidFill>
                <a:effectLst/>
                <a:latin typeface="Helvetica" panose="020B0604020202020204" pitchFamily="34" charset="0"/>
              </a:rPr>
              <a:t>MAJEUR</a:t>
            </a:r>
            <a:r>
              <a:rPr lang="fr-FR" sz="3200" b="0" i="0" dirty="0">
                <a:solidFill>
                  <a:srgbClr val="00B0F0"/>
                </a:solidFill>
                <a:effectLst/>
                <a:latin typeface="Helvetica" panose="020B0604020202020204" pitchFamily="34" charset="0"/>
              </a:rPr>
              <a:t>.</a:t>
            </a:r>
            <a:r>
              <a:rPr lang="fr-FR" sz="2400" b="0" i="0" dirty="0">
                <a:solidFill>
                  <a:srgbClr val="FFC000"/>
                </a:solidFill>
                <a:effectLst/>
                <a:latin typeface="Helvetica" panose="020B0604020202020204" pitchFamily="34" charset="0"/>
              </a:rPr>
              <a:t>MINEUR</a:t>
            </a:r>
            <a:r>
              <a:rPr lang="fr-FR" sz="3200" b="0" i="0" dirty="0">
                <a:solidFill>
                  <a:srgbClr val="00B0F0"/>
                </a:solidFill>
                <a:effectLst/>
                <a:latin typeface="Helvetica" panose="020B0604020202020204" pitchFamily="34" charset="0"/>
              </a:rPr>
              <a:t>.</a:t>
            </a:r>
            <a:r>
              <a:rPr lang="fr-FR" sz="2400" b="0" i="0" dirty="0">
                <a:solidFill>
                  <a:srgbClr val="92D050"/>
                </a:solidFill>
                <a:effectLst/>
                <a:latin typeface="Helvetica" panose="020B0604020202020204" pitchFamily="34" charset="0"/>
              </a:rPr>
              <a:t>CORRECTIF</a:t>
            </a:r>
          </a:p>
          <a:p>
            <a:pPr algn="l"/>
            <a:endParaRPr lang="fr-F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Fonctionnement :</a:t>
            </a:r>
          </a:p>
          <a:p>
            <a:pPr algn="l"/>
            <a:endParaRPr lang="fr-F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le numéro de version </a:t>
            </a:r>
            <a:r>
              <a:rPr lang="fr-FR" b="0" i="0" dirty="0">
                <a:solidFill>
                  <a:srgbClr val="C00000"/>
                </a:solidFill>
                <a:effectLst/>
                <a:latin typeface="Helvetica" panose="020B0604020202020204" pitchFamily="34" charset="0"/>
              </a:rPr>
              <a:t>MAJEUR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quand il y a des changements non rétro-compatibles,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le numéro de version </a:t>
            </a:r>
            <a:r>
              <a:rPr lang="fr-FR" b="0" i="0" dirty="0">
                <a:solidFill>
                  <a:srgbClr val="FFC000"/>
                </a:solidFill>
                <a:effectLst/>
                <a:latin typeface="Helvetica" panose="020B0604020202020204" pitchFamily="34" charset="0"/>
              </a:rPr>
              <a:t>MINEUR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quand il y a des ajouts de fonctionnalités rétro-compatibles,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le numéro de version de </a:t>
            </a:r>
            <a:r>
              <a:rPr lang="fr-FR" b="0" i="0" dirty="0">
                <a:solidFill>
                  <a:srgbClr val="00B050"/>
                </a:solidFill>
                <a:effectLst/>
                <a:latin typeface="Helvetica" panose="020B0604020202020204" pitchFamily="34" charset="0"/>
              </a:rPr>
              <a:t>CORRECTIF</a:t>
            </a:r>
            <a:r>
              <a:rPr lang="fr-F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quand il y a des corrections d’anomalies rétro-compatibles.</a:t>
            </a:r>
          </a:p>
          <a:p>
            <a:pPr marL="342900" indent="-342900" algn="l">
              <a:buFont typeface="+mj-lt"/>
              <a:buAutoNum type="arabicPeriod"/>
            </a:pPr>
            <a:endParaRPr lang="fr-FR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fr-FR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Des libellés supplémentaires peuvent être ajoutés pour les versions de pré-livraison et pour des métadonnées de construction sous forme d’extension du format MAJEURE.MINEURE.CORRECTIF.</a:t>
            </a:r>
          </a:p>
        </p:txBody>
      </p:sp>
    </p:spTree>
    <p:extLst>
      <p:ext uri="{BB962C8B-B14F-4D97-AF65-F5344CB8AC3E}">
        <p14:creationId xmlns:p14="http://schemas.microsoft.com/office/powerpoint/2010/main" val="55671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5" y="1327355"/>
            <a:ext cx="1457859" cy="733493"/>
          </a:xfrm>
          <a:custGeom>
            <a:avLst/>
            <a:gdLst>
              <a:gd name="connsiteX0" fmla="*/ 0 w 2160241"/>
              <a:gd name="connsiteY0" fmla="*/ 0 h 504056"/>
              <a:gd name="connsiteX1" fmla="*/ 583265 w 2160241"/>
              <a:gd name="connsiteY1" fmla="*/ 0 h 504056"/>
              <a:gd name="connsiteX2" fmla="*/ 1080121 w 2160241"/>
              <a:gd name="connsiteY2" fmla="*/ 0 h 504056"/>
              <a:gd name="connsiteX3" fmla="*/ 1555374 w 2160241"/>
              <a:gd name="connsiteY3" fmla="*/ 0 h 504056"/>
              <a:gd name="connsiteX4" fmla="*/ 2160241 w 2160241"/>
              <a:gd name="connsiteY4" fmla="*/ 0 h 504056"/>
              <a:gd name="connsiteX5" fmla="*/ 2160241 w 2160241"/>
              <a:gd name="connsiteY5" fmla="*/ 504056 h 504056"/>
              <a:gd name="connsiteX6" fmla="*/ 1598578 w 2160241"/>
              <a:gd name="connsiteY6" fmla="*/ 504056 h 504056"/>
              <a:gd name="connsiteX7" fmla="*/ 1036916 w 2160241"/>
              <a:gd name="connsiteY7" fmla="*/ 504056 h 504056"/>
              <a:gd name="connsiteX8" fmla="*/ 475253 w 2160241"/>
              <a:gd name="connsiteY8" fmla="*/ 504056 h 504056"/>
              <a:gd name="connsiteX9" fmla="*/ 0 w 2160241"/>
              <a:gd name="connsiteY9" fmla="*/ 504056 h 504056"/>
              <a:gd name="connsiteX10" fmla="*/ 0 w 2160241"/>
              <a:gd name="connsiteY10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60241" h="504056" fill="none" extrusionOk="0">
                <a:moveTo>
                  <a:pt x="0" y="0"/>
                </a:moveTo>
                <a:cubicBezTo>
                  <a:pt x="194871" y="-6147"/>
                  <a:pt x="312801" y="4065"/>
                  <a:pt x="583265" y="0"/>
                </a:cubicBezTo>
                <a:cubicBezTo>
                  <a:pt x="853729" y="-4065"/>
                  <a:pt x="852330" y="48972"/>
                  <a:pt x="1080121" y="0"/>
                </a:cubicBezTo>
                <a:cubicBezTo>
                  <a:pt x="1307912" y="-48972"/>
                  <a:pt x="1440828" y="35260"/>
                  <a:pt x="1555374" y="0"/>
                </a:cubicBezTo>
                <a:cubicBezTo>
                  <a:pt x="1669920" y="-35260"/>
                  <a:pt x="2003599" y="18610"/>
                  <a:pt x="2160241" y="0"/>
                </a:cubicBezTo>
                <a:cubicBezTo>
                  <a:pt x="2161418" y="125687"/>
                  <a:pt x="2126099" y="317053"/>
                  <a:pt x="2160241" y="504056"/>
                </a:cubicBezTo>
                <a:cubicBezTo>
                  <a:pt x="1879819" y="554056"/>
                  <a:pt x="1804751" y="484820"/>
                  <a:pt x="1598578" y="504056"/>
                </a:cubicBezTo>
                <a:cubicBezTo>
                  <a:pt x="1392405" y="523292"/>
                  <a:pt x="1175773" y="455358"/>
                  <a:pt x="1036916" y="504056"/>
                </a:cubicBezTo>
                <a:cubicBezTo>
                  <a:pt x="898059" y="552754"/>
                  <a:pt x="691556" y="471734"/>
                  <a:pt x="475253" y="504056"/>
                </a:cubicBezTo>
                <a:cubicBezTo>
                  <a:pt x="258950" y="536378"/>
                  <a:pt x="151838" y="456463"/>
                  <a:pt x="0" y="504056"/>
                </a:cubicBezTo>
                <a:cubicBezTo>
                  <a:pt x="-24642" y="287513"/>
                  <a:pt x="6690" y="136339"/>
                  <a:pt x="0" y="0"/>
                </a:cubicBezTo>
                <a:close/>
              </a:path>
              <a:path w="2160241" h="504056" stroke="0" extrusionOk="0">
                <a:moveTo>
                  <a:pt x="0" y="0"/>
                </a:moveTo>
                <a:cubicBezTo>
                  <a:pt x="209919" y="-4316"/>
                  <a:pt x="365422" y="15286"/>
                  <a:pt x="583265" y="0"/>
                </a:cubicBezTo>
                <a:cubicBezTo>
                  <a:pt x="801108" y="-15286"/>
                  <a:pt x="866513" y="53927"/>
                  <a:pt x="1058518" y="0"/>
                </a:cubicBezTo>
                <a:cubicBezTo>
                  <a:pt x="1250523" y="-53927"/>
                  <a:pt x="1337798" y="62682"/>
                  <a:pt x="1598578" y="0"/>
                </a:cubicBezTo>
                <a:cubicBezTo>
                  <a:pt x="1859358" y="-62682"/>
                  <a:pt x="1897028" y="15359"/>
                  <a:pt x="2160241" y="0"/>
                </a:cubicBezTo>
                <a:cubicBezTo>
                  <a:pt x="2175685" y="238463"/>
                  <a:pt x="2110971" y="395801"/>
                  <a:pt x="2160241" y="504056"/>
                </a:cubicBezTo>
                <a:cubicBezTo>
                  <a:pt x="1911284" y="510195"/>
                  <a:pt x="1782226" y="494869"/>
                  <a:pt x="1620181" y="504056"/>
                </a:cubicBezTo>
                <a:cubicBezTo>
                  <a:pt x="1458136" y="513243"/>
                  <a:pt x="1362689" y="495864"/>
                  <a:pt x="1123325" y="504056"/>
                </a:cubicBezTo>
                <a:cubicBezTo>
                  <a:pt x="883961" y="512248"/>
                  <a:pt x="695493" y="461743"/>
                  <a:pt x="540060" y="504056"/>
                </a:cubicBezTo>
                <a:cubicBezTo>
                  <a:pt x="384627" y="546369"/>
                  <a:pt x="257906" y="501325"/>
                  <a:pt x="0" y="504056"/>
                </a:cubicBezTo>
                <a:cubicBezTo>
                  <a:pt x="-56303" y="396734"/>
                  <a:pt x="59337" y="186141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GIT ?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E92F35A-1044-4A44-BC35-6D96D93AABCA}"/>
              </a:ext>
            </a:extLst>
          </p:cNvPr>
          <p:cNvSpPr/>
          <p:nvPr/>
        </p:nvSpPr>
        <p:spPr>
          <a:xfrm>
            <a:off x="6528048" y="831330"/>
            <a:ext cx="5497042" cy="4752528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4000"/>
              </a:lnSpc>
              <a:spcAft>
                <a:spcPts val="200"/>
              </a:spcAft>
            </a:pPr>
            <a:endParaRPr lang="fr-FR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/>
                </a:solidFill>
              </a:rPr>
              <a:t>Logiciel de gestion de version (local ou distant ou les deux)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/>
                </a:solidFill>
              </a:rPr>
              <a:t>Créer depuis 2005 par Linus Torvalds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/>
                </a:solidFill>
              </a:rPr>
              <a:t>Projet libre et gratuit soutenu par une large communauté.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/>
                </a:solidFill>
              </a:rPr>
              <a:t>N°1 des solution de versionning en informatique.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/>
                </a:solidFill>
              </a:rPr>
              <a:t>Nécessite pas de serveur.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/>
                </a:solidFill>
              </a:rPr>
              <a:t>Chaque projet est un dépôt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/>
                </a:solidFill>
              </a:rPr>
              <a:t>Chaque dépôt peut être public ou privé, partagé ou non, à distance ou local.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/>
                </a:solidFill>
              </a:rPr>
              <a:t>De nombreuses solutions de dépôt en ligne gratuit: </a:t>
            </a:r>
            <a:r>
              <a:rPr lang="fr-FR" dirty="0" err="1">
                <a:solidFill>
                  <a:schemeClr val="tx2"/>
                </a:solidFill>
              </a:rPr>
              <a:t>Github</a:t>
            </a:r>
            <a:r>
              <a:rPr lang="fr-FR" dirty="0">
                <a:solidFill>
                  <a:schemeClr val="tx2"/>
                </a:solidFill>
              </a:rPr>
              <a:t>, </a:t>
            </a:r>
            <a:r>
              <a:rPr lang="fr-FR" dirty="0" err="1">
                <a:solidFill>
                  <a:schemeClr val="tx2"/>
                </a:solidFill>
              </a:rPr>
              <a:t>GitLab</a:t>
            </a:r>
            <a:r>
              <a:rPr lang="fr-FR" dirty="0">
                <a:solidFill>
                  <a:schemeClr val="tx2"/>
                </a:solidFill>
              </a:rPr>
              <a:t>, </a:t>
            </a:r>
            <a:r>
              <a:rPr lang="fr-FR" dirty="0" err="1">
                <a:solidFill>
                  <a:schemeClr val="tx2"/>
                </a:solidFill>
              </a:rPr>
              <a:t>Bitbucket</a:t>
            </a:r>
            <a:r>
              <a:rPr lang="fr-FR" dirty="0">
                <a:solidFill>
                  <a:schemeClr val="tx2"/>
                </a:solidFill>
              </a:rPr>
              <a:t>, 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47D8F6-5F62-3F44-A299-0B20711EF3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2431604"/>
            <a:ext cx="4680519" cy="37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41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5" y="1327355"/>
            <a:ext cx="1960373" cy="733493"/>
          </a:xfrm>
          <a:custGeom>
            <a:avLst/>
            <a:gdLst>
              <a:gd name="connsiteX0" fmla="*/ 0 w 2160241"/>
              <a:gd name="connsiteY0" fmla="*/ 0 h 504056"/>
              <a:gd name="connsiteX1" fmla="*/ 583265 w 2160241"/>
              <a:gd name="connsiteY1" fmla="*/ 0 h 504056"/>
              <a:gd name="connsiteX2" fmla="*/ 1080121 w 2160241"/>
              <a:gd name="connsiteY2" fmla="*/ 0 h 504056"/>
              <a:gd name="connsiteX3" fmla="*/ 1555374 w 2160241"/>
              <a:gd name="connsiteY3" fmla="*/ 0 h 504056"/>
              <a:gd name="connsiteX4" fmla="*/ 2160241 w 2160241"/>
              <a:gd name="connsiteY4" fmla="*/ 0 h 504056"/>
              <a:gd name="connsiteX5" fmla="*/ 2160241 w 2160241"/>
              <a:gd name="connsiteY5" fmla="*/ 504056 h 504056"/>
              <a:gd name="connsiteX6" fmla="*/ 1598578 w 2160241"/>
              <a:gd name="connsiteY6" fmla="*/ 504056 h 504056"/>
              <a:gd name="connsiteX7" fmla="*/ 1036916 w 2160241"/>
              <a:gd name="connsiteY7" fmla="*/ 504056 h 504056"/>
              <a:gd name="connsiteX8" fmla="*/ 475253 w 2160241"/>
              <a:gd name="connsiteY8" fmla="*/ 504056 h 504056"/>
              <a:gd name="connsiteX9" fmla="*/ 0 w 2160241"/>
              <a:gd name="connsiteY9" fmla="*/ 504056 h 504056"/>
              <a:gd name="connsiteX10" fmla="*/ 0 w 2160241"/>
              <a:gd name="connsiteY10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60241" h="504056" fill="none" extrusionOk="0">
                <a:moveTo>
                  <a:pt x="0" y="0"/>
                </a:moveTo>
                <a:cubicBezTo>
                  <a:pt x="194871" y="-6147"/>
                  <a:pt x="312801" y="4065"/>
                  <a:pt x="583265" y="0"/>
                </a:cubicBezTo>
                <a:cubicBezTo>
                  <a:pt x="853729" y="-4065"/>
                  <a:pt x="852330" y="48972"/>
                  <a:pt x="1080121" y="0"/>
                </a:cubicBezTo>
                <a:cubicBezTo>
                  <a:pt x="1307912" y="-48972"/>
                  <a:pt x="1440828" y="35260"/>
                  <a:pt x="1555374" y="0"/>
                </a:cubicBezTo>
                <a:cubicBezTo>
                  <a:pt x="1669920" y="-35260"/>
                  <a:pt x="2003599" y="18610"/>
                  <a:pt x="2160241" y="0"/>
                </a:cubicBezTo>
                <a:cubicBezTo>
                  <a:pt x="2161418" y="125687"/>
                  <a:pt x="2126099" y="317053"/>
                  <a:pt x="2160241" y="504056"/>
                </a:cubicBezTo>
                <a:cubicBezTo>
                  <a:pt x="1879819" y="554056"/>
                  <a:pt x="1804751" y="484820"/>
                  <a:pt x="1598578" y="504056"/>
                </a:cubicBezTo>
                <a:cubicBezTo>
                  <a:pt x="1392405" y="523292"/>
                  <a:pt x="1175773" y="455358"/>
                  <a:pt x="1036916" y="504056"/>
                </a:cubicBezTo>
                <a:cubicBezTo>
                  <a:pt x="898059" y="552754"/>
                  <a:pt x="691556" y="471734"/>
                  <a:pt x="475253" y="504056"/>
                </a:cubicBezTo>
                <a:cubicBezTo>
                  <a:pt x="258950" y="536378"/>
                  <a:pt x="151838" y="456463"/>
                  <a:pt x="0" y="504056"/>
                </a:cubicBezTo>
                <a:cubicBezTo>
                  <a:pt x="-24642" y="287513"/>
                  <a:pt x="6690" y="136339"/>
                  <a:pt x="0" y="0"/>
                </a:cubicBezTo>
                <a:close/>
              </a:path>
              <a:path w="2160241" h="504056" stroke="0" extrusionOk="0">
                <a:moveTo>
                  <a:pt x="0" y="0"/>
                </a:moveTo>
                <a:cubicBezTo>
                  <a:pt x="209919" y="-4316"/>
                  <a:pt x="365422" y="15286"/>
                  <a:pt x="583265" y="0"/>
                </a:cubicBezTo>
                <a:cubicBezTo>
                  <a:pt x="801108" y="-15286"/>
                  <a:pt x="866513" y="53927"/>
                  <a:pt x="1058518" y="0"/>
                </a:cubicBezTo>
                <a:cubicBezTo>
                  <a:pt x="1250523" y="-53927"/>
                  <a:pt x="1337798" y="62682"/>
                  <a:pt x="1598578" y="0"/>
                </a:cubicBezTo>
                <a:cubicBezTo>
                  <a:pt x="1859358" y="-62682"/>
                  <a:pt x="1897028" y="15359"/>
                  <a:pt x="2160241" y="0"/>
                </a:cubicBezTo>
                <a:cubicBezTo>
                  <a:pt x="2175685" y="238463"/>
                  <a:pt x="2110971" y="395801"/>
                  <a:pt x="2160241" y="504056"/>
                </a:cubicBezTo>
                <a:cubicBezTo>
                  <a:pt x="1911284" y="510195"/>
                  <a:pt x="1782226" y="494869"/>
                  <a:pt x="1620181" y="504056"/>
                </a:cubicBezTo>
                <a:cubicBezTo>
                  <a:pt x="1458136" y="513243"/>
                  <a:pt x="1362689" y="495864"/>
                  <a:pt x="1123325" y="504056"/>
                </a:cubicBezTo>
                <a:cubicBezTo>
                  <a:pt x="883961" y="512248"/>
                  <a:pt x="695493" y="461743"/>
                  <a:pt x="540060" y="504056"/>
                </a:cubicBezTo>
                <a:cubicBezTo>
                  <a:pt x="384627" y="546369"/>
                  <a:pt x="257906" y="501325"/>
                  <a:pt x="0" y="504056"/>
                </a:cubicBezTo>
                <a:cubicBezTo>
                  <a:pt x="-56303" y="396734"/>
                  <a:pt x="59337" y="186141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GIT GUI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E92F35A-1044-4A44-BC35-6D96D93AABCA}"/>
              </a:ext>
            </a:extLst>
          </p:cNvPr>
          <p:cNvSpPr/>
          <p:nvPr/>
        </p:nvSpPr>
        <p:spPr>
          <a:xfrm>
            <a:off x="839416" y="3246651"/>
            <a:ext cx="5881440" cy="254317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4000"/>
              </a:lnSpc>
              <a:spcAft>
                <a:spcPts val="200"/>
              </a:spcAft>
            </a:pPr>
            <a:endParaRPr lang="fr-FR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fr-FR" dirty="0" err="1">
                <a:solidFill>
                  <a:schemeClr val="tx2"/>
                </a:solidFill>
              </a:rPr>
              <a:t>VScode</a:t>
            </a:r>
            <a:endParaRPr lang="fr-FR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fr-FR" dirty="0" err="1">
                <a:solidFill>
                  <a:schemeClr val="tx2"/>
                </a:solidFill>
              </a:rPr>
              <a:t>SourceTree</a:t>
            </a:r>
            <a:endParaRPr lang="fr-FR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fr-FR" dirty="0" err="1">
                <a:solidFill>
                  <a:schemeClr val="tx2"/>
                </a:solidFill>
              </a:rPr>
              <a:t>Github</a:t>
            </a:r>
            <a:r>
              <a:rPr lang="fr-FR" dirty="0">
                <a:solidFill>
                  <a:schemeClr val="tx2"/>
                </a:solidFill>
              </a:rPr>
              <a:t> GUI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fr-FR" dirty="0" err="1">
                <a:solidFill>
                  <a:schemeClr val="tx2"/>
                </a:solidFill>
              </a:rPr>
              <a:t>GitKraken</a:t>
            </a:r>
            <a:endParaRPr lang="fr-FR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/>
                </a:solidFill>
              </a:rPr>
              <a:t>Outils </a:t>
            </a:r>
            <a:r>
              <a:rPr lang="fr-FR" dirty="0" err="1">
                <a:solidFill>
                  <a:schemeClr val="tx2"/>
                </a:solidFill>
              </a:rPr>
              <a:t>Jetbrains</a:t>
            </a:r>
            <a:r>
              <a:rPr lang="fr-FR" dirty="0">
                <a:solidFill>
                  <a:schemeClr val="tx2"/>
                </a:solidFill>
              </a:rPr>
              <a:t> (</a:t>
            </a:r>
            <a:r>
              <a:rPr lang="fr-FR" dirty="0" err="1">
                <a:solidFill>
                  <a:schemeClr val="tx2"/>
                </a:solidFill>
              </a:rPr>
              <a:t>WebStorm</a:t>
            </a:r>
            <a:r>
              <a:rPr lang="fr-FR" dirty="0">
                <a:solidFill>
                  <a:schemeClr val="tx2"/>
                </a:solidFill>
              </a:rPr>
              <a:t>, </a:t>
            </a:r>
            <a:r>
              <a:rPr lang="fr-FR" dirty="0" err="1">
                <a:solidFill>
                  <a:schemeClr val="tx2"/>
                </a:solidFill>
              </a:rPr>
              <a:t>PHPStorm</a:t>
            </a:r>
            <a:r>
              <a:rPr lang="fr-FR" dirty="0">
                <a:solidFill>
                  <a:schemeClr val="tx2"/>
                </a:solidFill>
              </a:rPr>
              <a:t>, </a:t>
            </a:r>
            <a:r>
              <a:rPr lang="fr-FR" dirty="0" err="1">
                <a:solidFill>
                  <a:schemeClr val="tx2"/>
                </a:solidFill>
              </a:rPr>
              <a:t>PyCharm</a:t>
            </a:r>
            <a:r>
              <a:rPr lang="fr-FR" dirty="0">
                <a:solidFill>
                  <a:schemeClr val="tx2"/>
                </a:solidFill>
              </a:rPr>
              <a:t>, …)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fr-FR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Picture 2" descr="source control providers">
            <a:extLst>
              <a:ext uri="{FF2B5EF4-FFF2-40B4-BE49-F238E27FC236}">
                <a16:creationId xmlns:a16="http://schemas.microsoft.com/office/drawing/2014/main" id="{E90F8C28-61A6-5D66-04C8-7D16AAA95A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446"/>
          <a:stretch/>
        </p:blipFill>
        <p:spPr bwMode="auto">
          <a:xfrm>
            <a:off x="7546113" y="584041"/>
            <a:ext cx="3844413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Ã©sultat de recherche d'images pour &quot;source tree&quot;">
            <a:extLst>
              <a:ext uri="{FF2B5EF4-FFF2-40B4-BE49-F238E27FC236}">
                <a16:creationId xmlns:a16="http://schemas.microsoft.com/office/drawing/2014/main" id="{01B66696-66EB-996A-0542-520C2FC46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36" y="3428017"/>
            <a:ext cx="4296368" cy="27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713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5" y="1327355"/>
            <a:ext cx="2105932" cy="1021525"/>
          </a:xfrm>
          <a:custGeom>
            <a:avLst/>
            <a:gdLst>
              <a:gd name="connsiteX0" fmla="*/ 0 w 2160241"/>
              <a:gd name="connsiteY0" fmla="*/ 0 h 504056"/>
              <a:gd name="connsiteX1" fmla="*/ 583265 w 2160241"/>
              <a:gd name="connsiteY1" fmla="*/ 0 h 504056"/>
              <a:gd name="connsiteX2" fmla="*/ 1080121 w 2160241"/>
              <a:gd name="connsiteY2" fmla="*/ 0 h 504056"/>
              <a:gd name="connsiteX3" fmla="*/ 1555374 w 2160241"/>
              <a:gd name="connsiteY3" fmla="*/ 0 h 504056"/>
              <a:gd name="connsiteX4" fmla="*/ 2160241 w 2160241"/>
              <a:gd name="connsiteY4" fmla="*/ 0 h 504056"/>
              <a:gd name="connsiteX5" fmla="*/ 2160241 w 2160241"/>
              <a:gd name="connsiteY5" fmla="*/ 504056 h 504056"/>
              <a:gd name="connsiteX6" fmla="*/ 1598578 w 2160241"/>
              <a:gd name="connsiteY6" fmla="*/ 504056 h 504056"/>
              <a:gd name="connsiteX7" fmla="*/ 1036916 w 2160241"/>
              <a:gd name="connsiteY7" fmla="*/ 504056 h 504056"/>
              <a:gd name="connsiteX8" fmla="*/ 475253 w 2160241"/>
              <a:gd name="connsiteY8" fmla="*/ 504056 h 504056"/>
              <a:gd name="connsiteX9" fmla="*/ 0 w 2160241"/>
              <a:gd name="connsiteY9" fmla="*/ 504056 h 504056"/>
              <a:gd name="connsiteX10" fmla="*/ 0 w 2160241"/>
              <a:gd name="connsiteY10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60241" h="504056" fill="none" extrusionOk="0">
                <a:moveTo>
                  <a:pt x="0" y="0"/>
                </a:moveTo>
                <a:cubicBezTo>
                  <a:pt x="194871" y="-6147"/>
                  <a:pt x="312801" y="4065"/>
                  <a:pt x="583265" y="0"/>
                </a:cubicBezTo>
                <a:cubicBezTo>
                  <a:pt x="853729" y="-4065"/>
                  <a:pt x="852330" y="48972"/>
                  <a:pt x="1080121" y="0"/>
                </a:cubicBezTo>
                <a:cubicBezTo>
                  <a:pt x="1307912" y="-48972"/>
                  <a:pt x="1440828" y="35260"/>
                  <a:pt x="1555374" y="0"/>
                </a:cubicBezTo>
                <a:cubicBezTo>
                  <a:pt x="1669920" y="-35260"/>
                  <a:pt x="2003599" y="18610"/>
                  <a:pt x="2160241" y="0"/>
                </a:cubicBezTo>
                <a:cubicBezTo>
                  <a:pt x="2161418" y="125687"/>
                  <a:pt x="2126099" y="317053"/>
                  <a:pt x="2160241" y="504056"/>
                </a:cubicBezTo>
                <a:cubicBezTo>
                  <a:pt x="1879819" y="554056"/>
                  <a:pt x="1804751" y="484820"/>
                  <a:pt x="1598578" y="504056"/>
                </a:cubicBezTo>
                <a:cubicBezTo>
                  <a:pt x="1392405" y="523292"/>
                  <a:pt x="1175773" y="455358"/>
                  <a:pt x="1036916" y="504056"/>
                </a:cubicBezTo>
                <a:cubicBezTo>
                  <a:pt x="898059" y="552754"/>
                  <a:pt x="691556" y="471734"/>
                  <a:pt x="475253" y="504056"/>
                </a:cubicBezTo>
                <a:cubicBezTo>
                  <a:pt x="258950" y="536378"/>
                  <a:pt x="151838" y="456463"/>
                  <a:pt x="0" y="504056"/>
                </a:cubicBezTo>
                <a:cubicBezTo>
                  <a:pt x="-24642" y="287513"/>
                  <a:pt x="6690" y="136339"/>
                  <a:pt x="0" y="0"/>
                </a:cubicBezTo>
                <a:close/>
              </a:path>
              <a:path w="2160241" h="504056" stroke="0" extrusionOk="0">
                <a:moveTo>
                  <a:pt x="0" y="0"/>
                </a:moveTo>
                <a:cubicBezTo>
                  <a:pt x="209919" y="-4316"/>
                  <a:pt x="365422" y="15286"/>
                  <a:pt x="583265" y="0"/>
                </a:cubicBezTo>
                <a:cubicBezTo>
                  <a:pt x="801108" y="-15286"/>
                  <a:pt x="866513" y="53927"/>
                  <a:pt x="1058518" y="0"/>
                </a:cubicBezTo>
                <a:cubicBezTo>
                  <a:pt x="1250523" y="-53927"/>
                  <a:pt x="1337798" y="62682"/>
                  <a:pt x="1598578" y="0"/>
                </a:cubicBezTo>
                <a:cubicBezTo>
                  <a:pt x="1859358" y="-62682"/>
                  <a:pt x="1897028" y="15359"/>
                  <a:pt x="2160241" y="0"/>
                </a:cubicBezTo>
                <a:cubicBezTo>
                  <a:pt x="2175685" y="238463"/>
                  <a:pt x="2110971" y="395801"/>
                  <a:pt x="2160241" y="504056"/>
                </a:cubicBezTo>
                <a:cubicBezTo>
                  <a:pt x="1911284" y="510195"/>
                  <a:pt x="1782226" y="494869"/>
                  <a:pt x="1620181" y="504056"/>
                </a:cubicBezTo>
                <a:cubicBezTo>
                  <a:pt x="1458136" y="513243"/>
                  <a:pt x="1362689" y="495864"/>
                  <a:pt x="1123325" y="504056"/>
                </a:cubicBezTo>
                <a:cubicBezTo>
                  <a:pt x="883961" y="512248"/>
                  <a:pt x="695493" y="461743"/>
                  <a:pt x="540060" y="504056"/>
                </a:cubicBezTo>
                <a:cubicBezTo>
                  <a:pt x="384627" y="546369"/>
                  <a:pt x="257906" y="501325"/>
                  <a:pt x="0" y="504056"/>
                </a:cubicBezTo>
                <a:cubicBezTo>
                  <a:pt x="-56303" y="396734"/>
                  <a:pt x="59337" y="186141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Installation de GIT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E92F35A-1044-4A44-BC35-6D96D93AABCA}"/>
              </a:ext>
            </a:extLst>
          </p:cNvPr>
          <p:cNvSpPr/>
          <p:nvPr/>
        </p:nvSpPr>
        <p:spPr>
          <a:xfrm>
            <a:off x="5087888" y="1327356"/>
            <a:ext cx="6120679" cy="448256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Pour Windows :</a:t>
            </a:r>
          </a:p>
          <a:p>
            <a:pPr marL="644652" lvl="1" indent="-285750" defTabSz="914400">
              <a:lnSpc>
                <a:spcPct val="94000"/>
              </a:lnSpc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Aller sur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https://git-scm.com/download/win</a:t>
            </a:r>
            <a:endParaRPr lang="en-US" dirty="0">
              <a:solidFill>
                <a:schemeClr val="tx2"/>
              </a:solidFill>
            </a:endParaRPr>
          </a:p>
          <a:p>
            <a:pPr marL="742950" lvl="1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Ø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Pour MacOS :</a:t>
            </a:r>
          </a:p>
          <a:p>
            <a:pPr marL="644652" lvl="1" indent="-285750" defTabSz="914400">
              <a:lnSpc>
                <a:spcPct val="94000"/>
              </a:lnSpc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tx2"/>
                </a:solidFill>
              </a:rPr>
              <a:t>Installé par défaut sur la majorité des versions sinon utiliser ceci: </a:t>
            </a:r>
            <a:r>
              <a:rPr lang="fr-FR" dirty="0">
                <a:solidFill>
                  <a:schemeClr val="tx2"/>
                </a:solidFill>
                <a:hlinkClick r:id="rId3"/>
              </a:rPr>
              <a:t>https://formulae.brew.sh/formula/git</a:t>
            </a:r>
            <a:endParaRPr lang="fr-FR" dirty="0">
              <a:solidFill>
                <a:schemeClr val="tx2"/>
              </a:solidFill>
            </a:endParaRPr>
          </a:p>
          <a:p>
            <a:pPr marL="358902" lvl="1" defTabSz="914400">
              <a:lnSpc>
                <a:spcPct val="94000"/>
              </a:lnSpc>
              <a:spcAft>
                <a:spcPts val="200"/>
              </a:spcAft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</a:rPr>
              <a:t>Pour Debian/Ubuntu/… :</a:t>
            </a:r>
          </a:p>
          <a:p>
            <a:pPr marL="644652" lvl="1" indent="-285750" defTabSz="914400">
              <a:lnSpc>
                <a:spcPct val="94000"/>
              </a:lnSpc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apt-get install git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93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169D9570-5553-4419-A1CB-95D27319F5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526861"/>
              </p:ext>
            </p:extLst>
          </p:nvPr>
        </p:nvGraphicFramePr>
        <p:xfrm>
          <a:off x="1487488" y="980728"/>
          <a:ext cx="9721080" cy="5666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5" y="332656"/>
            <a:ext cx="4392489" cy="504056"/>
          </a:xfrm>
          <a:custGeom>
            <a:avLst/>
            <a:gdLst>
              <a:gd name="connsiteX0" fmla="*/ 0 w 4392489"/>
              <a:gd name="connsiteY0" fmla="*/ 0 h 504056"/>
              <a:gd name="connsiteX1" fmla="*/ 592986 w 4392489"/>
              <a:gd name="connsiteY1" fmla="*/ 0 h 504056"/>
              <a:gd name="connsiteX2" fmla="*/ 1185972 w 4392489"/>
              <a:gd name="connsiteY2" fmla="*/ 0 h 504056"/>
              <a:gd name="connsiteX3" fmla="*/ 1778958 w 4392489"/>
              <a:gd name="connsiteY3" fmla="*/ 0 h 504056"/>
              <a:gd name="connsiteX4" fmla="*/ 2196245 w 4392489"/>
              <a:gd name="connsiteY4" fmla="*/ 0 h 504056"/>
              <a:gd name="connsiteX5" fmla="*/ 2657456 w 4392489"/>
              <a:gd name="connsiteY5" fmla="*/ 0 h 504056"/>
              <a:gd name="connsiteX6" fmla="*/ 3206517 w 4392489"/>
              <a:gd name="connsiteY6" fmla="*/ 0 h 504056"/>
              <a:gd name="connsiteX7" fmla="*/ 3799503 w 4392489"/>
              <a:gd name="connsiteY7" fmla="*/ 0 h 504056"/>
              <a:gd name="connsiteX8" fmla="*/ 4392489 w 4392489"/>
              <a:gd name="connsiteY8" fmla="*/ 0 h 504056"/>
              <a:gd name="connsiteX9" fmla="*/ 4392489 w 4392489"/>
              <a:gd name="connsiteY9" fmla="*/ 504056 h 504056"/>
              <a:gd name="connsiteX10" fmla="*/ 3755578 w 4392489"/>
              <a:gd name="connsiteY10" fmla="*/ 504056 h 504056"/>
              <a:gd name="connsiteX11" fmla="*/ 3338292 w 4392489"/>
              <a:gd name="connsiteY11" fmla="*/ 504056 h 504056"/>
              <a:gd name="connsiteX12" fmla="*/ 2921005 w 4392489"/>
              <a:gd name="connsiteY12" fmla="*/ 504056 h 504056"/>
              <a:gd name="connsiteX13" fmla="*/ 2459794 w 4392489"/>
              <a:gd name="connsiteY13" fmla="*/ 504056 h 504056"/>
              <a:gd name="connsiteX14" fmla="*/ 1822883 w 4392489"/>
              <a:gd name="connsiteY14" fmla="*/ 504056 h 504056"/>
              <a:gd name="connsiteX15" fmla="*/ 1405596 w 4392489"/>
              <a:gd name="connsiteY15" fmla="*/ 504056 h 504056"/>
              <a:gd name="connsiteX16" fmla="*/ 900460 w 4392489"/>
              <a:gd name="connsiteY16" fmla="*/ 504056 h 504056"/>
              <a:gd name="connsiteX17" fmla="*/ 483174 w 4392489"/>
              <a:gd name="connsiteY17" fmla="*/ 504056 h 504056"/>
              <a:gd name="connsiteX18" fmla="*/ 0 w 4392489"/>
              <a:gd name="connsiteY18" fmla="*/ 504056 h 504056"/>
              <a:gd name="connsiteX19" fmla="*/ 0 w 4392489"/>
              <a:gd name="connsiteY19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392489" h="504056" fill="none" extrusionOk="0">
                <a:moveTo>
                  <a:pt x="0" y="0"/>
                </a:moveTo>
                <a:cubicBezTo>
                  <a:pt x="173753" y="-2860"/>
                  <a:pt x="344061" y="29329"/>
                  <a:pt x="592986" y="0"/>
                </a:cubicBezTo>
                <a:cubicBezTo>
                  <a:pt x="841911" y="-29329"/>
                  <a:pt x="902877" y="3833"/>
                  <a:pt x="1185972" y="0"/>
                </a:cubicBezTo>
                <a:cubicBezTo>
                  <a:pt x="1469067" y="-3833"/>
                  <a:pt x="1600023" y="69015"/>
                  <a:pt x="1778958" y="0"/>
                </a:cubicBezTo>
                <a:cubicBezTo>
                  <a:pt x="1957893" y="-69015"/>
                  <a:pt x="2015149" y="46077"/>
                  <a:pt x="2196245" y="0"/>
                </a:cubicBezTo>
                <a:cubicBezTo>
                  <a:pt x="2377341" y="-46077"/>
                  <a:pt x="2497558" y="13147"/>
                  <a:pt x="2657456" y="0"/>
                </a:cubicBezTo>
                <a:cubicBezTo>
                  <a:pt x="2817354" y="-13147"/>
                  <a:pt x="2932554" y="5953"/>
                  <a:pt x="3206517" y="0"/>
                </a:cubicBezTo>
                <a:cubicBezTo>
                  <a:pt x="3480480" y="-5953"/>
                  <a:pt x="3528652" y="4436"/>
                  <a:pt x="3799503" y="0"/>
                </a:cubicBezTo>
                <a:cubicBezTo>
                  <a:pt x="4070354" y="-4436"/>
                  <a:pt x="4115794" y="33343"/>
                  <a:pt x="4392489" y="0"/>
                </a:cubicBezTo>
                <a:cubicBezTo>
                  <a:pt x="4430905" y="154895"/>
                  <a:pt x="4333565" y="302791"/>
                  <a:pt x="4392489" y="504056"/>
                </a:cubicBezTo>
                <a:cubicBezTo>
                  <a:pt x="4111836" y="507501"/>
                  <a:pt x="4061023" y="455389"/>
                  <a:pt x="3755578" y="504056"/>
                </a:cubicBezTo>
                <a:cubicBezTo>
                  <a:pt x="3450133" y="552723"/>
                  <a:pt x="3484801" y="490744"/>
                  <a:pt x="3338292" y="504056"/>
                </a:cubicBezTo>
                <a:cubicBezTo>
                  <a:pt x="3191783" y="517368"/>
                  <a:pt x="3061517" y="488006"/>
                  <a:pt x="2921005" y="504056"/>
                </a:cubicBezTo>
                <a:cubicBezTo>
                  <a:pt x="2780493" y="520106"/>
                  <a:pt x="2646898" y="488977"/>
                  <a:pt x="2459794" y="504056"/>
                </a:cubicBezTo>
                <a:cubicBezTo>
                  <a:pt x="2272690" y="519135"/>
                  <a:pt x="2107610" y="502985"/>
                  <a:pt x="1822883" y="504056"/>
                </a:cubicBezTo>
                <a:cubicBezTo>
                  <a:pt x="1538156" y="505127"/>
                  <a:pt x="1501197" y="486669"/>
                  <a:pt x="1405596" y="504056"/>
                </a:cubicBezTo>
                <a:cubicBezTo>
                  <a:pt x="1309995" y="521443"/>
                  <a:pt x="1058438" y="448804"/>
                  <a:pt x="900460" y="504056"/>
                </a:cubicBezTo>
                <a:cubicBezTo>
                  <a:pt x="742482" y="559308"/>
                  <a:pt x="656209" y="475564"/>
                  <a:pt x="483174" y="504056"/>
                </a:cubicBezTo>
                <a:cubicBezTo>
                  <a:pt x="310139" y="532548"/>
                  <a:pt x="185979" y="500975"/>
                  <a:pt x="0" y="504056"/>
                </a:cubicBezTo>
                <a:cubicBezTo>
                  <a:pt x="-53475" y="272559"/>
                  <a:pt x="141" y="120314"/>
                  <a:pt x="0" y="0"/>
                </a:cubicBezTo>
                <a:close/>
              </a:path>
              <a:path w="4392489" h="504056" stroke="0" extrusionOk="0">
                <a:moveTo>
                  <a:pt x="0" y="0"/>
                </a:moveTo>
                <a:cubicBezTo>
                  <a:pt x="243113" y="-51548"/>
                  <a:pt x="421201" y="33903"/>
                  <a:pt x="636911" y="0"/>
                </a:cubicBezTo>
                <a:cubicBezTo>
                  <a:pt x="852621" y="-33903"/>
                  <a:pt x="914461" y="47935"/>
                  <a:pt x="1054197" y="0"/>
                </a:cubicBezTo>
                <a:cubicBezTo>
                  <a:pt x="1193933" y="-47935"/>
                  <a:pt x="1489503" y="59442"/>
                  <a:pt x="1603258" y="0"/>
                </a:cubicBezTo>
                <a:cubicBezTo>
                  <a:pt x="1717013" y="-59442"/>
                  <a:pt x="1928278" y="35245"/>
                  <a:pt x="2064470" y="0"/>
                </a:cubicBezTo>
                <a:cubicBezTo>
                  <a:pt x="2200662" y="-35245"/>
                  <a:pt x="2402891" y="37482"/>
                  <a:pt x="2613531" y="0"/>
                </a:cubicBezTo>
                <a:cubicBezTo>
                  <a:pt x="2824171" y="-37482"/>
                  <a:pt x="3073545" y="49265"/>
                  <a:pt x="3250442" y="0"/>
                </a:cubicBezTo>
                <a:cubicBezTo>
                  <a:pt x="3427339" y="-49265"/>
                  <a:pt x="3577843" y="25452"/>
                  <a:pt x="3887353" y="0"/>
                </a:cubicBezTo>
                <a:cubicBezTo>
                  <a:pt x="4196863" y="-25452"/>
                  <a:pt x="4255130" y="50050"/>
                  <a:pt x="4392489" y="0"/>
                </a:cubicBezTo>
                <a:cubicBezTo>
                  <a:pt x="4414151" y="205980"/>
                  <a:pt x="4355926" y="349280"/>
                  <a:pt x="4392489" y="504056"/>
                </a:cubicBezTo>
                <a:cubicBezTo>
                  <a:pt x="4158611" y="536456"/>
                  <a:pt x="3929605" y="478646"/>
                  <a:pt x="3799503" y="504056"/>
                </a:cubicBezTo>
                <a:cubicBezTo>
                  <a:pt x="3669401" y="529466"/>
                  <a:pt x="3421586" y="500100"/>
                  <a:pt x="3206517" y="504056"/>
                </a:cubicBezTo>
                <a:cubicBezTo>
                  <a:pt x="2991448" y="508012"/>
                  <a:pt x="2895326" y="487618"/>
                  <a:pt x="2657456" y="504056"/>
                </a:cubicBezTo>
                <a:cubicBezTo>
                  <a:pt x="2419586" y="520494"/>
                  <a:pt x="2298616" y="503043"/>
                  <a:pt x="2108395" y="504056"/>
                </a:cubicBezTo>
                <a:cubicBezTo>
                  <a:pt x="1918174" y="505069"/>
                  <a:pt x="1784850" y="470380"/>
                  <a:pt x="1647183" y="504056"/>
                </a:cubicBezTo>
                <a:cubicBezTo>
                  <a:pt x="1509516" y="537732"/>
                  <a:pt x="1343919" y="454713"/>
                  <a:pt x="1229897" y="504056"/>
                </a:cubicBezTo>
                <a:cubicBezTo>
                  <a:pt x="1115875" y="553399"/>
                  <a:pt x="948399" y="481747"/>
                  <a:pt x="812610" y="504056"/>
                </a:cubicBezTo>
                <a:cubicBezTo>
                  <a:pt x="676821" y="526365"/>
                  <a:pt x="205366" y="409099"/>
                  <a:pt x="0" y="504056"/>
                </a:cubicBezTo>
                <a:cubicBezTo>
                  <a:pt x="-23166" y="311849"/>
                  <a:pt x="47636" y="142334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Git, le cycle des versions</a:t>
            </a:r>
          </a:p>
        </p:txBody>
      </p:sp>
      <p:sp>
        <p:nvSpPr>
          <p:cNvPr id="6" name="Flèche : bas 5">
            <a:extLst>
              <a:ext uri="{FF2B5EF4-FFF2-40B4-BE49-F238E27FC236}">
                <a16:creationId xmlns:a16="http://schemas.microsoft.com/office/drawing/2014/main" id="{6976B0BB-9BC2-4DEC-94DE-E6F34B1D1C57}"/>
              </a:ext>
            </a:extLst>
          </p:cNvPr>
          <p:cNvSpPr/>
          <p:nvPr/>
        </p:nvSpPr>
        <p:spPr>
          <a:xfrm>
            <a:off x="1775520" y="2501605"/>
            <a:ext cx="504056" cy="69730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bas 10">
            <a:extLst>
              <a:ext uri="{FF2B5EF4-FFF2-40B4-BE49-F238E27FC236}">
                <a16:creationId xmlns:a16="http://schemas.microsoft.com/office/drawing/2014/main" id="{29411E57-FC47-44C8-BA76-9AEB81D5E86E}"/>
              </a:ext>
            </a:extLst>
          </p:cNvPr>
          <p:cNvSpPr/>
          <p:nvPr/>
        </p:nvSpPr>
        <p:spPr>
          <a:xfrm>
            <a:off x="1775520" y="4491702"/>
            <a:ext cx="504056" cy="69730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D6A7A2C0-0242-44E5-91CE-A5F2DAD10B8F}"/>
              </a:ext>
            </a:extLst>
          </p:cNvPr>
          <p:cNvSpPr/>
          <p:nvPr/>
        </p:nvSpPr>
        <p:spPr>
          <a:xfrm rot="10800000">
            <a:off x="5303913" y="4509120"/>
            <a:ext cx="504056" cy="69730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65E690DE-7F05-4BA6-96EC-516A1C4C55ED}"/>
              </a:ext>
            </a:extLst>
          </p:cNvPr>
          <p:cNvSpPr/>
          <p:nvPr/>
        </p:nvSpPr>
        <p:spPr>
          <a:xfrm rot="10800000">
            <a:off x="5303114" y="2464482"/>
            <a:ext cx="504056" cy="69730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34839943-D0E3-4937-BEE1-77F3DF00260A}"/>
              </a:ext>
            </a:extLst>
          </p:cNvPr>
          <p:cNvSpPr/>
          <p:nvPr/>
        </p:nvSpPr>
        <p:spPr>
          <a:xfrm rot="16200000">
            <a:off x="4368854" y="4796106"/>
            <a:ext cx="504056" cy="122622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C1EA441C-ADF3-466C-86B0-07FDF7894302}"/>
              </a:ext>
            </a:extLst>
          </p:cNvPr>
          <p:cNvSpPr/>
          <p:nvPr/>
        </p:nvSpPr>
        <p:spPr>
          <a:xfrm rot="16200000">
            <a:off x="7897246" y="800830"/>
            <a:ext cx="504056" cy="122622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bas 16">
            <a:extLst>
              <a:ext uri="{FF2B5EF4-FFF2-40B4-BE49-F238E27FC236}">
                <a16:creationId xmlns:a16="http://schemas.microsoft.com/office/drawing/2014/main" id="{E2FA299C-2E63-4A9B-BD77-D51D6CD26336}"/>
              </a:ext>
            </a:extLst>
          </p:cNvPr>
          <p:cNvSpPr/>
          <p:nvPr/>
        </p:nvSpPr>
        <p:spPr>
          <a:xfrm rot="5400000">
            <a:off x="4267598" y="755240"/>
            <a:ext cx="504056" cy="122622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1B92F7F4-6A17-4CCA-9D2D-D92D84B7C253}"/>
              </a:ext>
            </a:extLst>
          </p:cNvPr>
          <p:cNvSpPr/>
          <p:nvPr/>
        </p:nvSpPr>
        <p:spPr>
          <a:xfrm>
            <a:off x="8830708" y="2503941"/>
            <a:ext cx="504056" cy="69730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DDD7DF68-961C-4390-A4F2-F7DAC920ABB9}"/>
              </a:ext>
            </a:extLst>
          </p:cNvPr>
          <p:cNvSpPr/>
          <p:nvPr/>
        </p:nvSpPr>
        <p:spPr>
          <a:xfrm>
            <a:off x="8830708" y="4500411"/>
            <a:ext cx="504056" cy="69730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Hexagone 19">
            <a:extLst>
              <a:ext uri="{FF2B5EF4-FFF2-40B4-BE49-F238E27FC236}">
                <a16:creationId xmlns:a16="http://schemas.microsoft.com/office/drawing/2014/main" id="{32752900-EF06-4DFD-8D33-31FD5DDE0021}"/>
              </a:ext>
            </a:extLst>
          </p:cNvPr>
          <p:cNvSpPr/>
          <p:nvPr/>
        </p:nvSpPr>
        <p:spPr>
          <a:xfrm>
            <a:off x="2821490" y="4693000"/>
            <a:ext cx="1489392" cy="464191"/>
          </a:xfrm>
          <a:prstGeom prst="hexag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7030A0"/>
                </a:solidFill>
              </a:rPr>
              <a:t>ADD</a:t>
            </a:r>
          </a:p>
        </p:txBody>
      </p:sp>
      <p:sp>
        <p:nvSpPr>
          <p:cNvPr id="21" name="Hexagone 20">
            <a:extLst>
              <a:ext uri="{FF2B5EF4-FFF2-40B4-BE49-F238E27FC236}">
                <a16:creationId xmlns:a16="http://schemas.microsoft.com/office/drawing/2014/main" id="{E094E178-C048-48D7-8FD0-8D2A66AD0A0B}"/>
              </a:ext>
            </a:extLst>
          </p:cNvPr>
          <p:cNvSpPr/>
          <p:nvPr/>
        </p:nvSpPr>
        <p:spPr>
          <a:xfrm>
            <a:off x="6348028" y="2652986"/>
            <a:ext cx="1489392" cy="464191"/>
          </a:xfrm>
          <a:prstGeom prst="hexag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7030A0"/>
                </a:solidFill>
              </a:rPr>
              <a:t>COMMIT</a:t>
            </a:r>
          </a:p>
        </p:txBody>
      </p:sp>
      <p:sp>
        <p:nvSpPr>
          <p:cNvPr id="22" name="Hexagone 21">
            <a:extLst>
              <a:ext uri="{FF2B5EF4-FFF2-40B4-BE49-F238E27FC236}">
                <a16:creationId xmlns:a16="http://schemas.microsoft.com/office/drawing/2014/main" id="{919358FD-CD85-48A2-A426-43241A8F8A74}"/>
              </a:ext>
            </a:extLst>
          </p:cNvPr>
          <p:cNvSpPr/>
          <p:nvPr/>
        </p:nvSpPr>
        <p:spPr>
          <a:xfrm>
            <a:off x="9883961" y="748632"/>
            <a:ext cx="1489392" cy="464191"/>
          </a:xfrm>
          <a:prstGeom prst="hexag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7030A0"/>
                </a:solidFill>
              </a:rPr>
              <a:t>PUSH</a:t>
            </a:r>
          </a:p>
        </p:txBody>
      </p:sp>
      <p:sp>
        <p:nvSpPr>
          <p:cNvPr id="23" name="Hexagone 22">
            <a:extLst>
              <a:ext uri="{FF2B5EF4-FFF2-40B4-BE49-F238E27FC236}">
                <a16:creationId xmlns:a16="http://schemas.microsoft.com/office/drawing/2014/main" id="{75E3ECFF-5AE9-4BC1-B01B-5E67C519F1E8}"/>
              </a:ext>
            </a:extLst>
          </p:cNvPr>
          <p:cNvSpPr/>
          <p:nvPr/>
        </p:nvSpPr>
        <p:spPr>
          <a:xfrm>
            <a:off x="9881435" y="4686638"/>
            <a:ext cx="1489392" cy="464191"/>
          </a:xfrm>
          <a:prstGeom prst="hexagon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rgbClr val="7030A0"/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334525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D4178A-54AC-43B7-A3B7-994577BDD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B96745E-1637-4D71-8931-D09B4B67C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028C62-EEB3-431A-984B-D44C1E2AF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041EFB-67E6-4999-91A3-36C0C0E4E3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392B1E-BDAC-48CC-9A12-4221D2389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B8FB88-ED12-4682-A55D-F2DF6E4411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08B80A-EEAC-4DD7-B63C-ECEFC04639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3B4F5E-5BA8-4D29-9A2C-E0F2B9EED3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96D9684-A3A2-41BA-AAF3-BFA573DEA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8DA621-CF2E-4C15-8CEC-EE3BF07C0F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55297D-393D-4A4C-85E9-2224CB64F9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717D2C1-785C-4B1A-92D1-C1D9E04B13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800C86-CCE8-4D1C-AC2F-802549F72D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A2683E-12AF-41E7-AF78-AA55403D39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AAB729-F116-4BCF-BCE0-E46E716393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0314974-6B84-4A65-968F-3C74FD7A9E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5B81E53-2DFE-4A35-BD29-AFEAF1D3DB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6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29ED5-AEBD-4819-8C37-FD7799FC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5" y="332656"/>
            <a:ext cx="3528393" cy="504056"/>
          </a:xfrm>
          <a:custGeom>
            <a:avLst/>
            <a:gdLst>
              <a:gd name="connsiteX0" fmla="*/ 0 w 3528393"/>
              <a:gd name="connsiteY0" fmla="*/ 0 h 504056"/>
              <a:gd name="connsiteX1" fmla="*/ 658633 w 3528393"/>
              <a:gd name="connsiteY1" fmla="*/ 0 h 504056"/>
              <a:gd name="connsiteX2" fmla="*/ 1246699 w 3528393"/>
              <a:gd name="connsiteY2" fmla="*/ 0 h 504056"/>
              <a:gd name="connsiteX3" fmla="*/ 1728913 w 3528393"/>
              <a:gd name="connsiteY3" fmla="*/ 0 h 504056"/>
              <a:gd name="connsiteX4" fmla="*/ 2281694 w 3528393"/>
              <a:gd name="connsiteY4" fmla="*/ 0 h 504056"/>
              <a:gd name="connsiteX5" fmla="*/ 2763908 w 3528393"/>
              <a:gd name="connsiteY5" fmla="*/ 0 h 504056"/>
              <a:gd name="connsiteX6" fmla="*/ 3528393 w 3528393"/>
              <a:gd name="connsiteY6" fmla="*/ 0 h 504056"/>
              <a:gd name="connsiteX7" fmla="*/ 3528393 w 3528393"/>
              <a:gd name="connsiteY7" fmla="*/ 504056 h 504056"/>
              <a:gd name="connsiteX8" fmla="*/ 2940328 w 3528393"/>
              <a:gd name="connsiteY8" fmla="*/ 504056 h 504056"/>
              <a:gd name="connsiteX9" fmla="*/ 2316978 w 3528393"/>
              <a:gd name="connsiteY9" fmla="*/ 504056 h 504056"/>
              <a:gd name="connsiteX10" fmla="*/ 1658345 w 3528393"/>
              <a:gd name="connsiteY10" fmla="*/ 504056 h 504056"/>
              <a:gd name="connsiteX11" fmla="*/ 1070279 w 3528393"/>
              <a:gd name="connsiteY11" fmla="*/ 504056 h 504056"/>
              <a:gd name="connsiteX12" fmla="*/ 0 w 3528393"/>
              <a:gd name="connsiteY12" fmla="*/ 504056 h 504056"/>
              <a:gd name="connsiteX13" fmla="*/ 0 w 3528393"/>
              <a:gd name="connsiteY13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28393" h="504056" fill="none" extrusionOk="0">
                <a:moveTo>
                  <a:pt x="0" y="0"/>
                </a:moveTo>
                <a:cubicBezTo>
                  <a:pt x="226502" y="-5143"/>
                  <a:pt x="421794" y="74422"/>
                  <a:pt x="658633" y="0"/>
                </a:cubicBezTo>
                <a:cubicBezTo>
                  <a:pt x="895472" y="-74422"/>
                  <a:pt x="1118118" y="33902"/>
                  <a:pt x="1246699" y="0"/>
                </a:cubicBezTo>
                <a:cubicBezTo>
                  <a:pt x="1375280" y="-33902"/>
                  <a:pt x="1528553" y="5729"/>
                  <a:pt x="1728913" y="0"/>
                </a:cubicBezTo>
                <a:cubicBezTo>
                  <a:pt x="1929273" y="-5729"/>
                  <a:pt x="2098495" y="27601"/>
                  <a:pt x="2281694" y="0"/>
                </a:cubicBezTo>
                <a:cubicBezTo>
                  <a:pt x="2464893" y="-27601"/>
                  <a:pt x="2624303" y="4446"/>
                  <a:pt x="2763908" y="0"/>
                </a:cubicBezTo>
                <a:cubicBezTo>
                  <a:pt x="2903513" y="-4446"/>
                  <a:pt x="3258980" y="77499"/>
                  <a:pt x="3528393" y="0"/>
                </a:cubicBezTo>
                <a:cubicBezTo>
                  <a:pt x="3544681" y="228116"/>
                  <a:pt x="3517710" y="304893"/>
                  <a:pt x="3528393" y="504056"/>
                </a:cubicBezTo>
                <a:cubicBezTo>
                  <a:pt x="3378847" y="551351"/>
                  <a:pt x="3227086" y="472098"/>
                  <a:pt x="2940328" y="504056"/>
                </a:cubicBezTo>
                <a:cubicBezTo>
                  <a:pt x="2653570" y="536014"/>
                  <a:pt x="2578624" y="475738"/>
                  <a:pt x="2316978" y="504056"/>
                </a:cubicBezTo>
                <a:cubicBezTo>
                  <a:pt x="2055332" y="532374"/>
                  <a:pt x="1916578" y="463068"/>
                  <a:pt x="1658345" y="504056"/>
                </a:cubicBezTo>
                <a:cubicBezTo>
                  <a:pt x="1400112" y="545044"/>
                  <a:pt x="1226168" y="457161"/>
                  <a:pt x="1070279" y="504056"/>
                </a:cubicBezTo>
                <a:cubicBezTo>
                  <a:pt x="914390" y="550951"/>
                  <a:pt x="381699" y="439652"/>
                  <a:pt x="0" y="504056"/>
                </a:cubicBezTo>
                <a:cubicBezTo>
                  <a:pt x="-2660" y="275631"/>
                  <a:pt x="13887" y="197632"/>
                  <a:pt x="0" y="0"/>
                </a:cubicBezTo>
                <a:close/>
              </a:path>
              <a:path w="3528393" h="504056" stroke="0" extrusionOk="0">
                <a:moveTo>
                  <a:pt x="0" y="0"/>
                </a:moveTo>
                <a:cubicBezTo>
                  <a:pt x="289062" y="-6197"/>
                  <a:pt x="332786" y="26410"/>
                  <a:pt x="658633" y="0"/>
                </a:cubicBezTo>
                <a:cubicBezTo>
                  <a:pt x="984480" y="-26410"/>
                  <a:pt x="959596" y="15018"/>
                  <a:pt x="1140847" y="0"/>
                </a:cubicBezTo>
                <a:cubicBezTo>
                  <a:pt x="1322098" y="-15018"/>
                  <a:pt x="1597031" y="29404"/>
                  <a:pt x="1728913" y="0"/>
                </a:cubicBezTo>
                <a:cubicBezTo>
                  <a:pt x="1860795" y="-29404"/>
                  <a:pt x="2089886" y="35285"/>
                  <a:pt x="2246410" y="0"/>
                </a:cubicBezTo>
                <a:cubicBezTo>
                  <a:pt x="2402934" y="-35285"/>
                  <a:pt x="2702654" y="13274"/>
                  <a:pt x="2834476" y="0"/>
                </a:cubicBezTo>
                <a:cubicBezTo>
                  <a:pt x="2966298" y="-13274"/>
                  <a:pt x="3280616" y="76983"/>
                  <a:pt x="3528393" y="0"/>
                </a:cubicBezTo>
                <a:cubicBezTo>
                  <a:pt x="3579803" y="178875"/>
                  <a:pt x="3513728" y="268149"/>
                  <a:pt x="3528393" y="504056"/>
                </a:cubicBezTo>
                <a:cubicBezTo>
                  <a:pt x="3292360" y="560100"/>
                  <a:pt x="3182779" y="439350"/>
                  <a:pt x="2905044" y="504056"/>
                </a:cubicBezTo>
                <a:cubicBezTo>
                  <a:pt x="2627309" y="568762"/>
                  <a:pt x="2429956" y="445064"/>
                  <a:pt x="2246410" y="504056"/>
                </a:cubicBezTo>
                <a:cubicBezTo>
                  <a:pt x="2062864" y="563048"/>
                  <a:pt x="1942672" y="465218"/>
                  <a:pt x="1728913" y="504056"/>
                </a:cubicBezTo>
                <a:cubicBezTo>
                  <a:pt x="1515154" y="542894"/>
                  <a:pt x="1278652" y="495381"/>
                  <a:pt x="1105563" y="504056"/>
                </a:cubicBezTo>
                <a:cubicBezTo>
                  <a:pt x="932474" y="512731"/>
                  <a:pt x="697114" y="471726"/>
                  <a:pt x="517498" y="504056"/>
                </a:cubicBezTo>
                <a:cubicBezTo>
                  <a:pt x="337882" y="536386"/>
                  <a:pt x="170412" y="461871"/>
                  <a:pt x="0" y="504056"/>
                </a:cubicBezTo>
                <a:cubicBezTo>
                  <a:pt x="-51173" y="259398"/>
                  <a:pt x="50979" y="143502"/>
                  <a:pt x="0" y="0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749394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fr-FR" sz="3200" dirty="0"/>
              <a:t>Détails du tracking</a:t>
            </a:r>
          </a:p>
        </p:txBody>
      </p:sp>
      <p:pic>
        <p:nvPicPr>
          <p:cNvPr id="4" name="Picture 2" descr="The lifecycle of the status of your files.">
            <a:extLst>
              <a:ext uri="{FF2B5EF4-FFF2-40B4-BE49-F238E27FC236}">
                <a16:creationId xmlns:a16="http://schemas.microsoft.com/office/drawing/2014/main" id="{C861D1E0-DFC6-6D9C-B931-2F36CCDBB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28" y="1812985"/>
            <a:ext cx="9701544" cy="400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8AC62CF-944B-7BD3-659E-DDBC77139835}"/>
              </a:ext>
            </a:extLst>
          </p:cNvPr>
          <p:cNvSpPr txBox="1"/>
          <p:nvPr/>
        </p:nvSpPr>
        <p:spPr>
          <a:xfrm>
            <a:off x="6168008" y="841615"/>
            <a:ext cx="2375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noProof="1">
                <a:solidFill>
                  <a:srgbClr val="7030A0"/>
                </a:solidFill>
              </a:rPr>
              <a:t>Tracked by GIT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39145A0-2076-72D1-12BD-A6D7131E117E}"/>
              </a:ext>
            </a:extLst>
          </p:cNvPr>
          <p:cNvCxnSpPr>
            <a:cxnSpLocks/>
          </p:cNvCxnSpPr>
          <p:nvPr/>
        </p:nvCxnSpPr>
        <p:spPr>
          <a:xfrm>
            <a:off x="3575720" y="1364835"/>
            <a:ext cx="7704856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C9AE15C-6292-B0CD-2A83-944A0B6EAA65}"/>
              </a:ext>
            </a:extLst>
          </p:cNvPr>
          <p:cNvCxnSpPr>
            <a:cxnSpLocks/>
          </p:cNvCxnSpPr>
          <p:nvPr/>
        </p:nvCxnSpPr>
        <p:spPr>
          <a:xfrm>
            <a:off x="3647728" y="1364835"/>
            <a:ext cx="0" cy="104766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2FF00F6F-9AB2-65A7-F3E3-C0F2CBD54F39}"/>
              </a:ext>
            </a:extLst>
          </p:cNvPr>
          <p:cNvCxnSpPr>
            <a:cxnSpLocks/>
          </p:cNvCxnSpPr>
          <p:nvPr/>
        </p:nvCxnSpPr>
        <p:spPr>
          <a:xfrm>
            <a:off x="11280576" y="1364835"/>
            <a:ext cx="0" cy="1047669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887703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980cb3a-0623-49e8-aa2d-506ecdcc4f68" xsi:nil="true"/>
    <lcf76f155ced4ddcb4097134ff3c332f xmlns="1ec2da86-5f62-43da-8d72-7ed239a3d4f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34446308C6F04EA105D5E9182B8AE8" ma:contentTypeVersion="11" ma:contentTypeDescription="Crée un document." ma:contentTypeScope="" ma:versionID="13b12d93f4b7fde65caaddc22ecd979f">
  <xsd:schema xmlns:xsd="http://www.w3.org/2001/XMLSchema" xmlns:xs="http://www.w3.org/2001/XMLSchema" xmlns:p="http://schemas.microsoft.com/office/2006/metadata/properties" xmlns:ns2="1ec2da86-5f62-43da-8d72-7ed239a3d4f2" xmlns:ns3="5980cb3a-0623-49e8-aa2d-506ecdcc4f68" targetNamespace="http://schemas.microsoft.com/office/2006/metadata/properties" ma:root="true" ma:fieldsID="f2940edb7ecc6678458912cab6c6a93e" ns2:_="" ns3:_="">
    <xsd:import namespace="1ec2da86-5f62-43da-8d72-7ed239a3d4f2"/>
    <xsd:import namespace="5980cb3a-0623-49e8-aa2d-506ecdcc4f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2da86-5f62-43da-8d72-7ed239a3d4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a7664016-f4d0-4920-9d3c-774f454634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0cb3a-0623-49e8-aa2d-506ecdcc4f6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6745e83-f720-4f6b-849e-1e8fdd91bf79}" ma:internalName="TaxCatchAll" ma:showField="CatchAllData" ma:web="5980cb3a-0623-49e8-aa2d-506ecdcc4f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1E867F-FA57-415D-A27A-319C603E9538}">
  <ds:schemaRefs>
    <ds:schemaRef ds:uri="http://schemas.microsoft.com/office/infopath/2007/PartnerControls"/>
    <ds:schemaRef ds:uri="6d93d202-47fc-4405-873a-cab67cc5f1b2"/>
    <ds:schemaRef ds:uri="http://schemas.microsoft.com/office/2006/metadata/properties"/>
    <ds:schemaRef ds:uri="http://purl.org/dc/elements/1.1/"/>
    <ds:schemaRef ds:uri="64acb2c5-0a2b-4bda-bd34-58e36cbb80d2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37CFBA4-C64A-468D-92DF-7A8C457EAF6A}"/>
</file>

<file path=customXml/itemProps3.xml><?xml version="1.0" encoding="utf-8"?>
<ds:datastoreItem xmlns:ds="http://schemas.openxmlformats.org/officeDocument/2006/customXml" ds:itemID="{3CDDD532-CE65-4047-BA9E-2AB65FB9C68C}"/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1369</Words>
  <Application>Microsoft Office PowerPoint</Application>
  <PresentationFormat>Grand écran</PresentationFormat>
  <Paragraphs>156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Franklin Gothic Book</vt:lpstr>
      <vt:lpstr>Helvetica</vt:lpstr>
      <vt:lpstr>Wingdings</vt:lpstr>
      <vt:lpstr>Cadrage</vt:lpstr>
      <vt:lpstr>Git</vt:lpstr>
      <vt:lpstr> Dans ce module</vt:lpstr>
      <vt:lpstr>Versionning</vt:lpstr>
      <vt:lpstr>Gestion sémantique de version 2.0.0</vt:lpstr>
      <vt:lpstr>GIT ?</vt:lpstr>
      <vt:lpstr>GIT GUI</vt:lpstr>
      <vt:lpstr>Installation de GIT</vt:lpstr>
      <vt:lpstr>Git, le cycle des versions</vt:lpstr>
      <vt:lpstr>Détails du tracking</vt:lpstr>
      <vt:lpstr>Quelques commandes GIT</vt:lpstr>
      <vt:lpstr>Quelques commandes GIT</vt:lpstr>
      <vt:lpstr> Place à un peu de pratique 1/3</vt:lpstr>
      <vt:lpstr> Place à un peu de pratique 2/3</vt:lpstr>
      <vt:lpstr> Place à un peu de pratique 3/3</vt:lpstr>
      <vt:lpstr>Git Tagging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Mehdi OULAD HAMMOUCH</dc:creator>
  <cp:lastModifiedBy>OULAD HAMMOUCH Mehdi</cp:lastModifiedBy>
  <cp:revision>52</cp:revision>
  <dcterms:created xsi:type="dcterms:W3CDTF">2020-12-07T22:53:20Z</dcterms:created>
  <dcterms:modified xsi:type="dcterms:W3CDTF">2022-10-23T17:50:08Z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0x0101005434446308C6F04EA105D5E9182B8AE8</vt:lpwstr>
  </property>
</Properties>
</file>