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305" r:id="rId4"/>
    <p:sldId id="288" r:id="rId5"/>
    <p:sldId id="302" r:id="rId6"/>
    <p:sldId id="313" r:id="rId7"/>
    <p:sldId id="301" r:id="rId8"/>
    <p:sldId id="303" r:id="rId9"/>
    <p:sldId id="310" r:id="rId10"/>
    <p:sldId id="312" r:id="rId11"/>
    <p:sldId id="304" r:id="rId12"/>
    <p:sldId id="300" r:id="rId13"/>
    <p:sldId id="308" r:id="rId14"/>
    <p:sldId id="309" r:id="rId15"/>
    <p:sldId id="314" r:id="rId16"/>
    <p:sldId id="307"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EFF"/>
    <a:srgbClr val="FBA306"/>
    <a:srgbClr val="FC8304"/>
    <a:srgbClr val="F69F05"/>
    <a:srgbClr val="875829"/>
    <a:srgbClr val="4A2318"/>
    <a:srgbClr val="7A3A28"/>
    <a:srgbClr val="FFFFFF"/>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128" d="100"/>
          <a:sy n="128"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8E484-0310-9F40-837D-8D77C688939F}" type="doc">
      <dgm:prSet loTypeId="urn:microsoft.com/office/officeart/2005/8/layout/hProcess7" loCatId="" qsTypeId="urn:microsoft.com/office/officeart/2005/8/quickstyle/simple1" qsCatId="simple" csTypeId="urn:microsoft.com/office/officeart/2005/8/colors/accent2_3" csCatId="accent2" phldr="1"/>
      <dgm:spPr/>
      <dgm:t>
        <a:bodyPr/>
        <a:lstStyle/>
        <a:p>
          <a:endParaRPr lang="fr-FR"/>
        </a:p>
      </dgm:t>
    </dgm:pt>
    <dgm:pt modelId="{2EF7C3FA-E797-A647-BFE8-EB61D76D2EB8}">
      <dgm:prSet phldrT="[Texte]"/>
      <dgm:spPr/>
      <dgm:t>
        <a:bodyPr/>
        <a:lstStyle/>
        <a:p>
          <a:r>
            <a:rPr lang="fr-FR" dirty="0"/>
            <a:t>Unitaire</a:t>
          </a:r>
        </a:p>
      </dgm:t>
    </dgm:pt>
    <dgm:pt modelId="{0804CD76-5711-B043-BF11-CAC588B89B95}" type="parTrans" cxnId="{BFA75B99-FEB9-BA46-8EF9-A27153C1F672}">
      <dgm:prSet/>
      <dgm:spPr/>
      <dgm:t>
        <a:bodyPr/>
        <a:lstStyle/>
        <a:p>
          <a:endParaRPr lang="fr-FR"/>
        </a:p>
      </dgm:t>
    </dgm:pt>
    <dgm:pt modelId="{7F5A5C7E-D78A-0141-B565-36875DDB8562}" type="sibTrans" cxnId="{BFA75B99-FEB9-BA46-8EF9-A27153C1F672}">
      <dgm:prSet/>
      <dgm:spPr/>
      <dgm:t>
        <a:bodyPr/>
        <a:lstStyle/>
        <a:p>
          <a:endParaRPr lang="fr-FR"/>
        </a:p>
      </dgm:t>
    </dgm:pt>
    <dgm:pt modelId="{6F21ED16-D97D-6041-856A-2B648C10D5BE}">
      <dgm:prSet phldrT="[Texte]"/>
      <dgm:spPr/>
      <dgm:t>
        <a:bodyPr/>
        <a:lstStyle/>
        <a:p>
          <a:r>
            <a:rPr lang="fr-FR" dirty="0"/>
            <a:t>Contrôles des plus petits éléments de code accessibles</a:t>
          </a:r>
        </a:p>
      </dgm:t>
    </dgm:pt>
    <dgm:pt modelId="{374EFA26-57A7-0B42-9D36-3ED5B3957E8D}" type="parTrans" cxnId="{1E9631D7-ED2E-584A-A9BD-980B163B69A8}">
      <dgm:prSet/>
      <dgm:spPr/>
      <dgm:t>
        <a:bodyPr/>
        <a:lstStyle/>
        <a:p>
          <a:endParaRPr lang="fr-FR"/>
        </a:p>
      </dgm:t>
    </dgm:pt>
    <dgm:pt modelId="{00FD1788-41FD-904A-9D4A-FB9E5669DAD5}" type="sibTrans" cxnId="{1E9631D7-ED2E-584A-A9BD-980B163B69A8}">
      <dgm:prSet/>
      <dgm:spPr/>
      <dgm:t>
        <a:bodyPr/>
        <a:lstStyle/>
        <a:p>
          <a:endParaRPr lang="fr-FR"/>
        </a:p>
      </dgm:t>
    </dgm:pt>
    <dgm:pt modelId="{70F9E43D-1BF7-3E4E-B5BB-0656E95FF3D8}">
      <dgm:prSet phldrT="[Texte]"/>
      <dgm:spPr/>
      <dgm:t>
        <a:bodyPr/>
        <a:lstStyle/>
        <a:p>
          <a:r>
            <a:rPr lang="fr-FR" dirty="0"/>
            <a:t>Intégration</a:t>
          </a:r>
        </a:p>
      </dgm:t>
    </dgm:pt>
    <dgm:pt modelId="{C6853749-AE0F-944E-AD25-E7883AB1DBAC}" type="parTrans" cxnId="{38B153D2-C9D9-0D4A-996B-04CC9C592516}">
      <dgm:prSet/>
      <dgm:spPr/>
      <dgm:t>
        <a:bodyPr/>
        <a:lstStyle/>
        <a:p>
          <a:endParaRPr lang="fr-FR"/>
        </a:p>
      </dgm:t>
    </dgm:pt>
    <dgm:pt modelId="{DDBBF91C-EF29-DF4B-8A55-849BFCC52D97}" type="sibTrans" cxnId="{38B153D2-C9D9-0D4A-996B-04CC9C592516}">
      <dgm:prSet/>
      <dgm:spPr/>
      <dgm:t>
        <a:bodyPr/>
        <a:lstStyle/>
        <a:p>
          <a:endParaRPr lang="fr-FR"/>
        </a:p>
      </dgm:t>
    </dgm:pt>
    <dgm:pt modelId="{D7D5F140-9E0E-AF43-8997-17F897BFD2ED}">
      <dgm:prSet phldrT="[Texte]"/>
      <dgm:spPr/>
      <dgm:t>
        <a:bodyPr/>
        <a:lstStyle/>
        <a:p>
          <a:r>
            <a:rPr lang="fr-FR" dirty="0"/>
            <a:t>Contrôles de l’assemblage</a:t>
          </a:r>
        </a:p>
        <a:p>
          <a:r>
            <a:rPr lang="fr-FR" dirty="0"/>
            <a:t>des codes unitaires</a:t>
          </a:r>
        </a:p>
      </dgm:t>
    </dgm:pt>
    <dgm:pt modelId="{949E110D-0F33-9A40-9335-EF51615FFBB3}" type="parTrans" cxnId="{F5DD791D-D346-934C-939B-5D3443E88BFE}">
      <dgm:prSet/>
      <dgm:spPr/>
      <dgm:t>
        <a:bodyPr/>
        <a:lstStyle/>
        <a:p>
          <a:endParaRPr lang="fr-FR"/>
        </a:p>
      </dgm:t>
    </dgm:pt>
    <dgm:pt modelId="{B1A6657F-510C-364F-974D-64EC23330780}" type="sibTrans" cxnId="{F5DD791D-D346-934C-939B-5D3443E88BFE}">
      <dgm:prSet/>
      <dgm:spPr/>
      <dgm:t>
        <a:bodyPr/>
        <a:lstStyle/>
        <a:p>
          <a:endParaRPr lang="fr-FR"/>
        </a:p>
      </dgm:t>
    </dgm:pt>
    <dgm:pt modelId="{B280C00D-1747-5F47-BA18-CDC26B3D8463}">
      <dgm:prSet phldrT="[Texte]"/>
      <dgm:spPr/>
      <dgm:t>
        <a:bodyPr/>
        <a:lstStyle/>
        <a:p>
          <a:r>
            <a:rPr lang="fr-FR" dirty="0"/>
            <a:t>Fonctionnel</a:t>
          </a:r>
        </a:p>
      </dgm:t>
    </dgm:pt>
    <dgm:pt modelId="{553100AA-E56F-C540-A5DB-67C36E0C99EC}" type="parTrans" cxnId="{C6531672-70E2-1A48-BD38-1217B147EDA1}">
      <dgm:prSet/>
      <dgm:spPr/>
      <dgm:t>
        <a:bodyPr/>
        <a:lstStyle/>
        <a:p>
          <a:endParaRPr lang="fr-FR"/>
        </a:p>
      </dgm:t>
    </dgm:pt>
    <dgm:pt modelId="{1682F629-9861-D642-AB5A-686A29D1AB33}" type="sibTrans" cxnId="{C6531672-70E2-1A48-BD38-1217B147EDA1}">
      <dgm:prSet/>
      <dgm:spPr/>
      <dgm:t>
        <a:bodyPr/>
        <a:lstStyle/>
        <a:p>
          <a:endParaRPr lang="fr-FR"/>
        </a:p>
      </dgm:t>
    </dgm:pt>
    <dgm:pt modelId="{3C2946B3-C49D-3C4B-AEC7-947C16B2D54F}">
      <dgm:prSet phldrT="[Texte]"/>
      <dgm:spPr/>
      <dgm:t>
        <a:bodyPr/>
        <a:lstStyle/>
        <a:p>
          <a:r>
            <a:rPr lang="fr-FR" dirty="0"/>
            <a:t>Contrôles des fonctionnalités (Features</a:t>
          </a:r>
        </a:p>
      </dgm:t>
    </dgm:pt>
    <dgm:pt modelId="{02D2AD05-9087-774E-BF72-753B57826A47}" type="parTrans" cxnId="{F57542E3-96A3-B249-8FB8-AA688CC15954}">
      <dgm:prSet/>
      <dgm:spPr/>
      <dgm:t>
        <a:bodyPr/>
        <a:lstStyle/>
        <a:p>
          <a:endParaRPr lang="fr-FR"/>
        </a:p>
      </dgm:t>
    </dgm:pt>
    <dgm:pt modelId="{5A01C2D9-36EB-A84B-81B6-865F6BF1E15D}" type="sibTrans" cxnId="{F57542E3-96A3-B249-8FB8-AA688CC15954}">
      <dgm:prSet/>
      <dgm:spPr/>
      <dgm:t>
        <a:bodyPr/>
        <a:lstStyle/>
        <a:p>
          <a:endParaRPr lang="fr-FR"/>
        </a:p>
      </dgm:t>
    </dgm:pt>
    <dgm:pt modelId="{3C1AB398-36A6-994F-B9A0-A25FCEC26CCB}" type="pres">
      <dgm:prSet presAssocID="{A1B8E484-0310-9F40-837D-8D77C688939F}" presName="Name0" presStyleCnt="0">
        <dgm:presLayoutVars>
          <dgm:dir/>
          <dgm:animLvl val="lvl"/>
          <dgm:resizeHandles val="exact"/>
        </dgm:presLayoutVars>
      </dgm:prSet>
      <dgm:spPr/>
    </dgm:pt>
    <dgm:pt modelId="{C4429CAE-482B-6148-A339-BC9EEAAF93D2}" type="pres">
      <dgm:prSet presAssocID="{2EF7C3FA-E797-A647-BFE8-EB61D76D2EB8}" presName="compositeNode" presStyleCnt="0">
        <dgm:presLayoutVars>
          <dgm:bulletEnabled val="1"/>
        </dgm:presLayoutVars>
      </dgm:prSet>
      <dgm:spPr/>
    </dgm:pt>
    <dgm:pt modelId="{5D4FBB8C-A892-8C48-945E-DF8A98550256}" type="pres">
      <dgm:prSet presAssocID="{2EF7C3FA-E797-A647-BFE8-EB61D76D2EB8}" presName="bgRect" presStyleLbl="node1" presStyleIdx="0" presStyleCnt="3"/>
      <dgm:spPr/>
    </dgm:pt>
    <dgm:pt modelId="{23FDDC1A-A3BB-5241-852E-0F386CB9BCE9}" type="pres">
      <dgm:prSet presAssocID="{2EF7C3FA-E797-A647-BFE8-EB61D76D2EB8}" presName="parentNode" presStyleLbl="node1" presStyleIdx="0" presStyleCnt="3">
        <dgm:presLayoutVars>
          <dgm:chMax val="0"/>
          <dgm:bulletEnabled val="1"/>
        </dgm:presLayoutVars>
      </dgm:prSet>
      <dgm:spPr/>
    </dgm:pt>
    <dgm:pt modelId="{57CBD6BE-2C69-3547-A0EA-6FD00CFB42AD}" type="pres">
      <dgm:prSet presAssocID="{2EF7C3FA-E797-A647-BFE8-EB61D76D2EB8}" presName="childNode" presStyleLbl="node1" presStyleIdx="0" presStyleCnt="3">
        <dgm:presLayoutVars>
          <dgm:bulletEnabled val="1"/>
        </dgm:presLayoutVars>
      </dgm:prSet>
      <dgm:spPr/>
    </dgm:pt>
    <dgm:pt modelId="{4140F3EB-5EF7-854F-9986-D3C56805A066}" type="pres">
      <dgm:prSet presAssocID="{7F5A5C7E-D78A-0141-B565-36875DDB8562}" presName="hSp" presStyleCnt="0"/>
      <dgm:spPr/>
    </dgm:pt>
    <dgm:pt modelId="{A22AEEFB-2765-CB4C-9783-2452BE0D9AC6}" type="pres">
      <dgm:prSet presAssocID="{7F5A5C7E-D78A-0141-B565-36875DDB8562}" presName="vProcSp" presStyleCnt="0"/>
      <dgm:spPr/>
    </dgm:pt>
    <dgm:pt modelId="{C500B73E-DFAB-2B41-BACE-83380AD7863B}" type="pres">
      <dgm:prSet presAssocID="{7F5A5C7E-D78A-0141-B565-36875DDB8562}" presName="vSp1" presStyleCnt="0"/>
      <dgm:spPr/>
    </dgm:pt>
    <dgm:pt modelId="{CC3D26D0-CAE4-CE42-B2DF-E97C60CE9C8D}" type="pres">
      <dgm:prSet presAssocID="{7F5A5C7E-D78A-0141-B565-36875DDB8562}" presName="simulatedConn" presStyleLbl="solidFgAcc1" presStyleIdx="0" presStyleCnt="2"/>
      <dgm:spPr/>
    </dgm:pt>
    <dgm:pt modelId="{940430FA-230C-BE4D-8912-B72864CBECC4}" type="pres">
      <dgm:prSet presAssocID="{7F5A5C7E-D78A-0141-B565-36875DDB8562}" presName="vSp2" presStyleCnt="0"/>
      <dgm:spPr/>
    </dgm:pt>
    <dgm:pt modelId="{7D52C647-8F32-7B45-A864-F6B1D49DC6F0}" type="pres">
      <dgm:prSet presAssocID="{7F5A5C7E-D78A-0141-B565-36875DDB8562}" presName="sibTrans" presStyleCnt="0"/>
      <dgm:spPr/>
    </dgm:pt>
    <dgm:pt modelId="{F15F1DDA-F07E-C546-9476-C2D150CE6B31}" type="pres">
      <dgm:prSet presAssocID="{70F9E43D-1BF7-3E4E-B5BB-0656E95FF3D8}" presName="compositeNode" presStyleCnt="0">
        <dgm:presLayoutVars>
          <dgm:bulletEnabled val="1"/>
        </dgm:presLayoutVars>
      </dgm:prSet>
      <dgm:spPr/>
    </dgm:pt>
    <dgm:pt modelId="{42A095D9-9355-7A48-BD8A-FC4E69F06AFF}" type="pres">
      <dgm:prSet presAssocID="{70F9E43D-1BF7-3E4E-B5BB-0656E95FF3D8}" presName="bgRect" presStyleLbl="node1" presStyleIdx="1" presStyleCnt="3"/>
      <dgm:spPr/>
    </dgm:pt>
    <dgm:pt modelId="{7CF212B7-1E20-4C46-9540-2B3FA527D156}" type="pres">
      <dgm:prSet presAssocID="{70F9E43D-1BF7-3E4E-B5BB-0656E95FF3D8}" presName="parentNode" presStyleLbl="node1" presStyleIdx="1" presStyleCnt="3">
        <dgm:presLayoutVars>
          <dgm:chMax val="0"/>
          <dgm:bulletEnabled val="1"/>
        </dgm:presLayoutVars>
      </dgm:prSet>
      <dgm:spPr/>
    </dgm:pt>
    <dgm:pt modelId="{F83DA997-58F0-AA49-9637-20AD478DBE73}" type="pres">
      <dgm:prSet presAssocID="{70F9E43D-1BF7-3E4E-B5BB-0656E95FF3D8}" presName="childNode" presStyleLbl="node1" presStyleIdx="1" presStyleCnt="3">
        <dgm:presLayoutVars>
          <dgm:bulletEnabled val="1"/>
        </dgm:presLayoutVars>
      </dgm:prSet>
      <dgm:spPr/>
    </dgm:pt>
    <dgm:pt modelId="{42CF9012-D726-C049-924C-46C56C2EDF6F}" type="pres">
      <dgm:prSet presAssocID="{DDBBF91C-EF29-DF4B-8A55-849BFCC52D97}" presName="hSp" presStyleCnt="0"/>
      <dgm:spPr/>
    </dgm:pt>
    <dgm:pt modelId="{E003A51D-12AB-D74B-AAFD-CE39A43225BE}" type="pres">
      <dgm:prSet presAssocID="{DDBBF91C-EF29-DF4B-8A55-849BFCC52D97}" presName="vProcSp" presStyleCnt="0"/>
      <dgm:spPr/>
    </dgm:pt>
    <dgm:pt modelId="{1AB261DF-D32B-F443-BFDB-F14E32391AB0}" type="pres">
      <dgm:prSet presAssocID="{DDBBF91C-EF29-DF4B-8A55-849BFCC52D97}" presName="vSp1" presStyleCnt="0"/>
      <dgm:spPr/>
    </dgm:pt>
    <dgm:pt modelId="{F49E9BAF-6812-9A47-9481-05E2F807E438}" type="pres">
      <dgm:prSet presAssocID="{DDBBF91C-EF29-DF4B-8A55-849BFCC52D97}" presName="simulatedConn" presStyleLbl="solidFgAcc1" presStyleIdx="1" presStyleCnt="2"/>
      <dgm:spPr/>
    </dgm:pt>
    <dgm:pt modelId="{9517B44D-C9FA-7B47-871C-F89225F792FB}" type="pres">
      <dgm:prSet presAssocID="{DDBBF91C-EF29-DF4B-8A55-849BFCC52D97}" presName="vSp2" presStyleCnt="0"/>
      <dgm:spPr/>
    </dgm:pt>
    <dgm:pt modelId="{6A9887DA-DE74-C94C-8E98-62E0C096E540}" type="pres">
      <dgm:prSet presAssocID="{DDBBF91C-EF29-DF4B-8A55-849BFCC52D97}" presName="sibTrans" presStyleCnt="0"/>
      <dgm:spPr/>
    </dgm:pt>
    <dgm:pt modelId="{0C3C264D-F608-E74F-9BA5-1D1D67AB4CB9}" type="pres">
      <dgm:prSet presAssocID="{B280C00D-1747-5F47-BA18-CDC26B3D8463}" presName="compositeNode" presStyleCnt="0">
        <dgm:presLayoutVars>
          <dgm:bulletEnabled val="1"/>
        </dgm:presLayoutVars>
      </dgm:prSet>
      <dgm:spPr/>
    </dgm:pt>
    <dgm:pt modelId="{7AF7FF0B-A885-0D4A-8ABB-789609A62AD3}" type="pres">
      <dgm:prSet presAssocID="{B280C00D-1747-5F47-BA18-CDC26B3D8463}" presName="bgRect" presStyleLbl="node1" presStyleIdx="2" presStyleCnt="3"/>
      <dgm:spPr/>
    </dgm:pt>
    <dgm:pt modelId="{08F0012A-D905-4A44-A6B4-10ED601909F8}" type="pres">
      <dgm:prSet presAssocID="{B280C00D-1747-5F47-BA18-CDC26B3D8463}" presName="parentNode" presStyleLbl="node1" presStyleIdx="2" presStyleCnt="3">
        <dgm:presLayoutVars>
          <dgm:chMax val="0"/>
          <dgm:bulletEnabled val="1"/>
        </dgm:presLayoutVars>
      </dgm:prSet>
      <dgm:spPr/>
    </dgm:pt>
    <dgm:pt modelId="{10FEE6E3-8595-FB49-9CCD-9FFC3F994BE2}" type="pres">
      <dgm:prSet presAssocID="{B280C00D-1747-5F47-BA18-CDC26B3D8463}" presName="childNode" presStyleLbl="node1" presStyleIdx="2" presStyleCnt="3">
        <dgm:presLayoutVars>
          <dgm:bulletEnabled val="1"/>
        </dgm:presLayoutVars>
      </dgm:prSet>
      <dgm:spPr/>
    </dgm:pt>
  </dgm:ptLst>
  <dgm:cxnLst>
    <dgm:cxn modelId="{F5DD791D-D346-934C-939B-5D3443E88BFE}" srcId="{70F9E43D-1BF7-3E4E-B5BB-0656E95FF3D8}" destId="{D7D5F140-9E0E-AF43-8997-17F897BFD2ED}" srcOrd="0" destOrd="0" parTransId="{949E110D-0F33-9A40-9335-EF51615FFBB3}" sibTransId="{B1A6657F-510C-364F-974D-64EC23330780}"/>
    <dgm:cxn modelId="{A363A532-8144-3E45-94A8-8CE645A7DF08}" type="presOf" srcId="{6F21ED16-D97D-6041-856A-2B648C10D5BE}" destId="{57CBD6BE-2C69-3547-A0EA-6FD00CFB42AD}" srcOrd="0" destOrd="0" presId="urn:microsoft.com/office/officeart/2005/8/layout/hProcess7"/>
    <dgm:cxn modelId="{8C0E3B44-BA62-7F40-9A5A-A7219BF94A30}" type="presOf" srcId="{D7D5F140-9E0E-AF43-8997-17F897BFD2ED}" destId="{F83DA997-58F0-AA49-9637-20AD478DBE73}" srcOrd="0" destOrd="0" presId="urn:microsoft.com/office/officeart/2005/8/layout/hProcess7"/>
    <dgm:cxn modelId="{F8DCD348-87C4-3B4F-BCF8-C740C11EAC48}" type="presOf" srcId="{A1B8E484-0310-9F40-837D-8D77C688939F}" destId="{3C1AB398-36A6-994F-B9A0-A25FCEC26CCB}" srcOrd="0" destOrd="0" presId="urn:microsoft.com/office/officeart/2005/8/layout/hProcess7"/>
    <dgm:cxn modelId="{EC26564C-E273-6F44-B62B-26C04C40B351}" type="presOf" srcId="{B280C00D-1747-5F47-BA18-CDC26B3D8463}" destId="{08F0012A-D905-4A44-A6B4-10ED601909F8}" srcOrd="1" destOrd="0" presId="urn:microsoft.com/office/officeart/2005/8/layout/hProcess7"/>
    <dgm:cxn modelId="{C6531672-70E2-1A48-BD38-1217B147EDA1}" srcId="{A1B8E484-0310-9F40-837D-8D77C688939F}" destId="{B280C00D-1747-5F47-BA18-CDC26B3D8463}" srcOrd="2" destOrd="0" parTransId="{553100AA-E56F-C540-A5DB-67C36E0C99EC}" sibTransId="{1682F629-9861-D642-AB5A-686A29D1AB33}"/>
    <dgm:cxn modelId="{A628A17A-99A1-1247-AA48-7885110FA81B}" type="presOf" srcId="{70F9E43D-1BF7-3E4E-B5BB-0656E95FF3D8}" destId="{7CF212B7-1E20-4C46-9540-2B3FA527D156}" srcOrd="1" destOrd="0" presId="urn:microsoft.com/office/officeart/2005/8/layout/hProcess7"/>
    <dgm:cxn modelId="{95565988-5DF5-724C-87FE-1A99362B35BC}" type="presOf" srcId="{70F9E43D-1BF7-3E4E-B5BB-0656E95FF3D8}" destId="{42A095D9-9355-7A48-BD8A-FC4E69F06AFF}" srcOrd="0" destOrd="0" presId="urn:microsoft.com/office/officeart/2005/8/layout/hProcess7"/>
    <dgm:cxn modelId="{BFA75B99-FEB9-BA46-8EF9-A27153C1F672}" srcId="{A1B8E484-0310-9F40-837D-8D77C688939F}" destId="{2EF7C3FA-E797-A647-BFE8-EB61D76D2EB8}" srcOrd="0" destOrd="0" parTransId="{0804CD76-5711-B043-BF11-CAC588B89B95}" sibTransId="{7F5A5C7E-D78A-0141-B565-36875DDB8562}"/>
    <dgm:cxn modelId="{EB50F9A8-225F-1E40-9860-AF375130DBA2}" type="presOf" srcId="{3C2946B3-C49D-3C4B-AEC7-947C16B2D54F}" destId="{10FEE6E3-8595-FB49-9CCD-9FFC3F994BE2}" srcOrd="0" destOrd="0" presId="urn:microsoft.com/office/officeart/2005/8/layout/hProcess7"/>
    <dgm:cxn modelId="{D699B1AB-1CCE-2549-B68B-8B7C918ECA9A}" type="presOf" srcId="{B280C00D-1747-5F47-BA18-CDC26B3D8463}" destId="{7AF7FF0B-A885-0D4A-8ABB-789609A62AD3}" srcOrd="0" destOrd="0" presId="urn:microsoft.com/office/officeart/2005/8/layout/hProcess7"/>
    <dgm:cxn modelId="{BF5079CB-D442-CC49-BDF5-D51D5593CA8B}" type="presOf" srcId="{2EF7C3FA-E797-A647-BFE8-EB61D76D2EB8}" destId="{5D4FBB8C-A892-8C48-945E-DF8A98550256}" srcOrd="0" destOrd="0" presId="urn:microsoft.com/office/officeart/2005/8/layout/hProcess7"/>
    <dgm:cxn modelId="{38B153D2-C9D9-0D4A-996B-04CC9C592516}" srcId="{A1B8E484-0310-9F40-837D-8D77C688939F}" destId="{70F9E43D-1BF7-3E4E-B5BB-0656E95FF3D8}" srcOrd="1" destOrd="0" parTransId="{C6853749-AE0F-944E-AD25-E7883AB1DBAC}" sibTransId="{DDBBF91C-EF29-DF4B-8A55-849BFCC52D97}"/>
    <dgm:cxn modelId="{1E9631D7-ED2E-584A-A9BD-980B163B69A8}" srcId="{2EF7C3FA-E797-A647-BFE8-EB61D76D2EB8}" destId="{6F21ED16-D97D-6041-856A-2B648C10D5BE}" srcOrd="0" destOrd="0" parTransId="{374EFA26-57A7-0B42-9D36-3ED5B3957E8D}" sibTransId="{00FD1788-41FD-904A-9D4A-FB9E5669DAD5}"/>
    <dgm:cxn modelId="{F57542E3-96A3-B249-8FB8-AA688CC15954}" srcId="{B280C00D-1747-5F47-BA18-CDC26B3D8463}" destId="{3C2946B3-C49D-3C4B-AEC7-947C16B2D54F}" srcOrd="0" destOrd="0" parTransId="{02D2AD05-9087-774E-BF72-753B57826A47}" sibTransId="{5A01C2D9-36EB-A84B-81B6-865F6BF1E15D}"/>
    <dgm:cxn modelId="{BB760AEB-1B2B-BF4C-B9F5-71A3420675A8}" type="presOf" srcId="{2EF7C3FA-E797-A647-BFE8-EB61D76D2EB8}" destId="{23FDDC1A-A3BB-5241-852E-0F386CB9BCE9}" srcOrd="1" destOrd="0" presId="urn:microsoft.com/office/officeart/2005/8/layout/hProcess7"/>
    <dgm:cxn modelId="{B514FEE9-2B94-6F40-AD3B-98346E13A8C4}" type="presParOf" srcId="{3C1AB398-36A6-994F-B9A0-A25FCEC26CCB}" destId="{C4429CAE-482B-6148-A339-BC9EEAAF93D2}" srcOrd="0" destOrd="0" presId="urn:microsoft.com/office/officeart/2005/8/layout/hProcess7"/>
    <dgm:cxn modelId="{1502014C-5D40-8F45-873C-479C0847D5FB}" type="presParOf" srcId="{C4429CAE-482B-6148-A339-BC9EEAAF93D2}" destId="{5D4FBB8C-A892-8C48-945E-DF8A98550256}" srcOrd="0" destOrd="0" presId="urn:microsoft.com/office/officeart/2005/8/layout/hProcess7"/>
    <dgm:cxn modelId="{62D0C1BD-511E-8540-9242-300EDF69B4CB}" type="presParOf" srcId="{C4429CAE-482B-6148-A339-BC9EEAAF93D2}" destId="{23FDDC1A-A3BB-5241-852E-0F386CB9BCE9}" srcOrd="1" destOrd="0" presId="urn:microsoft.com/office/officeart/2005/8/layout/hProcess7"/>
    <dgm:cxn modelId="{741C184F-B6FA-C144-A0B8-ED4835254EDD}" type="presParOf" srcId="{C4429CAE-482B-6148-A339-BC9EEAAF93D2}" destId="{57CBD6BE-2C69-3547-A0EA-6FD00CFB42AD}" srcOrd="2" destOrd="0" presId="urn:microsoft.com/office/officeart/2005/8/layout/hProcess7"/>
    <dgm:cxn modelId="{922A9306-4EA8-EE4A-96A7-D5667973D6E4}" type="presParOf" srcId="{3C1AB398-36A6-994F-B9A0-A25FCEC26CCB}" destId="{4140F3EB-5EF7-854F-9986-D3C56805A066}" srcOrd="1" destOrd="0" presId="urn:microsoft.com/office/officeart/2005/8/layout/hProcess7"/>
    <dgm:cxn modelId="{E9A0C459-7EC0-4D4F-908D-B029E89E8C92}" type="presParOf" srcId="{3C1AB398-36A6-994F-B9A0-A25FCEC26CCB}" destId="{A22AEEFB-2765-CB4C-9783-2452BE0D9AC6}" srcOrd="2" destOrd="0" presId="urn:microsoft.com/office/officeart/2005/8/layout/hProcess7"/>
    <dgm:cxn modelId="{928AB490-A51D-FE45-94D4-FAA7E0362F76}" type="presParOf" srcId="{A22AEEFB-2765-CB4C-9783-2452BE0D9AC6}" destId="{C500B73E-DFAB-2B41-BACE-83380AD7863B}" srcOrd="0" destOrd="0" presId="urn:microsoft.com/office/officeart/2005/8/layout/hProcess7"/>
    <dgm:cxn modelId="{709486D7-CA8E-8A4C-B4F7-88B91B138794}" type="presParOf" srcId="{A22AEEFB-2765-CB4C-9783-2452BE0D9AC6}" destId="{CC3D26D0-CAE4-CE42-B2DF-E97C60CE9C8D}" srcOrd="1" destOrd="0" presId="urn:microsoft.com/office/officeart/2005/8/layout/hProcess7"/>
    <dgm:cxn modelId="{3E363ECE-4AB9-7743-933F-3CA634835ABE}" type="presParOf" srcId="{A22AEEFB-2765-CB4C-9783-2452BE0D9AC6}" destId="{940430FA-230C-BE4D-8912-B72864CBECC4}" srcOrd="2" destOrd="0" presId="urn:microsoft.com/office/officeart/2005/8/layout/hProcess7"/>
    <dgm:cxn modelId="{66FA7E15-81E3-5547-BEF1-2174A3ABAEB8}" type="presParOf" srcId="{3C1AB398-36A6-994F-B9A0-A25FCEC26CCB}" destId="{7D52C647-8F32-7B45-A864-F6B1D49DC6F0}" srcOrd="3" destOrd="0" presId="urn:microsoft.com/office/officeart/2005/8/layout/hProcess7"/>
    <dgm:cxn modelId="{4CE72795-CC80-9A4B-9145-E7F70BA9AFC2}" type="presParOf" srcId="{3C1AB398-36A6-994F-B9A0-A25FCEC26CCB}" destId="{F15F1DDA-F07E-C546-9476-C2D150CE6B31}" srcOrd="4" destOrd="0" presId="urn:microsoft.com/office/officeart/2005/8/layout/hProcess7"/>
    <dgm:cxn modelId="{33194BBD-26C4-8E42-84D0-43D99E320DA3}" type="presParOf" srcId="{F15F1DDA-F07E-C546-9476-C2D150CE6B31}" destId="{42A095D9-9355-7A48-BD8A-FC4E69F06AFF}" srcOrd="0" destOrd="0" presId="urn:microsoft.com/office/officeart/2005/8/layout/hProcess7"/>
    <dgm:cxn modelId="{91D155F0-2B6B-BB42-BF3D-689FAFA8F31B}" type="presParOf" srcId="{F15F1DDA-F07E-C546-9476-C2D150CE6B31}" destId="{7CF212B7-1E20-4C46-9540-2B3FA527D156}" srcOrd="1" destOrd="0" presId="urn:microsoft.com/office/officeart/2005/8/layout/hProcess7"/>
    <dgm:cxn modelId="{E25E3CB0-069B-FE4F-AB7D-87C57946CC36}" type="presParOf" srcId="{F15F1DDA-F07E-C546-9476-C2D150CE6B31}" destId="{F83DA997-58F0-AA49-9637-20AD478DBE73}" srcOrd="2" destOrd="0" presId="urn:microsoft.com/office/officeart/2005/8/layout/hProcess7"/>
    <dgm:cxn modelId="{177B914C-7AE2-8D41-959D-1CD7AB05340C}" type="presParOf" srcId="{3C1AB398-36A6-994F-B9A0-A25FCEC26CCB}" destId="{42CF9012-D726-C049-924C-46C56C2EDF6F}" srcOrd="5" destOrd="0" presId="urn:microsoft.com/office/officeart/2005/8/layout/hProcess7"/>
    <dgm:cxn modelId="{539F2981-BF5B-8B40-B4C3-7CAED43DBD21}" type="presParOf" srcId="{3C1AB398-36A6-994F-B9A0-A25FCEC26CCB}" destId="{E003A51D-12AB-D74B-AAFD-CE39A43225BE}" srcOrd="6" destOrd="0" presId="urn:microsoft.com/office/officeart/2005/8/layout/hProcess7"/>
    <dgm:cxn modelId="{4135EAEB-0C29-6F4E-8311-BFA9ADADE0BC}" type="presParOf" srcId="{E003A51D-12AB-D74B-AAFD-CE39A43225BE}" destId="{1AB261DF-D32B-F443-BFDB-F14E32391AB0}" srcOrd="0" destOrd="0" presId="urn:microsoft.com/office/officeart/2005/8/layout/hProcess7"/>
    <dgm:cxn modelId="{34BDDE66-7A28-B54C-A755-801A0E31C67F}" type="presParOf" srcId="{E003A51D-12AB-D74B-AAFD-CE39A43225BE}" destId="{F49E9BAF-6812-9A47-9481-05E2F807E438}" srcOrd="1" destOrd="0" presId="urn:microsoft.com/office/officeart/2005/8/layout/hProcess7"/>
    <dgm:cxn modelId="{721BD455-D4D6-9945-A5F4-2CAE2A549AB8}" type="presParOf" srcId="{E003A51D-12AB-D74B-AAFD-CE39A43225BE}" destId="{9517B44D-C9FA-7B47-871C-F89225F792FB}" srcOrd="2" destOrd="0" presId="urn:microsoft.com/office/officeart/2005/8/layout/hProcess7"/>
    <dgm:cxn modelId="{23BEB67A-F9F4-CE41-8F5A-57994C0F97C5}" type="presParOf" srcId="{3C1AB398-36A6-994F-B9A0-A25FCEC26CCB}" destId="{6A9887DA-DE74-C94C-8E98-62E0C096E540}" srcOrd="7" destOrd="0" presId="urn:microsoft.com/office/officeart/2005/8/layout/hProcess7"/>
    <dgm:cxn modelId="{256FA69B-9D6C-4A43-806B-0652187A75CA}" type="presParOf" srcId="{3C1AB398-36A6-994F-B9A0-A25FCEC26CCB}" destId="{0C3C264D-F608-E74F-9BA5-1D1D67AB4CB9}" srcOrd="8" destOrd="0" presId="urn:microsoft.com/office/officeart/2005/8/layout/hProcess7"/>
    <dgm:cxn modelId="{BDDED30D-A4BB-7A49-99C6-0791216415F6}" type="presParOf" srcId="{0C3C264D-F608-E74F-9BA5-1D1D67AB4CB9}" destId="{7AF7FF0B-A885-0D4A-8ABB-789609A62AD3}" srcOrd="0" destOrd="0" presId="urn:microsoft.com/office/officeart/2005/8/layout/hProcess7"/>
    <dgm:cxn modelId="{BC2C4B00-FE69-9746-B946-67667B3370AC}" type="presParOf" srcId="{0C3C264D-F608-E74F-9BA5-1D1D67AB4CB9}" destId="{08F0012A-D905-4A44-A6B4-10ED601909F8}" srcOrd="1" destOrd="0" presId="urn:microsoft.com/office/officeart/2005/8/layout/hProcess7"/>
    <dgm:cxn modelId="{8D577178-0F72-9B4F-B691-77D166D82BB4}" type="presParOf" srcId="{0C3C264D-F608-E74F-9BA5-1D1D67AB4CB9}" destId="{10FEE6E3-8595-FB49-9CCD-9FFC3F994BE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8E484-0310-9F40-837D-8D77C688939F}" type="doc">
      <dgm:prSet loTypeId="urn:microsoft.com/office/officeart/2005/8/layout/hProcess7" loCatId="" qsTypeId="urn:microsoft.com/office/officeart/2005/8/quickstyle/simple1" qsCatId="simple" csTypeId="urn:microsoft.com/office/officeart/2005/8/colors/accent2_3" csCatId="accent2" phldr="1"/>
      <dgm:spPr/>
      <dgm:t>
        <a:bodyPr/>
        <a:lstStyle/>
        <a:p>
          <a:endParaRPr lang="fr-FR"/>
        </a:p>
      </dgm:t>
    </dgm:pt>
    <dgm:pt modelId="{2EF7C3FA-E797-A647-BFE8-EB61D76D2EB8}">
      <dgm:prSet phldrT="[Texte]"/>
      <dgm:spPr/>
      <dgm:t>
        <a:bodyPr/>
        <a:lstStyle/>
        <a:p>
          <a:r>
            <a:rPr lang="fr-FR" dirty="0"/>
            <a:t>Unitaire</a:t>
          </a:r>
        </a:p>
      </dgm:t>
    </dgm:pt>
    <dgm:pt modelId="{0804CD76-5711-B043-BF11-CAC588B89B95}" type="parTrans" cxnId="{BFA75B99-FEB9-BA46-8EF9-A27153C1F672}">
      <dgm:prSet/>
      <dgm:spPr/>
      <dgm:t>
        <a:bodyPr/>
        <a:lstStyle/>
        <a:p>
          <a:endParaRPr lang="fr-FR"/>
        </a:p>
      </dgm:t>
    </dgm:pt>
    <dgm:pt modelId="{7F5A5C7E-D78A-0141-B565-36875DDB8562}" type="sibTrans" cxnId="{BFA75B99-FEB9-BA46-8EF9-A27153C1F672}">
      <dgm:prSet/>
      <dgm:spPr/>
      <dgm:t>
        <a:bodyPr/>
        <a:lstStyle/>
        <a:p>
          <a:endParaRPr lang="fr-FR"/>
        </a:p>
      </dgm:t>
    </dgm:pt>
    <dgm:pt modelId="{6F21ED16-D97D-6041-856A-2B648C10D5BE}">
      <dgm:prSet phldrT="[Texte]"/>
      <dgm:spPr/>
      <dgm:t>
        <a:bodyPr/>
        <a:lstStyle/>
        <a:p>
          <a:r>
            <a:rPr lang="fr-FR" dirty="0"/>
            <a:t>Contrôles des plus petits éléments de code accessibles</a:t>
          </a:r>
        </a:p>
      </dgm:t>
    </dgm:pt>
    <dgm:pt modelId="{374EFA26-57A7-0B42-9D36-3ED5B3957E8D}" type="parTrans" cxnId="{1E9631D7-ED2E-584A-A9BD-980B163B69A8}">
      <dgm:prSet/>
      <dgm:spPr/>
      <dgm:t>
        <a:bodyPr/>
        <a:lstStyle/>
        <a:p>
          <a:endParaRPr lang="fr-FR"/>
        </a:p>
      </dgm:t>
    </dgm:pt>
    <dgm:pt modelId="{00FD1788-41FD-904A-9D4A-FB9E5669DAD5}" type="sibTrans" cxnId="{1E9631D7-ED2E-584A-A9BD-980B163B69A8}">
      <dgm:prSet/>
      <dgm:spPr/>
      <dgm:t>
        <a:bodyPr/>
        <a:lstStyle/>
        <a:p>
          <a:endParaRPr lang="fr-FR"/>
        </a:p>
      </dgm:t>
    </dgm:pt>
    <dgm:pt modelId="{70F9E43D-1BF7-3E4E-B5BB-0656E95FF3D8}">
      <dgm:prSet phldrT="[Texte]"/>
      <dgm:spPr/>
      <dgm:t>
        <a:bodyPr/>
        <a:lstStyle/>
        <a:p>
          <a:r>
            <a:rPr lang="fr-FR" dirty="0"/>
            <a:t>Intégration</a:t>
          </a:r>
        </a:p>
      </dgm:t>
    </dgm:pt>
    <dgm:pt modelId="{C6853749-AE0F-944E-AD25-E7883AB1DBAC}" type="parTrans" cxnId="{38B153D2-C9D9-0D4A-996B-04CC9C592516}">
      <dgm:prSet/>
      <dgm:spPr/>
      <dgm:t>
        <a:bodyPr/>
        <a:lstStyle/>
        <a:p>
          <a:endParaRPr lang="fr-FR"/>
        </a:p>
      </dgm:t>
    </dgm:pt>
    <dgm:pt modelId="{DDBBF91C-EF29-DF4B-8A55-849BFCC52D97}" type="sibTrans" cxnId="{38B153D2-C9D9-0D4A-996B-04CC9C592516}">
      <dgm:prSet/>
      <dgm:spPr/>
      <dgm:t>
        <a:bodyPr/>
        <a:lstStyle/>
        <a:p>
          <a:endParaRPr lang="fr-FR"/>
        </a:p>
      </dgm:t>
    </dgm:pt>
    <dgm:pt modelId="{D7D5F140-9E0E-AF43-8997-17F897BFD2ED}">
      <dgm:prSet phldrT="[Texte]"/>
      <dgm:spPr/>
      <dgm:t>
        <a:bodyPr/>
        <a:lstStyle/>
        <a:p>
          <a:r>
            <a:rPr lang="fr-FR" dirty="0"/>
            <a:t>Contrôles de l’assemblage</a:t>
          </a:r>
        </a:p>
        <a:p>
          <a:r>
            <a:rPr lang="fr-FR" dirty="0"/>
            <a:t>des codes unitaires</a:t>
          </a:r>
        </a:p>
      </dgm:t>
    </dgm:pt>
    <dgm:pt modelId="{949E110D-0F33-9A40-9335-EF51615FFBB3}" type="parTrans" cxnId="{F5DD791D-D346-934C-939B-5D3443E88BFE}">
      <dgm:prSet/>
      <dgm:spPr/>
      <dgm:t>
        <a:bodyPr/>
        <a:lstStyle/>
        <a:p>
          <a:endParaRPr lang="fr-FR"/>
        </a:p>
      </dgm:t>
    </dgm:pt>
    <dgm:pt modelId="{B1A6657F-510C-364F-974D-64EC23330780}" type="sibTrans" cxnId="{F5DD791D-D346-934C-939B-5D3443E88BFE}">
      <dgm:prSet/>
      <dgm:spPr/>
      <dgm:t>
        <a:bodyPr/>
        <a:lstStyle/>
        <a:p>
          <a:endParaRPr lang="fr-FR"/>
        </a:p>
      </dgm:t>
    </dgm:pt>
    <dgm:pt modelId="{B280C00D-1747-5F47-BA18-CDC26B3D8463}">
      <dgm:prSet phldrT="[Texte]"/>
      <dgm:spPr/>
      <dgm:t>
        <a:bodyPr/>
        <a:lstStyle/>
        <a:p>
          <a:r>
            <a:rPr lang="fr-FR" dirty="0"/>
            <a:t>Fonctionnel</a:t>
          </a:r>
        </a:p>
      </dgm:t>
    </dgm:pt>
    <dgm:pt modelId="{553100AA-E56F-C540-A5DB-67C36E0C99EC}" type="parTrans" cxnId="{C6531672-70E2-1A48-BD38-1217B147EDA1}">
      <dgm:prSet/>
      <dgm:spPr/>
      <dgm:t>
        <a:bodyPr/>
        <a:lstStyle/>
        <a:p>
          <a:endParaRPr lang="fr-FR"/>
        </a:p>
      </dgm:t>
    </dgm:pt>
    <dgm:pt modelId="{1682F629-9861-D642-AB5A-686A29D1AB33}" type="sibTrans" cxnId="{C6531672-70E2-1A48-BD38-1217B147EDA1}">
      <dgm:prSet/>
      <dgm:spPr/>
      <dgm:t>
        <a:bodyPr/>
        <a:lstStyle/>
        <a:p>
          <a:endParaRPr lang="fr-FR"/>
        </a:p>
      </dgm:t>
    </dgm:pt>
    <dgm:pt modelId="{3C2946B3-C49D-3C4B-AEC7-947C16B2D54F}">
      <dgm:prSet phldrT="[Texte]"/>
      <dgm:spPr/>
      <dgm:t>
        <a:bodyPr/>
        <a:lstStyle/>
        <a:p>
          <a:r>
            <a:rPr lang="fr-FR" dirty="0"/>
            <a:t>Contrôles des fonctionnalités (Features</a:t>
          </a:r>
        </a:p>
      </dgm:t>
    </dgm:pt>
    <dgm:pt modelId="{02D2AD05-9087-774E-BF72-753B57826A47}" type="parTrans" cxnId="{F57542E3-96A3-B249-8FB8-AA688CC15954}">
      <dgm:prSet/>
      <dgm:spPr/>
      <dgm:t>
        <a:bodyPr/>
        <a:lstStyle/>
        <a:p>
          <a:endParaRPr lang="fr-FR"/>
        </a:p>
      </dgm:t>
    </dgm:pt>
    <dgm:pt modelId="{5A01C2D9-36EB-A84B-81B6-865F6BF1E15D}" type="sibTrans" cxnId="{F57542E3-96A3-B249-8FB8-AA688CC15954}">
      <dgm:prSet/>
      <dgm:spPr/>
      <dgm:t>
        <a:bodyPr/>
        <a:lstStyle/>
        <a:p>
          <a:endParaRPr lang="fr-FR"/>
        </a:p>
      </dgm:t>
    </dgm:pt>
    <dgm:pt modelId="{545EBAFA-1398-7C49-8875-341443C47493}">
      <dgm:prSet phldrT="[Texte]"/>
      <dgm:spPr/>
      <dgm:t>
        <a:bodyPr/>
        <a:lstStyle/>
        <a:p>
          <a:r>
            <a:rPr lang="fr-FR" dirty="0"/>
            <a:t>Validation</a:t>
          </a:r>
        </a:p>
      </dgm:t>
    </dgm:pt>
    <dgm:pt modelId="{1C9ADA77-82A3-B845-B3EB-60B67CB4BCF2}" type="parTrans" cxnId="{36F6E394-43A7-524A-A8CF-3994945DB007}">
      <dgm:prSet/>
      <dgm:spPr/>
      <dgm:t>
        <a:bodyPr/>
        <a:lstStyle/>
        <a:p>
          <a:endParaRPr lang="fr-FR"/>
        </a:p>
      </dgm:t>
    </dgm:pt>
    <dgm:pt modelId="{E7978849-64FB-FB4C-A2AA-550AFBF85059}" type="sibTrans" cxnId="{36F6E394-43A7-524A-A8CF-3994945DB007}">
      <dgm:prSet/>
      <dgm:spPr/>
      <dgm:t>
        <a:bodyPr/>
        <a:lstStyle/>
        <a:p>
          <a:endParaRPr lang="fr-FR"/>
        </a:p>
      </dgm:t>
    </dgm:pt>
    <dgm:pt modelId="{C1E864E6-5EE8-FA42-97CC-87F406A4028B}">
      <dgm:prSet phldrT="[Texte]"/>
      <dgm:spPr/>
      <dgm:t>
        <a:bodyPr/>
        <a:lstStyle/>
        <a:p>
          <a:r>
            <a:rPr lang="fr-FR" dirty="0"/>
            <a:t>Validations des contraintes clients: approche, choix, rapidité, sécurité, ...</a:t>
          </a:r>
        </a:p>
      </dgm:t>
    </dgm:pt>
    <dgm:pt modelId="{5C587520-48EE-8F40-A32B-63F0FED9D0BD}" type="parTrans" cxnId="{F53314B6-7636-924D-A29A-2AECA6E0BB64}">
      <dgm:prSet/>
      <dgm:spPr/>
      <dgm:t>
        <a:bodyPr/>
        <a:lstStyle/>
        <a:p>
          <a:endParaRPr lang="fr-FR"/>
        </a:p>
      </dgm:t>
    </dgm:pt>
    <dgm:pt modelId="{E14FE301-061D-B946-BC46-652F67A5378D}" type="sibTrans" cxnId="{F53314B6-7636-924D-A29A-2AECA6E0BB64}">
      <dgm:prSet/>
      <dgm:spPr/>
      <dgm:t>
        <a:bodyPr/>
        <a:lstStyle/>
        <a:p>
          <a:endParaRPr lang="fr-FR"/>
        </a:p>
      </dgm:t>
    </dgm:pt>
    <dgm:pt modelId="{3C1AB398-36A6-994F-B9A0-A25FCEC26CCB}" type="pres">
      <dgm:prSet presAssocID="{A1B8E484-0310-9F40-837D-8D77C688939F}" presName="Name0" presStyleCnt="0">
        <dgm:presLayoutVars>
          <dgm:dir/>
          <dgm:animLvl val="lvl"/>
          <dgm:resizeHandles val="exact"/>
        </dgm:presLayoutVars>
      </dgm:prSet>
      <dgm:spPr/>
    </dgm:pt>
    <dgm:pt modelId="{C4429CAE-482B-6148-A339-BC9EEAAF93D2}" type="pres">
      <dgm:prSet presAssocID="{2EF7C3FA-E797-A647-BFE8-EB61D76D2EB8}" presName="compositeNode" presStyleCnt="0">
        <dgm:presLayoutVars>
          <dgm:bulletEnabled val="1"/>
        </dgm:presLayoutVars>
      </dgm:prSet>
      <dgm:spPr/>
    </dgm:pt>
    <dgm:pt modelId="{5D4FBB8C-A892-8C48-945E-DF8A98550256}" type="pres">
      <dgm:prSet presAssocID="{2EF7C3FA-E797-A647-BFE8-EB61D76D2EB8}" presName="bgRect" presStyleLbl="node1" presStyleIdx="0" presStyleCnt="4"/>
      <dgm:spPr/>
    </dgm:pt>
    <dgm:pt modelId="{23FDDC1A-A3BB-5241-852E-0F386CB9BCE9}" type="pres">
      <dgm:prSet presAssocID="{2EF7C3FA-E797-A647-BFE8-EB61D76D2EB8}" presName="parentNode" presStyleLbl="node1" presStyleIdx="0" presStyleCnt="4">
        <dgm:presLayoutVars>
          <dgm:chMax val="0"/>
          <dgm:bulletEnabled val="1"/>
        </dgm:presLayoutVars>
      </dgm:prSet>
      <dgm:spPr/>
    </dgm:pt>
    <dgm:pt modelId="{57CBD6BE-2C69-3547-A0EA-6FD00CFB42AD}" type="pres">
      <dgm:prSet presAssocID="{2EF7C3FA-E797-A647-BFE8-EB61D76D2EB8}" presName="childNode" presStyleLbl="node1" presStyleIdx="0" presStyleCnt="4">
        <dgm:presLayoutVars>
          <dgm:bulletEnabled val="1"/>
        </dgm:presLayoutVars>
      </dgm:prSet>
      <dgm:spPr/>
    </dgm:pt>
    <dgm:pt modelId="{4140F3EB-5EF7-854F-9986-D3C56805A066}" type="pres">
      <dgm:prSet presAssocID="{7F5A5C7E-D78A-0141-B565-36875DDB8562}" presName="hSp" presStyleCnt="0"/>
      <dgm:spPr/>
    </dgm:pt>
    <dgm:pt modelId="{A22AEEFB-2765-CB4C-9783-2452BE0D9AC6}" type="pres">
      <dgm:prSet presAssocID="{7F5A5C7E-D78A-0141-B565-36875DDB8562}" presName="vProcSp" presStyleCnt="0"/>
      <dgm:spPr/>
    </dgm:pt>
    <dgm:pt modelId="{C500B73E-DFAB-2B41-BACE-83380AD7863B}" type="pres">
      <dgm:prSet presAssocID="{7F5A5C7E-D78A-0141-B565-36875DDB8562}" presName="vSp1" presStyleCnt="0"/>
      <dgm:spPr/>
    </dgm:pt>
    <dgm:pt modelId="{CC3D26D0-CAE4-CE42-B2DF-E97C60CE9C8D}" type="pres">
      <dgm:prSet presAssocID="{7F5A5C7E-D78A-0141-B565-36875DDB8562}" presName="simulatedConn" presStyleLbl="solidFgAcc1" presStyleIdx="0" presStyleCnt="3"/>
      <dgm:spPr/>
    </dgm:pt>
    <dgm:pt modelId="{940430FA-230C-BE4D-8912-B72864CBECC4}" type="pres">
      <dgm:prSet presAssocID="{7F5A5C7E-D78A-0141-B565-36875DDB8562}" presName="vSp2" presStyleCnt="0"/>
      <dgm:spPr/>
    </dgm:pt>
    <dgm:pt modelId="{7D52C647-8F32-7B45-A864-F6B1D49DC6F0}" type="pres">
      <dgm:prSet presAssocID="{7F5A5C7E-D78A-0141-B565-36875DDB8562}" presName="sibTrans" presStyleCnt="0"/>
      <dgm:spPr/>
    </dgm:pt>
    <dgm:pt modelId="{F15F1DDA-F07E-C546-9476-C2D150CE6B31}" type="pres">
      <dgm:prSet presAssocID="{70F9E43D-1BF7-3E4E-B5BB-0656E95FF3D8}" presName="compositeNode" presStyleCnt="0">
        <dgm:presLayoutVars>
          <dgm:bulletEnabled val="1"/>
        </dgm:presLayoutVars>
      </dgm:prSet>
      <dgm:spPr/>
    </dgm:pt>
    <dgm:pt modelId="{42A095D9-9355-7A48-BD8A-FC4E69F06AFF}" type="pres">
      <dgm:prSet presAssocID="{70F9E43D-1BF7-3E4E-B5BB-0656E95FF3D8}" presName="bgRect" presStyleLbl="node1" presStyleIdx="1" presStyleCnt="4"/>
      <dgm:spPr/>
    </dgm:pt>
    <dgm:pt modelId="{7CF212B7-1E20-4C46-9540-2B3FA527D156}" type="pres">
      <dgm:prSet presAssocID="{70F9E43D-1BF7-3E4E-B5BB-0656E95FF3D8}" presName="parentNode" presStyleLbl="node1" presStyleIdx="1" presStyleCnt="4">
        <dgm:presLayoutVars>
          <dgm:chMax val="0"/>
          <dgm:bulletEnabled val="1"/>
        </dgm:presLayoutVars>
      </dgm:prSet>
      <dgm:spPr/>
    </dgm:pt>
    <dgm:pt modelId="{F83DA997-58F0-AA49-9637-20AD478DBE73}" type="pres">
      <dgm:prSet presAssocID="{70F9E43D-1BF7-3E4E-B5BB-0656E95FF3D8}" presName="childNode" presStyleLbl="node1" presStyleIdx="1" presStyleCnt="4">
        <dgm:presLayoutVars>
          <dgm:bulletEnabled val="1"/>
        </dgm:presLayoutVars>
      </dgm:prSet>
      <dgm:spPr/>
    </dgm:pt>
    <dgm:pt modelId="{42CF9012-D726-C049-924C-46C56C2EDF6F}" type="pres">
      <dgm:prSet presAssocID="{DDBBF91C-EF29-DF4B-8A55-849BFCC52D97}" presName="hSp" presStyleCnt="0"/>
      <dgm:spPr/>
    </dgm:pt>
    <dgm:pt modelId="{E003A51D-12AB-D74B-AAFD-CE39A43225BE}" type="pres">
      <dgm:prSet presAssocID="{DDBBF91C-EF29-DF4B-8A55-849BFCC52D97}" presName="vProcSp" presStyleCnt="0"/>
      <dgm:spPr/>
    </dgm:pt>
    <dgm:pt modelId="{1AB261DF-D32B-F443-BFDB-F14E32391AB0}" type="pres">
      <dgm:prSet presAssocID="{DDBBF91C-EF29-DF4B-8A55-849BFCC52D97}" presName="vSp1" presStyleCnt="0"/>
      <dgm:spPr/>
    </dgm:pt>
    <dgm:pt modelId="{F49E9BAF-6812-9A47-9481-05E2F807E438}" type="pres">
      <dgm:prSet presAssocID="{DDBBF91C-EF29-DF4B-8A55-849BFCC52D97}" presName="simulatedConn" presStyleLbl="solidFgAcc1" presStyleIdx="1" presStyleCnt="3"/>
      <dgm:spPr/>
    </dgm:pt>
    <dgm:pt modelId="{9517B44D-C9FA-7B47-871C-F89225F792FB}" type="pres">
      <dgm:prSet presAssocID="{DDBBF91C-EF29-DF4B-8A55-849BFCC52D97}" presName="vSp2" presStyleCnt="0"/>
      <dgm:spPr/>
    </dgm:pt>
    <dgm:pt modelId="{6A9887DA-DE74-C94C-8E98-62E0C096E540}" type="pres">
      <dgm:prSet presAssocID="{DDBBF91C-EF29-DF4B-8A55-849BFCC52D97}" presName="sibTrans" presStyleCnt="0"/>
      <dgm:spPr/>
    </dgm:pt>
    <dgm:pt modelId="{0C3C264D-F608-E74F-9BA5-1D1D67AB4CB9}" type="pres">
      <dgm:prSet presAssocID="{B280C00D-1747-5F47-BA18-CDC26B3D8463}" presName="compositeNode" presStyleCnt="0">
        <dgm:presLayoutVars>
          <dgm:bulletEnabled val="1"/>
        </dgm:presLayoutVars>
      </dgm:prSet>
      <dgm:spPr/>
    </dgm:pt>
    <dgm:pt modelId="{7AF7FF0B-A885-0D4A-8ABB-789609A62AD3}" type="pres">
      <dgm:prSet presAssocID="{B280C00D-1747-5F47-BA18-CDC26B3D8463}" presName="bgRect" presStyleLbl="node1" presStyleIdx="2" presStyleCnt="4"/>
      <dgm:spPr/>
    </dgm:pt>
    <dgm:pt modelId="{08F0012A-D905-4A44-A6B4-10ED601909F8}" type="pres">
      <dgm:prSet presAssocID="{B280C00D-1747-5F47-BA18-CDC26B3D8463}" presName="parentNode" presStyleLbl="node1" presStyleIdx="2" presStyleCnt="4">
        <dgm:presLayoutVars>
          <dgm:chMax val="0"/>
          <dgm:bulletEnabled val="1"/>
        </dgm:presLayoutVars>
      </dgm:prSet>
      <dgm:spPr/>
    </dgm:pt>
    <dgm:pt modelId="{10FEE6E3-8595-FB49-9CCD-9FFC3F994BE2}" type="pres">
      <dgm:prSet presAssocID="{B280C00D-1747-5F47-BA18-CDC26B3D8463}" presName="childNode" presStyleLbl="node1" presStyleIdx="2" presStyleCnt="4">
        <dgm:presLayoutVars>
          <dgm:bulletEnabled val="1"/>
        </dgm:presLayoutVars>
      </dgm:prSet>
      <dgm:spPr/>
    </dgm:pt>
    <dgm:pt modelId="{6463741F-0B7D-A64E-B85D-3CAA11797F21}" type="pres">
      <dgm:prSet presAssocID="{1682F629-9861-D642-AB5A-686A29D1AB33}" presName="hSp" presStyleCnt="0"/>
      <dgm:spPr/>
    </dgm:pt>
    <dgm:pt modelId="{A579782B-CBA4-204B-918F-779A7419C14D}" type="pres">
      <dgm:prSet presAssocID="{1682F629-9861-D642-AB5A-686A29D1AB33}" presName="vProcSp" presStyleCnt="0"/>
      <dgm:spPr/>
    </dgm:pt>
    <dgm:pt modelId="{7121281F-228C-9E4D-A3DC-FFD2BE70157F}" type="pres">
      <dgm:prSet presAssocID="{1682F629-9861-D642-AB5A-686A29D1AB33}" presName="vSp1" presStyleCnt="0"/>
      <dgm:spPr/>
    </dgm:pt>
    <dgm:pt modelId="{B79B13B7-C6A5-FE4E-A6ED-251701B0D4F7}" type="pres">
      <dgm:prSet presAssocID="{1682F629-9861-D642-AB5A-686A29D1AB33}" presName="simulatedConn" presStyleLbl="solidFgAcc1" presStyleIdx="2" presStyleCnt="3"/>
      <dgm:spPr/>
    </dgm:pt>
    <dgm:pt modelId="{2942EF10-43B1-4D4F-9D8F-F2256D609EEF}" type="pres">
      <dgm:prSet presAssocID="{1682F629-9861-D642-AB5A-686A29D1AB33}" presName="vSp2" presStyleCnt="0"/>
      <dgm:spPr/>
    </dgm:pt>
    <dgm:pt modelId="{A490EC94-3564-8A40-B5AD-D7035BB45A9D}" type="pres">
      <dgm:prSet presAssocID="{1682F629-9861-D642-AB5A-686A29D1AB33}" presName="sibTrans" presStyleCnt="0"/>
      <dgm:spPr/>
    </dgm:pt>
    <dgm:pt modelId="{18645A18-E480-1840-A729-4978318B977A}" type="pres">
      <dgm:prSet presAssocID="{545EBAFA-1398-7C49-8875-341443C47493}" presName="compositeNode" presStyleCnt="0">
        <dgm:presLayoutVars>
          <dgm:bulletEnabled val="1"/>
        </dgm:presLayoutVars>
      </dgm:prSet>
      <dgm:spPr/>
    </dgm:pt>
    <dgm:pt modelId="{5C597283-8A8C-6846-BA4A-8104E2CAF570}" type="pres">
      <dgm:prSet presAssocID="{545EBAFA-1398-7C49-8875-341443C47493}" presName="bgRect" presStyleLbl="node1" presStyleIdx="3" presStyleCnt="4"/>
      <dgm:spPr/>
    </dgm:pt>
    <dgm:pt modelId="{F55A1DFF-68BA-8B4E-B01E-407A465F9DF7}" type="pres">
      <dgm:prSet presAssocID="{545EBAFA-1398-7C49-8875-341443C47493}" presName="parentNode" presStyleLbl="node1" presStyleIdx="3" presStyleCnt="4">
        <dgm:presLayoutVars>
          <dgm:chMax val="0"/>
          <dgm:bulletEnabled val="1"/>
        </dgm:presLayoutVars>
      </dgm:prSet>
      <dgm:spPr/>
    </dgm:pt>
    <dgm:pt modelId="{DADDF089-539D-6D49-BCFA-B5317E21ECD0}" type="pres">
      <dgm:prSet presAssocID="{545EBAFA-1398-7C49-8875-341443C47493}" presName="childNode" presStyleLbl="node1" presStyleIdx="3" presStyleCnt="4">
        <dgm:presLayoutVars>
          <dgm:bulletEnabled val="1"/>
        </dgm:presLayoutVars>
      </dgm:prSet>
      <dgm:spPr/>
    </dgm:pt>
  </dgm:ptLst>
  <dgm:cxnLst>
    <dgm:cxn modelId="{7F837211-77C2-4442-B1BF-79515D80E4B8}" type="presOf" srcId="{C1E864E6-5EE8-FA42-97CC-87F406A4028B}" destId="{DADDF089-539D-6D49-BCFA-B5317E21ECD0}" srcOrd="0" destOrd="0" presId="urn:microsoft.com/office/officeart/2005/8/layout/hProcess7"/>
    <dgm:cxn modelId="{F5DD791D-D346-934C-939B-5D3443E88BFE}" srcId="{70F9E43D-1BF7-3E4E-B5BB-0656E95FF3D8}" destId="{D7D5F140-9E0E-AF43-8997-17F897BFD2ED}" srcOrd="0" destOrd="0" parTransId="{949E110D-0F33-9A40-9335-EF51615FFBB3}" sibTransId="{B1A6657F-510C-364F-974D-64EC23330780}"/>
    <dgm:cxn modelId="{297E4727-ABC9-C745-AFE1-D2AC93D9C9DC}" type="presOf" srcId="{545EBAFA-1398-7C49-8875-341443C47493}" destId="{5C597283-8A8C-6846-BA4A-8104E2CAF570}" srcOrd="0" destOrd="0" presId="urn:microsoft.com/office/officeart/2005/8/layout/hProcess7"/>
    <dgm:cxn modelId="{A363A532-8144-3E45-94A8-8CE645A7DF08}" type="presOf" srcId="{6F21ED16-D97D-6041-856A-2B648C10D5BE}" destId="{57CBD6BE-2C69-3547-A0EA-6FD00CFB42AD}" srcOrd="0" destOrd="0" presId="urn:microsoft.com/office/officeart/2005/8/layout/hProcess7"/>
    <dgm:cxn modelId="{7389503C-C6EE-C44F-A1EA-F2657CE5E00E}" type="presOf" srcId="{545EBAFA-1398-7C49-8875-341443C47493}" destId="{F55A1DFF-68BA-8B4E-B01E-407A465F9DF7}" srcOrd="1" destOrd="0" presId="urn:microsoft.com/office/officeart/2005/8/layout/hProcess7"/>
    <dgm:cxn modelId="{8C0E3B44-BA62-7F40-9A5A-A7219BF94A30}" type="presOf" srcId="{D7D5F140-9E0E-AF43-8997-17F897BFD2ED}" destId="{F83DA997-58F0-AA49-9637-20AD478DBE73}" srcOrd="0" destOrd="0" presId="urn:microsoft.com/office/officeart/2005/8/layout/hProcess7"/>
    <dgm:cxn modelId="{F8DCD348-87C4-3B4F-BCF8-C740C11EAC48}" type="presOf" srcId="{A1B8E484-0310-9F40-837D-8D77C688939F}" destId="{3C1AB398-36A6-994F-B9A0-A25FCEC26CCB}" srcOrd="0" destOrd="0" presId="urn:microsoft.com/office/officeart/2005/8/layout/hProcess7"/>
    <dgm:cxn modelId="{EC26564C-E273-6F44-B62B-26C04C40B351}" type="presOf" srcId="{B280C00D-1747-5F47-BA18-CDC26B3D8463}" destId="{08F0012A-D905-4A44-A6B4-10ED601909F8}" srcOrd="1" destOrd="0" presId="urn:microsoft.com/office/officeart/2005/8/layout/hProcess7"/>
    <dgm:cxn modelId="{C6531672-70E2-1A48-BD38-1217B147EDA1}" srcId="{A1B8E484-0310-9F40-837D-8D77C688939F}" destId="{B280C00D-1747-5F47-BA18-CDC26B3D8463}" srcOrd="2" destOrd="0" parTransId="{553100AA-E56F-C540-A5DB-67C36E0C99EC}" sibTransId="{1682F629-9861-D642-AB5A-686A29D1AB33}"/>
    <dgm:cxn modelId="{A628A17A-99A1-1247-AA48-7885110FA81B}" type="presOf" srcId="{70F9E43D-1BF7-3E4E-B5BB-0656E95FF3D8}" destId="{7CF212B7-1E20-4C46-9540-2B3FA527D156}" srcOrd="1" destOrd="0" presId="urn:microsoft.com/office/officeart/2005/8/layout/hProcess7"/>
    <dgm:cxn modelId="{95565988-5DF5-724C-87FE-1A99362B35BC}" type="presOf" srcId="{70F9E43D-1BF7-3E4E-B5BB-0656E95FF3D8}" destId="{42A095D9-9355-7A48-BD8A-FC4E69F06AFF}" srcOrd="0" destOrd="0" presId="urn:microsoft.com/office/officeart/2005/8/layout/hProcess7"/>
    <dgm:cxn modelId="{36F6E394-43A7-524A-A8CF-3994945DB007}" srcId="{A1B8E484-0310-9F40-837D-8D77C688939F}" destId="{545EBAFA-1398-7C49-8875-341443C47493}" srcOrd="3" destOrd="0" parTransId="{1C9ADA77-82A3-B845-B3EB-60B67CB4BCF2}" sibTransId="{E7978849-64FB-FB4C-A2AA-550AFBF85059}"/>
    <dgm:cxn modelId="{BFA75B99-FEB9-BA46-8EF9-A27153C1F672}" srcId="{A1B8E484-0310-9F40-837D-8D77C688939F}" destId="{2EF7C3FA-E797-A647-BFE8-EB61D76D2EB8}" srcOrd="0" destOrd="0" parTransId="{0804CD76-5711-B043-BF11-CAC588B89B95}" sibTransId="{7F5A5C7E-D78A-0141-B565-36875DDB8562}"/>
    <dgm:cxn modelId="{EB50F9A8-225F-1E40-9860-AF375130DBA2}" type="presOf" srcId="{3C2946B3-C49D-3C4B-AEC7-947C16B2D54F}" destId="{10FEE6E3-8595-FB49-9CCD-9FFC3F994BE2}" srcOrd="0" destOrd="0" presId="urn:microsoft.com/office/officeart/2005/8/layout/hProcess7"/>
    <dgm:cxn modelId="{D699B1AB-1CCE-2549-B68B-8B7C918ECA9A}" type="presOf" srcId="{B280C00D-1747-5F47-BA18-CDC26B3D8463}" destId="{7AF7FF0B-A885-0D4A-8ABB-789609A62AD3}" srcOrd="0" destOrd="0" presId="urn:microsoft.com/office/officeart/2005/8/layout/hProcess7"/>
    <dgm:cxn modelId="{F53314B6-7636-924D-A29A-2AECA6E0BB64}" srcId="{545EBAFA-1398-7C49-8875-341443C47493}" destId="{C1E864E6-5EE8-FA42-97CC-87F406A4028B}" srcOrd="0" destOrd="0" parTransId="{5C587520-48EE-8F40-A32B-63F0FED9D0BD}" sibTransId="{E14FE301-061D-B946-BC46-652F67A5378D}"/>
    <dgm:cxn modelId="{BF5079CB-D442-CC49-BDF5-D51D5593CA8B}" type="presOf" srcId="{2EF7C3FA-E797-A647-BFE8-EB61D76D2EB8}" destId="{5D4FBB8C-A892-8C48-945E-DF8A98550256}" srcOrd="0" destOrd="0" presId="urn:microsoft.com/office/officeart/2005/8/layout/hProcess7"/>
    <dgm:cxn modelId="{38B153D2-C9D9-0D4A-996B-04CC9C592516}" srcId="{A1B8E484-0310-9F40-837D-8D77C688939F}" destId="{70F9E43D-1BF7-3E4E-B5BB-0656E95FF3D8}" srcOrd="1" destOrd="0" parTransId="{C6853749-AE0F-944E-AD25-E7883AB1DBAC}" sibTransId="{DDBBF91C-EF29-DF4B-8A55-849BFCC52D97}"/>
    <dgm:cxn modelId="{1E9631D7-ED2E-584A-A9BD-980B163B69A8}" srcId="{2EF7C3FA-E797-A647-BFE8-EB61D76D2EB8}" destId="{6F21ED16-D97D-6041-856A-2B648C10D5BE}" srcOrd="0" destOrd="0" parTransId="{374EFA26-57A7-0B42-9D36-3ED5B3957E8D}" sibTransId="{00FD1788-41FD-904A-9D4A-FB9E5669DAD5}"/>
    <dgm:cxn modelId="{F57542E3-96A3-B249-8FB8-AA688CC15954}" srcId="{B280C00D-1747-5F47-BA18-CDC26B3D8463}" destId="{3C2946B3-C49D-3C4B-AEC7-947C16B2D54F}" srcOrd="0" destOrd="0" parTransId="{02D2AD05-9087-774E-BF72-753B57826A47}" sibTransId="{5A01C2D9-36EB-A84B-81B6-865F6BF1E15D}"/>
    <dgm:cxn modelId="{BB760AEB-1B2B-BF4C-B9F5-71A3420675A8}" type="presOf" srcId="{2EF7C3FA-E797-A647-BFE8-EB61D76D2EB8}" destId="{23FDDC1A-A3BB-5241-852E-0F386CB9BCE9}" srcOrd="1" destOrd="0" presId="urn:microsoft.com/office/officeart/2005/8/layout/hProcess7"/>
    <dgm:cxn modelId="{B514FEE9-2B94-6F40-AD3B-98346E13A8C4}" type="presParOf" srcId="{3C1AB398-36A6-994F-B9A0-A25FCEC26CCB}" destId="{C4429CAE-482B-6148-A339-BC9EEAAF93D2}" srcOrd="0" destOrd="0" presId="urn:microsoft.com/office/officeart/2005/8/layout/hProcess7"/>
    <dgm:cxn modelId="{1502014C-5D40-8F45-873C-479C0847D5FB}" type="presParOf" srcId="{C4429CAE-482B-6148-A339-BC9EEAAF93D2}" destId="{5D4FBB8C-A892-8C48-945E-DF8A98550256}" srcOrd="0" destOrd="0" presId="urn:microsoft.com/office/officeart/2005/8/layout/hProcess7"/>
    <dgm:cxn modelId="{62D0C1BD-511E-8540-9242-300EDF69B4CB}" type="presParOf" srcId="{C4429CAE-482B-6148-A339-BC9EEAAF93D2}" destId="{23FDDC1A-A3BB-5241-852E-0F386CB9BCE9}" srcOrd="1" destOrd="0" presId="urn:microsoft.com/office/officeart/2005/8/layout/hProcess7"/>
    <dgm:cxn modelId="{741C184F-B6FA-C144-A0B8-ED4835254EDD}" type="presParOf" srcId="{C4429CAE-482B-6148-A339-BC9EEAAF93D2}" destId="{57CBD6BE-2C69-3547-A0EA-6FD00CFB42AD}" srcOrd="2" destOrd="0" presId="urn:microsoft.com/office/officeart/2005/8/layout/hProcess7"/>
    <dgm:cxn modelId="{922A9306-4EA8-EE4A-96A7-D5667973D6E4}" type="presParOf" srcId="{3C1AB398-36A6-994F-B9A0-A25FCEC26CCB}" destId="{4140F3EB-5EF7-854F-9986-D3C56805A066}" srcOrd="1" destOrd="0" presId="urn:microsoft.com/office/officeart/2005/8/layout/hProcess7"/>
    <dgm:cxn modelId="{E9A0C459-7EC0-4D4F-908D-B029E89E8C92}" type="presParOf" srcId="{3C1AB398-36A6-994F-B9A0-A25FCEC26CCB}" destId="{A22AEEFB-2765-CB4C-9783-2452BE0D9AC6}" srcOrd="2" destOrd="0" presId="urn:microsoft.com/office/officeart/2005/8/layout/hProcess7"/>
    <dgm:cxn modelId="{928AB490-A51D-FE45-94D4-FAA7E0362F76}" type="presParOf" srcId="{A22AEEFB-2765-CB4C-9783-2452BE0D9AC6}" destId="{C500B73E-DFAB-2B41-BACE-83380AD7863B}" srcOrd="0" destOrd="0" presId="urn:microsoft.com/office/officeart/2005/8/layout/hProcess7"/>
    <dgm:cxn modelId="{709486D7-CA8E-8A4C-B4F7-88B91B138794}" type="presParOf" srcId="{A22AEEFB-2765-CB4C-9783-2452BE0D9AC6}" destId="{CC3D26D0-CAE4-CE42-B2DF-E97C60CE9C8D}" srcOrd="1" destOrd="0" presId="urn:microsoft.com/office/officeart/2005/8/layout/hProcess7"/>
    <dgm:cxn modelId="{3E363ECE-4AB9-7743-933F-3CA634835ABE}" type="presParOf" srcId="{A22AEEFB-2765-CB4C-9783-2452BE0D9AC6}" destId="{940430FA-230C-BE4D-8912-B72864CBECC4}" srcOrd="2" destOrd="0" presId="urn:microsoft.com/office/officeart/2005/8/layout/hProcess7"/>
    <dgm:cxn modelId="{66FA7E15-81E3-5547-BEF1-2174A3ABAEB8}" type="presParOf" srcId="{3C1AB398-36A6-994F-B9A0-A25FCEC26CCB}" destId="{7D52C647-8F32-7B45-A864-F6B1D49DC6F0}" srcOrd="3" destOrd="0" presId="urn:microsoft.com/office/officeart/2005/8/layout/hProcess7"/>
    <dgm:cxn modelId="{4CE72795-CC80-9A4B-9145-E7F70BA9AFC2}" type="presParOf" srcId="{3C1AB398-36A6-994F-B9A0-A25FCEC26CCB}" destId="{F15F1DDA-F07E-C546-9476-C2D150CE6B31}" srcOrd="4" destOrd="0" presId="urn:microsoft.com/office/officeart/2005/8/layout/hProcess7"/>
    <dgm:cxn modelId="{33194BBD-26C4-8E42-84D0-43D99E320DA3}" type="presParOf" srcId="{F15F1DDA-F07E-C546-9476-C2D150CE6B31}" destId="{42A095D9-9355-7A48-BD8A-FC4E69F06AFF}" srcOrd="0" destOrd="0" presId="urn:microsoft.com/office/officeart/2005/8/layout/hProcess7"/>
    <dgm:cxn modelId="{91D155F0-2B6B-BB42-BF3D-689FAFA8F31B}" type="presParOf" srcId="{F15F1DDA-F07E-C546-9476-C2D150CE6B31}" destId="{7CF212B7-1E20-4C46-9540-2B3FA527D156}" srcOrd="1" destOrd="0" presId="urn:microsoft.com/office/officeart/2005/8/layout/hProcess7"/>
    <dgm:cxn modelId="{E25E3CB0-069B-FE4F-AB7D-87C57946CC36}" type="presParOf" srcId="{F15F1DDA-F07E-C546-9476-C2D150CE6B31}" destId="{F83DA997-58F0-AA49-9637-20AD478DBE73}" srcOrd="2" destOrd="0" presId="urn:microsoft.com/office/officeart/2005/8/layout/hProcess7"/>
    <dgm:cxn modelId="{177B914C-7AE2-8D41-959D-1CD7AB05340C}" type="presParOf" srcId="{3C1AB398-36A6-994F-B9A0-A25FCEC26CCB}" destId="{42CF9012-D726-C049-924C-46C56C2EDF6F}" srcOrd="5" destOrd="0" presId="urn:microsoft.com/office/officeart/2005/8/layout/hProcess7"/>
    <dgm:cxn modelId="{539F2981-BF5B-8B40-B4C3-7CAED43DBD21}" type="presParOf" srcId="{3C1AB398-36A6-994F-B9A0-A25FCEC26CCB}" destId="{E003A51D-12AB-D74B-AAFD-CE39A43225BE}" srcOrd="6" destOrd="0" presId="urn:microsoft.com/office/officeart/2005/8/layout/hProcess7"/>
    <dgm:cxn modelId="{4135EAEB-0C29-6F4E-8311-BFA9ADADE0BC}" type="presParOf" srcId="{E003A51D-12AB-D74B-AAFD-CE39A43225BE}" destId="{1AB261DF-D32B-F443-BFDB-F14E32391AB0}" srcOrd="0" destOrd="0" presId="urn:microsoft.com/office/officeart/2005/8/layout/hProcess7"/>
    <dgm:cxn modelId="{34BDDE66-7A28-B54C-A755-801A0E31C67F}" type="presParOf" srcId="{E003A51D-12AB-D74B-AAFD-CE39A43225BE}" destId="{F49E9BAF-6812-9A47-9481-05E2F807E438}" srcOrd="1" destOrd="0" presId="urn:microsoft.com/office/officeart/2005/8/layout/hProcess7"/>
    <dgm:cxn modelId="{721BD455-D4D6-9945-A5F4-2CAE2A549AB8}" type="presParOf" srcId="{E003A51D-12AB-D74B-AAFD-CE39A43225BE}" destId="{9517B44D-C9FA-7B47-871C-F89225F792FB}" srcOrd="2" destOrd="0" presId="urn:microsoft.com/office/officeart/2005/8/layout/hProcess7"/>
    <dgm:cxn modelId="{23BEB67A-F9F4-CE41-8F5A-57994C0F97C5}" type="presParOf" srcId="{3C1AB398-36A6-994F-B9A0-A25FCEC26CCB}" destId="{6A9887DA-DE74-C94C-8E98-62E0C096E540}" srcOrd="7" destOrd="0" presId="urn:microsoft.com/office/officeart/2005/8/layout/hProcess7"/>
    <dgm:cxn modelId="{256FA69B-9D6C-4A43-806B-0652187A75CA}" type="presParOf" srcId="{3C1AB398-36A6-994F-B9A0-A25FCEC26CCB}" destId="{0C3C264D-F608-E74F-9BA5-1D1D67AB4CB9}" srcOrd="8" destOrd="0" presId="urn:microsoft.com/office/officeart/2005/8/layout/hProcess7"/>
    <dgm:cxn modelId="{BDDED30D-A4BB-7A49-99C6-0791216415F6}" type="presParOf" srcId="{0C3C264D-F608-E74F-9BA5-1D1D67AB4CB9}" destId="{7AF7FF0B-A885-0D4A-8ABB-789609A62AD3}" srcOrd="0" destOrd="0" presId="urn:microsoft.com/office/officeart/2005/8/layout/hProcess7"/>
    <dgm:cxn modelId="{BC2C4B00-FE69-9746-B946-67667B3370AC}" type="presParOf" srcId="{0C3C264D-F608-E74F-9BA5-1D1D67AB4CB9}" destId="{08F0012A-D905-4A44-A6B4-10ED601909F8}" srcOrd="1" destOrd="0" presId="urn:microsoft.com/office/officeart/2005/8/layout/hProcess7"/>
    <dgm:cxn modelId="{8D577178-0F72-9B4F-B691-77D166D82BB4}" type="presParOf" srcId="{0C3C264D-F608-E74F-9BA5-1D1D67AB4CB9}" destId="{10FEE6E3-8595-FB49-9CCD-9FFC3F994BE2}" srcOrd="2" destOrd="0" presId="urn:microsoft.com/office/officeart/2005/8/layout/hProcess7"/>
    <dgm:cxn modelId="{F344352D-A702-A34A-B0F6-1A67A34E7C6F}" type="presParOf" srcId="{3C1AB398-36A6-994F-B9A0-A25FCEC26CCB}" destId="{6463741F-0B7D-A64E-B85D-3CAA11797F21}" srcOrd="9" destOrd="0" presId="urn:microsoft.com/office/officeart/2005/8/layout/hProcess7"/>
    <dgm:cxn modelId="{BFB8F25D-31A2-254C-877F-C5C9513C0293}" type="presParOf" srcId="{3C1AB398-36A6-994F-B9A0-A25FCEC26CCB}" destId="{A579782B-CBA4-204B-918F-779A7419C14D}" srcOrd="10" destOrd="0" presId="urn:microsoft.com/office/officeart/2005/8/layout/hProcess7"/>
    <dgm:cxn modelId="{7E2A0E23-51E9-414A-98CE-25C62A56F233}" type="presParOf" srcId="{A579782B-CBA4-204B-918F-779A7419C14D}" destId="{7121281F-228C-9E4D-A3DC-FFD2BE70157F}" srcOrd="0" destOrd="0" presId="urn:microsoft.com/office/officeart/2005/8/layout/hProcess7"/>
    <dgm:cxn modelId="{B099354B-AF4D-434B-9CC1-0B32FCC1C335}" type="presParOf" srcId="{A579782B-CBA4-204B-918F-779A7419C14D}" destId="{B79B13B7-C6A5-FE4E-A6ED-251701B0D4F7}" srcOrd="1" destOrd="0" presId="urn:microsoft.com/office/officeart/2005/8/layout/hProcess7"/>
    <dgm:cxn modelId="{5CFCDE00-29E3-5C49-BEB2-FE0BF83C9A3A}" type="presParOf" srcId="{A579782B-CBA4-204B-918F-779A7419C14D}" destId="{2942EF10-43B1-4D4F-9D8F-F2256D609EEF}" srcOrd="2" destOrd="0" presId="urn:microsoft.com/office/officeart/2005/8/layout/hProcess7"/>
    <dgm:cxn modelId="{8AFCE45D-997A-7142-AFC5-9FE9816814B7}" type="presParOf" srcId="{3C1AB398-36A6-994F-B9A0-A25FCEC26CCB}" destId="{A490EC94-3564-8A40-B5AD-D7035BB45A9D}" srcOrd="11" destOrd="0" presId="urn:microsoft.com/office/officeart/2005/8/layout/hProcess7"/>
    <dgm:cxn modelId="{8586BEE1-F3FB-B049-8204-E56DD163B899}" type="presParOf" srcId="{3C1AB398-36A6-994F-B9A0-A25FCEC26CCB}" destId="{18645A18-E480-1840-A729-4978318B977A}" srcOrd="12" destOrd="0" presId="urn:microsoft.com/office/officeart/2005/8/layout/hProcess7"/>
    <dgm:cxn modelId="{6B03F4FD-F82C-FA46-98C2-03A53E46DC67}" type="presParOf" srcId="{18645A18-E480-1840-A729-4978318B977A}" destId="{5C597283-8A8C-6846-BA4A-8104E2CAF570}" srcOrd="0" destOrd="0" presId="urn:microsoft.com/office/officeart/2005/8/layout/hProcess7"/>
    <dgm:cxn modelId="{37344842-2EDD-AB4A-9E6E-1B42C1E05416}" type="presParOf" srcId="{18645A18-E480-1840-A729-4978318B977A}" destId="{F55A1DFF-68BA-8B4E-B01E-407A465F9DF7}" srcOrd="1" destOrd="0" presId="urn:microsoft.com/office/officeart/2005/8/layout/hProcess7"/>
    <dgm:cxn modelId="{E4E58591-2C17-4440-B766-BE53F0BDDFC0}" type="presParOf" srcId="{18645A18-E480-1840-A729-4978318B977A}" destId="{DADDF089-539D-6D49-BCFA-B5317E21ECD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FBB8C-A892-8C48-945E-DF8A98550256}">
      <dsp:nvSpPr>
        <dsp:cNvPr id="0" name=""/>
        <dsp:cNvSpPr/>
      </dsp:nvSpPr>
      <dsp:spPr>
        <a:xfrm>
          <a:off x="814" y="0"/>
          <a:ext cx="3505782" cy="2259621"/>
        </a:xfrm>
        <a:prstGeom prst="roundRect">
          <a:avLst>
            <a:gd name="adj" fmla="val 5000"/>
          </a:avLst>
        </a:prstGeom>
        <a:solidFill>
          <a:schemeClr val="accent2">
            <a:shade val="8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Unitaire</a:t>
          </a:r>
        </a:p>
      </dsp:txBody>
      <dsp:txXfrm rot="16200000">
        <a:off x="-575051" y="575866"/>
        <a:ext cx="1852889" cy="701156"/>
      </dsp:txXfrm>
    </dsp:sp>
    <dsp:sp modelId="{57CBD6BE-2C69-3547-A0EA-6FD00CFB42AD}">
      <dsp:nvSpPr>
        <dsp:cNvPr id="0" name=""/>
        <dsp:cNvSpPr/>
      </dsp:nvSpPr>
      <dsp:spPr>
        <a:xfrm>
          <a:off x="701971" y="0"/>
          <a:ext cx="2611807"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fr-FR" sz="3300" kern="1200" dirty="0"/>
            <a:t>Contrôles des plus petits éléments de code accessibles</a:t>
          </a:r>
        </a:p>
      </dsp:txBody>
      <dsp:txXfrm>
        <a:off x="701971" y="0"/>
        <a:ext cx="2611807" cy="2259621"/>
      </dsp:txXfrm>
    </dsp:sp>
    <dsp:sp modelId="{42A095D9-9355-7A48-BD8A-FC4E69F06AFF}">
      <dsp:nvSpPr>
        <dsp:cNvPr id="0" name=""/>
        <dsp:cNvSpPr/>
      </dsp:nvSpPr>
      <dsp:spPr>
        <a:xfrm>
          <a:off x="3629299" y="0"/>
          <a:ext cx="3505782" cy="2259621"/>
        </a:xfrm>
        <a:prstGeom prst="roundRect">
          <a:avLst>
            <a:gd name="adj" fmla="val 5000"/>
          </a:avLst>
        </a:prstGeom>
        <a:solidFill>
          <a:schemeClr val="accent2">
            <a:shade val="80000"/>
            <a:hueOff val="-93242"/>
            <a:satOff val="5840"/>
            <a:lumOff val="1024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Intégration</a:t>
          </a:r>
        </a:p>
      </dsp:txBody>
      <dsp:txXfrm rot="16200000">
        <a:off x="3053432" y="575866"/>
        <a:ext cx="1852889" cy="701156"/>
      </dsp:txXfrm>
    </dsp:sp>
    <dsp:sp modelId="{CC3D26D0-CAE4-CE42-B2DF-E97C60CE9C8D}">
      <dsp:nvSpPr>
        <dsp:cNvPr id="0" name=""/>
        <dsp:cNvSpPr/>
      </dsp:nvSpPr>
      <dsp:spPr>
        <a:xfrm rot="5400000">
          <a:off x="3480868" y="1673262"/>
          <a:ext cx="331919" cy="525867"/>
        </a:xfrm>
        <a:prstGeom prst="flowChartExtract">
          <a:avLst/>
        </a:prstGeom>
        <a:solidFill>
          <a:schemeClr val="lt1">
            <a:hueOff val="0"/>
            <a:satOff val="0"/>
            <a:lumOff val="0"/>
            <a:alphaOff val="0"/>
          </a:schemeClr>
        </a:solidFill>
        <a:ln w="34925"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3DA997-58F0-AA49-9637-20AD478DBE73}">
      <dsp:nvSpPr>
        <dsp:cNvPr id="0" name=""/>
        <dsp:cNvSpPr/>
      </dsp:nvSpPr>
      <dsp:spPr>
        <a:xfrm>
          <a:off x="4330455" y="0"/>
          <a:ext cx="2611807"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fr-FR" sz="3300" kern="1200" dirty="0"/>
            <a:t>Contrôles de l’assemblage</a:t>
          </a:r>
        </a:p>
        <a:p>
          <a:pPr marL="0" lvl="0" indent="0" algn="l" defTabSz="1466850">
            <a:lnSpc>
              <a:spcPct val="90000"/>
            </a:lnSpc>
            <a:spcBef>
              <a:spcPct val="0"/>
            </a:spcBef>
            <a:spcAft>
              <a:spcPct val="35000"/>
            </a:spcAft>
            <a:buNone/>
          </a:pPr>
          <a:r>
            <a:rPr lang="fr-FR" sz="3300" kern="1200" dirty="0"/>
            <a:t>des codes unitaires</a:t>
          </a:r>
        </a:p>
      </dsp:txBody>
      <dsp:txXfrm>
        <a:off x="4330455" y="0"/>
        <a:ext cx="2611807" cy="2259621"/>
      </dsp:txXfrm>
    </dsp:sp>
    <dsp:sp modelId="{7AF7FF0B-A885-0D4A-8ABB-789609A62AD3}">
      <dsp:nvSpPr>
        <dsp:cNvPr id="0" name=""/>
        <dsp:cNvSpPr/>
      </dsp:nvSpPr>
      <dsp:spPr>
        <a:xfrm>
          <a:off x="7257784" y="0"/>
          <a:ext cx="3505782" cy="2259621"/>
        </a:xfrm>
        <a:prstGeom prst="roundRect">
          <a:avLst>
            <a:gd name="adj" fmla="val 5000"/>
          </a:avLst>
        </a:prstGeom>
        <a:solidFill>
          <a:schemeClr val="accent2">
            <a:shade val="80000"/>
            <a:hueOff val="-186484"/>
            <a:satOff val="11680"/>
            <a:lumOff val="2049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Fonctionnel</a:t>
          </a:r>
        </a:p>
      </dsp:txBody>
      <dsp:txXfrm rot="16200000">
        <a:off x="6681917" y="575866"/>
        <a:ext cx="1852889" cy="701156"/>
      </dsp:txXfrm>
    </dsp:sp>
    <dsp:sp modelId="{F49E9BAF-6812-9A47-9481-05E2F807E438}">
      <dsp:nvSpPr>
        <dsp:cNvPr id="0" name=""/>
        <dsp:cNvSpPr/>
      </dsp:nvSpPr>
      <dsp:spPr>
        <a:xfrm rot="5400000">
          <a:off x="7109353" y="1673262"/>
          <a:ext cx="331919" cy="525867"/>
        </a:xfrm>
        <a:prstGeom prst="flowChartExtract">
          <a:avLst/>
        </a:prstGeom>
        <a:solidFill>
          <a:schemeClr val="lt1">
            <a:hueOff val="0"/>
            <a:satOff val="0"/>
            <a:lumOff val="0"/>
            <a:alphaOff val="0"/>
          </a:schemeClr>
        </a:solidFill>
        <a:ln w="34925" cap="flat" cmpd="sng" algn="in">
          <a:solidFill>
            <a:schemeClr val="accent2">
              <a:shade val="80000"/>
              <a:hueOff val="-186484"/>
              <a:satOff val="11680"/>
              <a:lumOff val="20492"/>
              <a:alphaOff val="0"/>
            </a:schemeClr>
          </a:solidFill>
          <a:prstDash val="solid"/>
        </a:ln>
        <a:effectLst/>
      </dsp:spPr>
      <dsp:style>
        <a:lnRef idx="2">
          <a:scrgbClr r="0" g="0" b="0"/>
        </a:lnRef>
        <a:fillRef idx="1">
          <a:scrgbClr r="0" g="0" b="0"/>
        </a:fillRef>
        <a:effectRef idx="0">
          <a:scrgbClr r="0" g="0" b="0"/>
        </a:effectRef>
        <a:fontRef idx="minor"/>
      </dsp:style>
    </dsp:sp>
    <dsp:sp modelId="{10FEE6E3-8595-FB49-9CCD-9FFC3F994BE2}">
      <dsp:nvSpPr>
        <dsp:cNvPr id="0" name=""/>
        <dsp:cNvSpPr/>
      </dsp:nvSpPr>
      <dsp:spPr>
        <a:xfrm>
          <a:off x="7958940" y="0"/>
          <a:ext cx="2611807"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fr-FR" sz="3300" kern="1200" dirty="0"/>
            <a:t>Contrôles des fonctionnalités (Features</a:t>
          </a:r>
        </a:p>
      </dsp:txBody>
      <dsp:txXfrm>
        <a:off x="7958940" y="0"/>
        <a:ext cx="2611807" cy="2259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FBB8C-A892-8C48-945E-DF8A98550256}">
      <dsp:nvSpPr>
        <dsp:cNvPr id="0" name=""/>
        <dsp:cNvSpPr/>
      </dsp:nvSpPr>
      <dsp:spPr>
        <a:xfrm>
          <a:off x="4355" y="0"/>
          <a:ext cx="2620138" cy="2259621"/>
        </a:xfrm>
        <a:prstGeom prst="roundRect">
          <a:avLst>
            <a:gd name="adj" fmla="val 5000"/>
          </a:avLst>
        </a:prstGeom>
        <a:solidFill>
          <a:schemeClr val="accent2">
            <a:shade val="8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Unitaire</a:t>
          </a:r>
        </a:p>
      </dsp:txBody>
      <dsp:txXfrm rot="16200000">
        <a:off x="-660074" y="664430"/>
        <a:ext cx="1852889" cy="524027"/>
      </dsp:txXfrm>
    </dsp:sp>
    <dsp:sp modelId="{57CBD6BE-2C69-3547-A0EA-6FD00CFB42AD}">
      <dsp:nvSpPr>
        <dsp:cNvPr id="0" name=""/>
        <dsp:cNvSpPr/>
      </dsp:nvSpPr>
      <dsp:spPr>
        <a:xfrm>
          <a:off x="528383" y="0"/>
          <a:ext cx="1952003"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fr-FR" sz="2400" kern="1200" dirty="0"/>
            <a:t>Contrôles des plus petits éléments de code accessibles</a:t>
          </a:r>
        </a:p>
      </dsp:txBody>
      <dsp:txXfrm>
        <a:off x="528383" y="0"/>
        <a:ext cx="1952003" cy="2259621"/>
      </dsp:txXfrm>
    </dsp:sp>
    <dsp:sp modelId="{42A095D9-9355-7A48-BD8A-FC4E69F06AFF}">
      <dsp:nvSpPr>
        <dsp:cNvPr id="0" name=""/>
        <dsp:cNvSpPr/>
      </dsp:nvSpPr>
      <dsp:spPr>
        <a:xfrm>
          <a:off x="2716199" y="0"/>
          <a:ext cx="2620138" cy="2259621"/>
        </a:xfrm>
        <a:prstGeom prst="roundRect">
          <a:avLst>
            <a:gd name="adj" fmla="val 5000"/>
          </a:avLst>
        </a:prstGeom>
        <a:solidFill>
          <a:schemeClr val="accent2">
            <a:shade val="80000"/>
            <a:hueOff val="-62161"/>
            <a:satOff val="3893"/>
            <a:lumOff val="683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Intégration</a:t>
          </a:r>
        </a:p>
      </dsp:txBody>
      <dsp:txXfrm rot="16200000">
        <a:off x="2051768" y="664430"/>
        <a:ext cx="1852889" cy="524027"/>
      </dsp:txXfrm>
    </dsp:sp>
    <dsp:sp modelId="{CC3D26D0-CAE4-CE42-B2DF-E97C60CE9C8D}">
      <dsp:nvSpPr>
        <dsp:cNvPr id="0" name=""/>
        <dsp:cNvSpPr/>
      </dsp:nvSpPr>
      <dsp:spPr>
        <a:xfrm rot="5400000">
          <a:off x="2563340" y="1739685"/>
          <a:ext cx="331919" cy="393020"/>
        </a:xfrm>
        <a:prstGeom prst="flowChartExtract">
          <a:avLst/>
        </a:prstGeom>
        <a:solidFill>
          <a:schemeClr val="lt1">
            <a:hueOff val="0"/>
            <a:satOff val="0"/>
            <a:lumOff val="0"/>
            <a:alphaOff val="0"/>
          </a:schemeClr>
        </a:solidFill>
        <a:ln w="34925"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3DA997-58F0-AA49-9637-20AD478DBE73}">
      <dsp:nvSpPr>
        <dsp:cNvPr id="0" name=""/>
        <dsp:cNvSpPr/>
      </dsp:nvSpPr>
      <dsp:spPr>
        <a:xfrm>
          <a:off x="3240227" y="0"/>
          <a:ext cx="1952003"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fr-FR" sz="2400" kern="1200" dirty="0"/>
            <a:t>Contrôles de l’assemblage</a:t>
          </a:r>
        </a:p>
        <a:p>
          <a:pPr marL="0" lvl="0" indent="0" algn="l" defTabSz="1066800">
            <a:lnSpc>
              <a:spcPct val="90000"/>
            </a:lnSpc>
            <a:spcBef>
              <a:spcPct val="0"/>
            </a:spcBef>
            <a:spcAft>
              <a:spcPct val="35000"/>
            </a:spcAft>
            <a:buNone/>
          </a:pPr>
          <a:r>
            <a:rPr lang="fr-FR" sz="2400" kern="1200" dirty="0"/>
            <a:t>des codes unitaires</a:t>
          </a:r>
        </a:p>
      </dsp:txBody>
      <dsp:txXfrm>
        <a:off x="3240227" y="0"/>
        <a:ext cx="1952003" cy="2259621"/>
      </dsp:txXfrm>
    </dsp:sp>
    <dsp:sp modelId="{7AF7FF0B-A885-0D4A-8ABB-789609A62AD3}">
      <dsp:nvSpPr>
        <dsp:cNvPr id="0" name=""/>
        <dsp:cNvSpPr/>
      </dsp:nvSpPr>
      <dsp:spPr>
        <a:xfrm>
          <a:off x="5428042" y="0"/>
          <a:ext cx="2620138" cy="2259621"/>
        </a:xfrm>
        <a:prstGeom prst="roundRect">
          <a:avLst>
            <a:gd name="adj" fmla="val 5000"/>
          </a:avLst>
        </a:prstGeom>
        <a:solidFill>
          <a:schemeClr val="accent2">
            <a:shade val="80000"/>
            <a:hueOff val="-124323"/>
            <a:satOff val="7787"/>
            <a:lumOff val="1366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Fonctionnel</a:t>
          </a:r>
        </a:p>
      </dsp:txBody>
      <dsp:txXfrm rot="16200000">
        <a:off x="4763612" y="664430"/>
        <a:ext cx="1852889" cy="524027"/>
      </dsp:txXfrm>
    </dsp:sp>
    <dsp:sp modelId="{F49E9BAF-6812-9A47-9481-05E2F807E438}">
      <dsp:nvSpPr>
        <dsp:cNvPr id="0" name=""/>
        <dsp:cNvSpPr/>
      </dsp:nvSpPr>
      <dsp:spPr>
        <a:xfrm rot="5400000">
          <a:off x="5275183" y="1739685"/>
          <a:ext cx="331919" cy="393020"/>
        </a:xfrm>
        <a:prstGeom prst="flowChartExtract">
          <a:avLst/>
        </a:prstGeom>
        <a:solidFill>
          <a:schemeClr val="lt1">
            <a:hueOff val="0"/>
            <a:satOff val="0"/>
            <a:lumOff val="0"/>
            <a:alphaOff val="0"/>
          </a:schemeClr>
        </a:solidFill>
        <a:ln w="34925" cap="flat" cmpd="sng" algn="in">
          <a:solidFill>
            <a:schemeClr val="accent2">
              <a:shade val="80000"/>
              <a:hueOff val="-93242"/>
              <a:satOff val="5840"/>
              <a:lumOff val="10246"/>
              <a:alphaOff val="0"/>
            </a:schemeClr>
          </a:solidFill>
          <a:prstDash val="solid"/>
        </a:ln>
        <a:effectLst/>
      </dsp:spPr>
      <dsp:style>
        <a:lnRef idx="2">
          <a:scrgbClr r="0" g="0" b="0"/>
        </a:lnRef>
        <a:fillRef idx="1">
          <a:scrgbClr r="0" g="0" b="0"/>
        </a:fillRef>
        <a:effectRef idx="0">
          <a:scrgbClr r="0" g="0" b="0"/>
        </a:effectRef>
        <a:fontRef idx="minor"/>
      </dsp:style>
    </dsp:sp>
    <dsp:sp modelId="{10FEE6E3-8595-FB49-9CCD-9FFC3F994BE2}">
      <dsp:nvSpPr>
        <dsp:cNvPr id="0" name=""/>
        <dsp:cNvSpPr/>
      </dsp:nvSpPr>
      <dsp:spPr>
        <a:xfrm>
          <a:off x="5952070" y="0"/>
          <a:ext cx="1952003"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fr-FR" sz="2400" kern="1200" dirty="0"/>
            <a:t>Contrôles des fonctionnalités (Features</a:t>
          </a:r>
        </a:p>
      </dsp:txBody>
      <dsp:txXfrm>
        <a:off x="5952070" y="0"/>
        <a:ext cx="1952003" cy="2259621"/>
      </dsp:txXfrm>
    </dsp:sp>
    <dsp:sp modelId="{5C597283-8A8C-6846-BA4A-8104E2CAF570}">
      <dsp:nvSpPr>
        <dsp:cNvPr id="0" name=""/>
        <dsp:cNvSpPr/>
      </dsp:nvSpPr>
      <dsp:spPr>
        <a:xfrm>
          <a:off x="8139886" y="0"/>
          <a:ext cx="2620138" cy="2259621"/>
        </a:xfrm>
        <a:prstGeom prst="roundRect">
          <a:avLst>
            <a:gd name="adj" fmla="val 5000"/>
          </a:avLst>
        </a:prstGeom>
        <a:solidFill>
          <a:schemeClr val="accent2">
            <a:shade val="80000"/>
            <a:hueOff val="-186484"/>
            <a:satOff val="11680"/>
            <a:lumOff val="2049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fr-FR" sz="2700" kern="1200" dirty="0"/>
            <a:t>Validation</a:t>
          </a:r>
        </a:p>
      </dsp:txBody>
      <dsp:txXfrm rot="16200000">
        <a:off x="7475455" y="664430"/>
        <a:ext cx="1852889" cy="524027"/>
      </dsp:txXfrm>
    </dsp:sp>
    <dsp:sp modelId="{B79B13B7-C6A5-FE4E-A6ED-251701B0D4F7}">
      <dsp:nvSpPr>
        <dsp:cNvPr id="0" name=""/>
        <dsp:cNvSpPr/>
      </dsp:nvSpPr>
      <dsp:spPr>
        <a:xfrm rot="5400000">
          <a:off x="7987027" y="1739685"/>
          <a:ext cx="331919" cy="393020"/>
        </a:xfrm>
        <a:prstGeom prst="flowChartExtract">
          <a:avLst/>
        </a:prstGeom>
        <a:solidFill>
          <a:schemeClr val="lt1">
            <a:hueOff val="0"/>
            <a:satOff val="0"/>
            <a:lumOff val="0"/>
            <a:alphaOff val="0"/>
          </a:schemeClr>
        </a:solidFill>
        <a:ln w="34925" cap="flat" cmpd="sng" algn="in">
          <a:solidFill>
            <a:schemeClr val="accent2">
              <a:shade val="80000"/>
              <a:hueOff val="-186484"/>
              <a:satOff val="11680"/>
              <a:lumOff val="20492"/>
              <a:alphaOff val="0"/>
            </a:schemeClr>
          </a:solidFill>
          <a:prstDash val="solid"/>
        </a:ln>
        <a:effectLst/>
      </dsp:spPr>
      <dsp:style>
        <a:lnRef idx="2">
          <a:scrgbClr r="0" g="0" b="0"/>
        </a:lnRef>
        <a:fillRef idx="1">
          <a:scrgbClr r="0" g="0" b="0"/>
        </a:fillRef>
        <a:effectRef idx="0">
          <a:scrgbClr r="0" g="0" b="0"/>
        </a:effectRef>
        <a:fontRef idx="minor"/>
      </dsp:style>
    </dsp:sp>
    <dsp:sp modelId="{DADDF089-539D-6D49-BCFA-B5317E21ECD0}">
      <dsp:nvSpPr>
        <dsp:cNvPr id="0" name=""/>
        <dsp:cNvSpPr/>
      </dsp:nvSpPr>
      <dsp:spPr>
        <a:xfrm>
          <a:off x="8663914" y="0"/>
          <a:ext cx="1952003" cy="2259621"/>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fr-FR" sz="2400" kern="1200" dirty="0"/>
            <a:t>Validations des contraintes clients: approche, choix, rapidité, sécurité, ...</a:t>
          </a:r>
        </a:p>
      </dsp:txBody>
      <dsp:txXfrm>
        <a:off x="8663914" y="0"/>
        <a:ext cx="1952003" cy="22596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3/31/23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39595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78196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32069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6244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3/31/23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07008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12863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7740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9912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09640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88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157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3/31/23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23462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Test_d%27int%C3%A9gration#M%C3%A9thode_d%E2%80%99approche_de_l%E2%80%99int%C3%A9g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uzzlephp.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15" descr="Tubes à essai avec solution et un tube rouge">
            <a:extLst>
              <a:ext uri="{FF2B5EF4-FFF2-40B4-BE49-F238E27FC236}">
                <a16:creationId xmlns:a16="http://schemas.microsoft.com/office/drawing/2014/main" id="{56C5A1B1-1FDB-4CCB-89CC-895E5E18BACE}"/>
              </a:ext>
            </a:extLst>
          </p:cNvPr>
          <p:cNvPicPr>
            <a:picLocks noChangeAspect="1"/>
          </p:cNvPicPr>
          <p:nvPr/>
        </p:nvPicPr>
        <p:blipFill rotWithShape="1">
          <a:blip r:embed="rId2"/>
          <a:srcRect t="15714"/>
          <a:stretch/>
        </p:blipFill>
        <p:spPr>
          <a:xfrm>
            <a:off x="20" y="10"/>
            <a:ext cx="12191980" cy="6859300"/>
          </a:xfrm>
          <a:prstGeom prst="rect">
            <a:avLst/>
          </a:prstGeom>
        </p:spPr>
      </p:pic>
      <p:sp>
        <p:nvSpPr>
          <p:cNvPr id="21" name="Rectangle 20">
            <a:extLst>
              <a:ext uri="{FF2B5EF4-FFF2-40B4-BE49-F238E27FC236}">
                <a16:creationId xmlns:a16="http://schemas.microsoft.com/office/drawing/2014/main" id="{4D9C7339-A6EE-4D61-A33E-64D65F75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55560" y="1125415"/>
            <a:ext cx="9867482" cy="459321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6">
            <a:extLst>
              <a:ext uri="{FF2B5EF4-FFF2-40B4-BE49-F238E27FC236}">
                <a16:creationId xmlns:a16="http://schemas.microsoft.com/office/drawing/2014/main" id="{3A6586F7-A126-4F04-B9AA-AC0323374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1BA6D22B-C59B-4B49-B613-F1A0DF012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915128" y="1788454"/>
            <a:ext cx="8361229" cy="2098226"/>
          </a:xfrm>
        </p:spPr>
        <p:txBody>
          <a:bodyPr>
            <a:normAutofit/>
          </a:bodyPr>
          <a:lstStyle/>
          <a:p>
            <a:r>
              <a:rPr lang="fr-FR" dirty="0">
                <a:solidFill>
                  <a:schemeClr val="bg2"/>
                </a:solidFill>
              </a:rPr>
              <a:t>Test &amp; debug</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2679906" y="3956279"/>
            <a:ext cx="6831673" cy="1086237"/>
          </a:xfrm>
        </p:spPr>
        <p:txBody>
          <a:bodyPr>
            <a:normAutofit/>
          </a:bodyPr>
          <a:lstStyle/>
          <a:p>
            <a:pPr>
              <a:spcAft>
                <a:spcPts val="600"/>
              </a:spcAft>
            </a:pPr>
            <a:r>
              <a:rPr lang="fr-FR" dirty="0">
                <a:solidFill>
                  <a:schemeClr val="bg1">
                    <a:lumMod val="95000"/>
                  </a:schemeClr>
                </a:solidFill>
              </a:rPr>
              <a:t>Tests d’intégration, fonctionnel et phase de tests</a:t>
            </a:r>
          </a:p>
        </p:txBody>
      </p:sp>
    </p:spTree>
    <p:extLst>
      <p:ext uri="{BB962C8B-B14F-4D97-AF65-F5344CB8AC3E}">
        <p14:creationId xmlns:p14="http://schemas.microsoft.com/office/powerpoint/2010/main" val="278869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GuzzleHttp – POST </a:t>
            </a:r>
            <a:r>
              <a:rPr lang="fr-FR" sz="3200" dirty="0" err="1">
                <a:solidFill>
                  <a:schemeClr val="tx1">
                    <a:lumMod val="75000"/>
                    <a:lumOff val="25000"/>
                  </a:schemeClr>
                </a:solidFill>
              </a:rPr>
              <a:t>with</a:t>
            </a:r>
            <a:r>
              <a:rPr lang="fr-FR" sz="3200" dirty="0">
                <a:solidFill>
                  <a:schemeClr val="tx1">
                    <a:lumMod val="75000"/>
                    <a:lumOff val="25000"/>
                  </a:schemeClr>
                </a:solidFill>
              </a:rPr>
              <a:t> params</a:t>
            </a:r>
            <a:endParaRPr lang="en-US" sz="3200" dirty="0">
              <a:solidFill>
                <a:schemeClr val="tx1">
                  <a:lumMod val="75000"/>
                  <a:lumOff val="25000"/>
                </a:schemeClr>
              </a:solidFill>
            </a:endParaRPr>
          </a:p>
        </p:txBody>
      </p:sp>
      <p:cxnSp>
        <p:nvCxnSpPr>
          <p:cNvPr id="15" name="Connecteur droit 14">
            <a:extLst>
              <a:ext uri="{FF2B5EF4-FFF2-40B4-BE49-F238E27FC236}">
                <a16:creationId xmlns:a16="http://schemas.microsoft.com/office/drawing/2014/main" id="{9BB3AE0B-5EBE-4961-BE8D-27B5C9861E41}"/>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AEF6659-BA7D-49F2-9DB8-6CA4696BB16B}"/>
              </a:ext>
            </a:extLst>
          </p:cNvPr>
          <p:cNvSpPr/>
          <p:nvPr/>
        </p:nvSpPr>
        <p:spPr>
          <a:xfrm>
            <a:off x="1317315" y="1195108"/>
            <a:ext cx="7627902" cy="5493812"/>
          </a:xfrm>
          <a:prstGeom prst="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300" b="0" noProof="1">
                <a:solidFill>
                  <a:srgbClr val="569CD6"/>
                </a:solidFill>
                <a:effectLst/>
                <a:latin typeface="Consolas" panose="020B0609020204030204" pitchFamily="49" charset="0"/>
              </a:rPr>
              <a:t>use</a:t>
            </a:r>
            <a:r>
              <a:rPr lang="fr-FR" sz="1300" b="0" noProof="1">
                <a:solidFill>
                  <a:srgbClr val="D4D4D4"/>
                </a:solidFill>
                <a:effectLst/>
                <a:latin typeface="Consolas" panose="020B0609020204030204" pitchFamily="49" charset="0"/>
              </a:rPr>
              <a:t> GuzzleHttp\</a:t>
            </a:r>
            <a:r>
              <a:rPr lang="fr-FR" sz="1300" b="0" noProof="1">
                <a:solidFill>
                  <a:srgbClr val="4EC9B0"/>
                </a:solidFill>
                <a:effectLst/>
                <a:latin typeface="Consolas" panose="020B0609020204030204" pitchFamily="49" charset="0"/>
              </a:rPr>
              <a:t>Client</a:t>
            </a:r>
            <a:r>
              <a:rPr lang="fr-FR" sz="1300" b="0" noProof="1">
                <a:solidFill>
                  <a:srgbClr val="D4D4D4"/>
                </a:solidFill>
                <a:effectLst/>
                <a:latin typeface="Consolas" panose="020B0609020204030204" pitchFamily="49" charset="0"/>
              </a:rPr>
              <a:t>;</a:t>
            </a:r>
          </a:p>
          <a:p>
            <a:br>
              <a:rPr lang="fr-FR" sz="1300" b="0" noProof="1">
                <a:solidFill>
                  <a:srgbClr val="D4D4D4"/>
                </a:solidFill>
                <a:effectLst/>
                <a:latin typeface="Consolas" panose="020B0609020204030204" pitchFamily="49" charset="0"/>
              </a:rPr>
            </a:br>
            <a:r>
              <a:rPr lang="fr-FR" sz="1300" b="0" noProof="1">
                <a:solidFill>
                  <a:srgbClr val="C586C0"/>
                </a:solidFill>
                <a:effectLst/>
                <a:latin typeface="Consolas" panose="020B0609020204030204" pitchFamily="49" charset="0"/>
              </a:rPr>
              <a:t>require_once</a:t>
            </a:r>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'vendor/autoload.php'</a:t>
            </a:r>
            <a:r>
              <a:rPr lang="fr-FR" sz="1300" b="0" noProof="1">
                <a:solidFill>
                  <a:srgbClr val="D4D4D4"/>
                </a:solidFill>
                <a:effectLst/>
                <a:latin typeface="Consolas" panose="020B0609020204030204" pitchFamily="49" charset="0"/>
              </a:rPr>
              <a:t>;</a:t>
            </a:r>
          </a:p>
          <a:p>
            <a:br>
              <a:rPr lang="fr-FR" sz="1300" b="0" noProof="1">
                <a:solidFill>
                  <a:srgbClr val="D4D4D4"/>
                </a:solidFill>
                <a:effectLst/>
                <a:latin typeface="Consolas" panose="020B0609020204030204" pitchFamily="49" charset="0"/>
              </a:rPr>
            </a:br>
            <a:r>
              <a:rPr lang="fr-FR" sz="1300" b="0" noProof="1">
                <a:solidFill>
                  <a:srgbClr val="569CD6"/>
                </a:solidFill>
                <a:effectLst/>
                <a:latin typeface="Consolas" panose="020B0609020204030204" pitchFamily="49" charset="0"/>
              </a:rPr>
              <a:t>class</a:t>
            </a:r>
            <a:r>
              <a:rPr lang="fr-FR" sz="1300" b="0" noProof="1">
                <a:solidFill>
                  <a:srgbClr val="D4D4D4"/>
                </a:solidFill>
                <a:effectLst/>
                <a:latin typeface="Consolas" panose="020B0609020204030204" pitchFamily="49" charset="0"/>
              </a:rPr>
              <a:t> </a:t>
            </a:r>
            <a:r>
              <a:rPr lang="fr-FR" sz="1300" b="0" noProof="1">
                <a:solidFill>
                  <a:srgbClr val="4EC9B0"/>
                </a:solidFill>
                <a:effectLst/>
                <a:latin typeface="Consolas" panose="020B0609020204030204" pitchFamily="49" charset="0"/>
              </a:rPr>
              <a:t>GuzzleHttpExemple</a:t>
            </a:r>
            <a:endParaRPr lang="fr-FR" sz="1300" b="0" noProof="1">
              <a:solidFill>
                <a:srgbClr val="D4D4D4"/>
              </a:solidFill>
              <a:effectLst/>
              <a:latin typeface="Consolas" panose="020B0609020204030204" pitchFamily="49" charset="0"/>
            </a:endParaRPr>
          </a:p>
          <a:p>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r>
              <a:rPr lang="fr-FR" sz="1300" b="0" noProof="1">
                <a:solidFill>
                  <a:srgbClr val="569CD6"/>
                </a:solidFill>
                <a:effectLst/>
                <a:latin typeface="Consolas" panose="020B0609020204030204" pitchFamily="49" charset="0"/>
              </a:rPr>
              <a:t>public</a:t>
            </a:r>
            <a:r>
              <a:rPr lang="fr-FR" sz="1300" b="0" noProof="1">
                <a:solidFill>
                  <a:srgbClr val="D4D4D4"/>
                </a:solidFill>
                <a:effectLst/>
                <a:latin typeface="Consolas" panose="020B0609020204030204" pitchFamily="49" charset="0"/>
              </a:rPr>
              <a:t> </a:t>
            </a:r>
            <a:r>
              <a:rPr lang="fr-FR" sz="1300" b="0" noProof="1">
                <a:solidFill>
                  <a:srgbClr val="569CD6"/>
                </a:solidFill>
                <a:effectLst/>
                <a:latin typeface="Consolas" panose="020B0609020204030204" pitchFamily="49" charset="0"/>
              </a:rPr>
              <a:t>function</a:t>
            </a:r>
            <a:r>
              <a:rPr lang="fr-FR" sz="1300" b="0" noProof="1">
                <a:solidFill>
                  <a:srgbClr val="D4D4D4"/>
                </a:solidFill>
                <a:effectLst/>
                <a:latin typeface="Consolas" panose="020B0609020204030204" pitchFamily="49" charset="0"/>
              </a:rPr>
              <a:t> </a:t>
            </a:r>
            <a:r>
              <a:rPr lang="fr-FR" sz="1300" b="0" noProof="1">
                <a:solidFill>
                  <a:srgbClr val="DCDCAA"/>
                </a:solidFill>
                <a:effectLst/>
                <a:latin typeface="Consolas" panose="020B0609020204030204" pitchFamily="49" charset="0"/>
              </a:rPr>
              <a:t>exemple</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$options</a:t>
            </a:r>
            <a:r>
              <a:rPr lang="fr-FR" sz="1300" b="0" noProof="1">
                <a:solidFill>
                  <a:srgbClr val="D4D4D4"/>
                </a:solidFill>
                <a:effectLst/>
                <a:latin typeface="Consolas" panose="020B0609020204030204" pitchFamily="49" charset="0"/>
              </a:rPr>
              <a:t> = [</a:t>
            </a:r>
          </a:p>
          <a:p>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'verify'</a:t>
            </a:r>
            <a:r>
              <a:rPr lang="fr-FR" sz="1300" b="0" noProof="1">
                <a:solidFill>
                  <a:srgbClr val="D4D4D4"/>
                </a:solidFill>
                <a:effectLst/>
                <a:latin typeface="Consolas" panose="020B0609020204030204" pitchFamily="49" charset="0"/>
              </a:rPr>
              <a:t> =&gt; </a:t>
            </a:r>
            <a:r>
              <a:rPr lang="fr-FR" sz="1300" b="0" noProof="1">
                <a:solidFill>
                  <a:srgbClr val="569CD6"/>
                </a:solidFill>
                <a:effectLst/>
                <a:latin typeface="Consolas" panose="020B0609020204030204" pitchFamily="49" charset="0"/>
              </a:rPr>
              <a:t>false</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Only fake server (Wamp/Mamp)</a:t>
            </a:r>
            <a:endParaRPr lang="fr-FR" sz="1300" b="0" noProof="1">
              <a:solidFill>
                <a:srgbClr val="D4D4D4"/>
              </a:solidFill>
              <a:effectLst/>
              <a:latin typeface="Consolas" panose="020B0609020204030204" pitchFamily="49" charset="0"/>
            </a:endParaRPr>
          </a:p>
          <a:p>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'allow_redirects’ </a:t>
            </a:r>
            <a:r>
              <a:rPr lang="fr-FR" sz="1300" b="0" noProof="1">
                <a:solidFill>
                  <a:srgbClr val="D4D4D4"/>
                </a:solidFill>
                <a:effectLst/>
                <a:latin typeface="Consolas" panose="020B0609020204030204" pitchFamily="49" charset="0"/>
              </a:rPr>
              <a:t>=&gt; </a:t>
            </a:r>
            <a:r>
              <a:rPr lang="fr-FR" sz="1300" b="0" noProof="1">
                <a:solidFill>
                  <a:srgbClr val="569CD6"/>
                </a:solidFill>
                <a:effectLst/>
                <a:latin typeface="Consolas" panose="020B0609020204030204" pitchFamily="49" charset="0"/>
              </a:rPr>
              <a:t>false</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stop redirection</a:t>
            </a:r>
            <a:endParaRPr lang="fr-FR" sz="1300" b="0" noProof="1">
              <a:solidFill>
                <a:srgbClr val="D4D4D4"/>
              </a:solidFill>
              <a:effectLst/>
              <a:latin typeface="Consolas" panose="020B0609020204030204" pitchFamily="49" charset="0"/>
            </a:endParaRPr>
          </a:p>
          <a:p>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$client</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new</a:t>
            </a:r>
            <a:r>
              <a:rPr lang="fr-FR" sz="1300" b="0" noProof="1">
                <a:solidFill>
                  <a:srgbClr val="D4D4D4"/>
                </a:solidFill>
                <a:effectLst/>
                <a:latin typeface="Consolas" panose="020B0609020204030204" pitchFamily="49" charset="0"/>
              </a:rPr>
              <a:t> </a:t>
            </a:r>
            <a:r>
              <a:rPr lang="fr-FR" sz="1300" b="0" noProof="1">
                <a:solidFill>
                  <a:srgbClr val="4EC9B0"/>
                </a:solidFill>
                <a:effectLst/>
                <a:latin typeface="Consolas" panose="020B0609020204030204" pitchFamily="49" charset="0"/>
              </a:rPr>
              <a:t>Client</a:t>
            </a:r>
            <a:r>
              <a:rPr lang="fr-FR" sz="1300" b="0" noProof="1">
                <a:solidFill>
                  <a:srgbClr val="D4D4D4"/>
                </a:solidFill>
                <a:effectLst/>
                <a:latin typeface="Consolas" panose="020B0609020204030204" pitchFamily="49" charset="0"/>
              </a:rPr>
              <a:t>(</a:t>
            </a:r>
            <a:r>
              <a:rPr lang="fr-FR" sz="1300" b="0" noProof="1">
                <a:solidFill>
                  <a:srgbClr val="9CDCFE"/>
                </a:solidFill>
                <a:effectLst/>
                <a:latin typeface="Consolas" panose="020B0609020204030204" pitchFamily="49" charset="0"/>
              </a:rPr>
              <a:t>$options</a:t>
            </a:r>
            <a:r>
              <a:rPr lang="fr-FR" sz="1300" b="0" noProof="1">
                <a:solidFill>
                  <a:srgbClr val="D4D4D4"/>
                </a:solidFill>
                <a:effectLst/>
                <a:latin typeface="Consolas" panose="020B0609020204030204" pitchFamily="49" charset="0"/>
              </a:rPr>
              <a:t>);</a:t>
            </a:r>
          </a:p>
          <a:p>
            <a:br>
              <a:rPr lang="fr-FR" sz="1300" b="0" noProof="1">
                <a:solidFill>
                  <a:srgbClr val="D4D4D4"/>
                </a:solidFill>
                <a:effectLst/>
                <a:latin typeface="Consolas" panose="020B0609020204030204" pitchFamily="49" charset="0"/>
              </a:rPr>
            </a:br>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$res</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$client</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request</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'POST'</a:t>
            </a:r>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'http://my-site.webo/login'</a:t>
            </a:r>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'form_params'</a:t>
            </a:r>
            <a:r>
              <a:rPr lang="fr-FR" sz="1300" b="0" noProof="1">
                <a:solidFill>
                  <a:srgbClr val="D4D4D4"/>
                </a:solidFill>
                <a:effectLst/>
                <a:latin typeface="Consolas" panose="020B0609020204030204" pitchFamily="49" charset="0"/>
              </a:rPr>
              <a:t> =&gt; [</a:t>
            </a:r>
          </a:p>
          <a:p>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'email'</a:t>
            </a:r>
            <a:r>
              <a:rPr lang="fr-FR" sz="1300" b="0" noProof="1">
                <a:solidFill>
                  <a:srgbClr val="D4D4D4"/>
                </a:solidFill>
                <a:effectLst/>
                <a:latin typeface="Consolas" panose="020B0609020204030204" pitchFamily="49" charset="0"/>
              </a:rPr>
              <a:t> =&gt; </a:t>
            </a:r>
            <a:r>
              <a:rPr lang="fr-FR" sz="1300" b="0" noProof="1">
                <a:solidFill>
                  <a:srgbClr val="CE9178"/>
                </a:solidFill>
                <a:effectLst/>
                <a:latin typeface="Consolas" panose="020B0609020204030204" pitchFamily="49" charset="0"/>
              </a:rPr>
              <a:t>'test@test.com'</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'password'</a:t>
            </a:r>
            <a:r>
              <a:rPr lang="fr-FR" sz="1300" b="0" noProof="1">
                <a:solidFill>
                  <a:srgbClr val="D4D4D4"/>
                </a:solidFill>
                <a:effectLst/>
                <a:latin typeface="Consolas" panose="020B0609020204030204" pitchFamily="49" charset="0"/>
              </a:rPr>
              <a:t> =&gt; </a:t>
            </a:r>
            <a:r>
              <a:rPr lang="fr-FR" sz="1300" b="0" noProof="1">
                <a:solidFill>
                  <a:srgbClr val="CE9178"/>
                </a:solidFill>
                <a:effectLst/>
                <a:latin typeface="Consolas" panose="020B0609020204030204" pitchFamily="49" charset="0"/>
              </a:rPr>
              <a:t>'mypassword'</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p>
          <a:p>
            <a:br>
              <a:rPr lang="fr-FR" sz="1300" b="0" noProof="1">
                <a:solidFill>
                  <a:srgbClr val="D4D4D4"/>
                </a:solidFill>
                <a:effectLst/>
                <a:latin typeface="Consolas" panose="020B0609020204030204" pitchFamily="49" charset="0"/>
              </a:rPr>
            </a:br>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$hUrl</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$res</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getHeader</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'Location'</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array</a:t>
            </a:r>
            <a:endParaRPr lang="fr-FR" sz="1300" b="0" noProof="1">
              <a:solidFill>
                <a:srgbClr val="D4D4D4"/>
              </a:solidFill>
              <a:effectLst/>
              <a:latin typeface="Consolas" panose="020B0609020204030204" pitchFamily="49" charset="0"/>
            </a:endParaRPr>
          </a:p>
          <a:p>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$hUrl</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$hUrl</a:t>
            </a:r>
            <a:r>
              <a:rPr lang="fr-FR" sz="1300" b="0" noProof="1">
                <a:solidFill>
                  <a:srgbClr val="D4D4D4"/>
                </a:solidFill>
                <a:effectLst/>
                <a:latin typeface="Consolas" panose="020B0609020204030204" pitchFamily="49" charset="0"/>
              </a:rPr>
              <a:t> !== [] ? </a:t>
            </a:r>
            <a:r>
              <a:rPr lang="fr-FR" sz="1300" b="0" noProof="1">
                <a:solidFill>
                  <a:srgbClr val="9CDCFE"/>
                </a:solidFill>
                <a:effectLst/>
                <a:latin typeface="Consolas" panose="020B0609020204030204" pitchFamily="49" charset="0"/>
              </a:rPr>
              <a:t>$hUrl</a:t>
            </a:r>
            <a:r>
              <a:rPr lang="fr-FR" sz="1300" b="0" noProof="1">
                <a:solidFill>
                  <a:srgbClr val="D4D4D4"/>
                </a:solidFill>
                <a:effectLst/>
                <a:latin typeface="Consolas" panose="020B0609020204030204" pitchFamily="49" charset="0"/>
              </a:rPr>
              <a:t>[</a:t>
            </a:r>
            <a:r>
              <a:rPr lang="fr-FR" sz="1300" b="0" noProof="1">
                <a:solidFill>
                  <a:srgbClr val="B5CEA8"/>
                </a:solidFill>
                <a:effectLst/>
                <a:latin typeface="Consolas" panose="020B0609020204030204" pitchFamily="49" charset="0"/>
              </a:rPr>
              <a:t>0</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null</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Get redirection url or null</a:t>
            </a:r>
            <a:endParaRPr lang="fr-FR" sz="1300" b="0" noProof="1">
              <a:solidFill>
                <a:srgbClr val="D4D4D4"/>
              </a:solidFill>
              <a:effectLst/>
              <a:latin typeface="Consolas" panose="020B0609020204030204" pitchFamily="49" charset="0"/>
            </a:endParaRPr>
          </a:p>
          <a:p>
            <a:br>
              <a:rPr lang="fr-FR" sz="1300" b="0" noProof="1">
                <a:solidFill>
                  <a:srgbClr val="D4D4D4"/>
                </a:solidFill>
                <a:effectLst/>
                <a:latin typeface="Consolas" panose="020B0609020204030204" pitchFamily="49" charset="0"/>
              </a:rPr>
            </a:b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a:t>
            </a:r>
            <a:endParaRPr lang="fr-FR" sz="1300" b="0" noProof="1">
              <a:solidFill>
                <a:srgbClr val="D4D4D4"/>
              </a:solidFill>
              <a:effectLst/>
              <a:latin typeface="Consolas" panose="020B0609020204030204" pitchFamily="49" charset="0"/>
            </a:endParaRPr>
          </a:p>
          <a:p>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a:t>
            </a:r>
          </a:p>
        </p:txBody>
      </p:sp>
      <p:sp>
        <p:nvSpPr>
          <p:cNvPr id="2" name="Titre 1">
            <a:extLst>
              <a:ext uri="{FF2B5EF4-FFF2-40B4-BE49-F238E27FC236}">
                <a16:creationId xmlns:a16="http://schemas.microsoft.com/office/drawing/2014/main" id="{2DDBA221-A161-D3B6-0D9D-4204DE512C75}"/>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310520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633253" cy="52046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&amp; GuzzleHttp – Exemple d'approche externe par code</a:t>
            </a:r>
            <a:endParaRPr lang="en-US" sz="3200" dirty="0">
              <a:solidFill>
                <a:schemeClr val="tx1">
                  <a:lumMod val="75000"/>
                  <a:lumOff val="25000"/>
                </a:schemeClr>
              </a:solidFill>
            </a:endParaRPr>
          </a:p>
        </p:txBody>
      </p:sp>
      <p:cxnSp>
        <p:nvCxnSpPr>
          <p:cNvPr id="15" name="Connecteur droit 14">
            <a:extLst>
              <a:ext uri="{FF2B5EF4-FFF2-40B4-BE49-F238E27FC236}">
                <a16:creationId xmlns:a16="http://schemas.microsoft.com/office/drawing/2014/main" id="{9BB3AE0B-5EBE-4961-BE8D-27B5C9861E41}"/>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 avec coins arrondis en diagonale 17">
            <a:extLst>
              <a:ext uri="{FF2B5EF4-FFF2-40B4-BE49-F238E27FC236}">
                <a16:creationId xmlns:a16="http://schemas.microsoft.com/office/drawing/2014/main" id="{3AEF6659-BA7D-49F2-9DB8-6CA4696BB16B}"/>
              </a:ext>
            </a:extLst>
          </p:cNvPr>
          <p:cNvSpPr/>
          <p:nvPr/>
        </p:nvSpPr>
        <p:spPr>
          <a:xfrm>
            <a:off x="796465" y="4010466"/>
            <a:ext cx="3177850" cy="2724150"/>
          </a:xfrm>
          <a:prstGeom prst="round2Diag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569CD6"/>
                </a:solidFill>
                <a:effectLst/>
                <a:latin typeface="Consolas" panose="020B0609020204030204" pitchFamily="49" charset="0"/>
              </a:rPr>
              <a:t>namespace</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Controllers</a:t>
            </a:r>
            <a:r>
              <a:rPr lang="fr-FR" sz="1400" b="0" noProof="1">
                <a:solidFill>
                  <a:srgbClr val="D4D4D4"/>
                </a:solidFill>
                <a:effectLst/>
                <a:latin typeface="Consolas" panose="020B0609020204030204" pitchFamily="49" charset="0"/>
              </a:rPr>
              <a:t>;</a:t>
            </a:r>
            <a:br>
              <a:rPr lang="fr-FR" sz="1400" b="0" noProof="1">
                <a:solidFill>
                  <a:srgbClr val="D4D4D4"/>
                </a:solidFill>
                <a:effectLst/>
                <a:latin typeface="Consolas" panose="020B0609020204030204" pitchFamily="49" charset="0"/>
              </a:rPr>
            </a:br>
            <a:r>
              <a:rPr lang="fr-FR" sz="1400" b="0" noProof="1">
                <a:solidFill>
                  <a:srgbClr val="569CD6"/>
                </a:solidFill>
                <a:effectLst/>
                <a:latin typeface="Consolas" panose="020B0609020204030204" pitchFamily="49" charset="0"/>
              </a:rPr>
              <a:t>class</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OrderController</a:t>
            </a:r>
            <a:r>
              <a:rPr lang="fr-FR" sz="1400" b="0" noProof="1">
                <a:solidFill>
                  <a:srgbClr val="D4D4D4"/>
                </a:solidFill>
                <a:effectLst/>
                <a:latin typeface="Consolas" panose="020B0609020204030204" pitchFamily="49" charset="0"/>
              </a:rPr>
              <a:t> {</a:t>
            </a:r>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public</a:t>
            </a: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function</a:t>
            </a: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h</a:t>
            </a:r>
            <a:r>
              <a:rPr lang="fr-FR" sz="1400" noProof="1">
                <a:solidFill>
                  <a:srgbClr val="DCDCAA"/>
                </a:solidFill>
                <a:latin typeface="Consolas" panose="020B0609020204030204" pitchFamily="49" charset="0"/>
              </a:rPr>
              <a:t>ello</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return</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'Hello World !'</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public</a:t>
            </a: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function</a:t>
            </a: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order</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noProof="1">
                <a:solidFill>
                  <a:srgbClr val="CE9178"/>
                </a:solidFill>
                <a:latin typeface="Consolas" panose="020B0609020204030204" pitchFamily="49" charset="0"/>
              </a:rPr>
              <a:t>$this-&gt;hello()</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a:t>
            </a:r>
          </a:p>
        </p:txBody>
      </p:sp>
      <p:pic>
        <p:nvPicPr>
          <p:cNvPr id="6" name="Image 5">
            <a:extLst>
              <a:ext uri="{FF2B5EF4-FFF2-40B4-BE49-F238E27FC236}">
                <a16:creationId xmlns:a16="http://schemas.microsoft.com/office/drawing/2014/main" id="{4C909018-8857-41FA-BD0E-6728C2741846}"/>
              </a:ext>
            </a:extLst>
          </p:cNvPr>
          <p:cNvPicPr>
            <a:picLocks noChangeAspect="1"/>
          </p:cNvPicPr>
          <p:nvPr/>
        </p:nvPicPr>
        <p:blipFill>
          <a:blip r:embed="rId2"/>
          <a:stretch>
            <a:fillRect/>
          </a:stretch>
        </p:blipFill>
        <p:spPr>
          <a:xfrm>
            <a:off x="914399" y="1001453"/>
            <a:ext cx="2888975" cy="2888975"/>
          </a:xfrm>
          <a:prstGeom prst="rect">
            <a:avLst/>
          </a:prstGeom>
        </p:spPr>
      </p:pic>
      <p:sp>
        <p:nvSpPr>
          <p:cNvPr id="16" name="Rectangle : avec coins arrondis en diagonale 15">
            <a:extLst>
              <a:ext uri="{FF2B5EF4-FFF2-40B4-BE49-F238E27FC236}">
                <a16:creationId xmlns:a16="http://schemas.microsoft.com/office/drawing/2014/main" id="{76E51F2B-303C-4690-8718-3D88E1466F53}"/>
              </a:ext>
            </a:extLst>
          </p:cNvPr>
          <p:cNvSpPr/>
          <p:nvPr/>
        </p:nvSpPr>
        <p:spPr>
          <a:xfrm>
            <a:off x="4094610" y="4495680"/>
            <a:ext cx="7862026" cy="1225868"/>
          </a:xfrm>
          <a:prstGeom prst="round2Diag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300" b="0" noProof="1">
                <a:solidFill>
                  <a:srgbClr val="C586C0"/>
                </a:solidFill>
                <a:effectLst/>
                <a:latin typeface="Consolas" panose="020B0609020204030204" pitchFamily="49" charset="0"/>
              </a:rPr>
              <a:t>require_once</a:t>
            </a:r>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'vendor/autoload.php'</a:t>
            </a:r>
            <a:r>
              <a:rPr lang="fr-FR" sz="1300" b="0" noProof="1">
                <a:solidFill>
                  <a:srgbClr val="D4D4D4"/>
                </a:solidFill>
                <a:effectLst/>
                <a:latin typeface="Consolas" panose="020B0609020204030204" pitchFamily="49" charset="0"/>
              </a:rPr>
              <a:t>;</a:t>
            </a:r>
          </a:p>
          <a:p>
            <a:r>
              <a:rPr lang="fr-FR" sz="1400" b="0" noProof="1">
                <a:solidFill>
                  <a:srgbClr val="C586C0"/>
                </a:solidFill>
                <a:effectLst/>
                <a:latin typeface="Consolas" panose="020B0609020204030204" pitchFamily="49" charset="0"/>
              </a:rPr>
              <a:t>require_once</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"Controllers/OrderController.php"</a:t>
            </a:r>
            <a:r>
              <a:rPr lang="fr-FR" sz="1400" b="0" noProof="1">
                <a:solidFill>
                  <a:srgbClr val="D4D4D4"/>
                </a:solidFill>
                <a:effectLst/>
                <a:latin typeface="Consolas" panose="020B0609020204030204" pitchFamily="49" charset="0"/>
              </a:rPr>
              <a:t>;</a:t>
            </a:r>
          </a:p>
          <a:p>
            <a:br>
              <a:rPr lang="fr-FR" sz="1300" b="0" noProof="1">
                <a:solidFill>
                  <a:srgbClr val="D4D4D4"/>
                </a:solidFill>
                <a:effectLst/>
                <a:latin typeface="Consolas" panose="020B0609020204030204" pitchFamily="49" charset="0"/>
              </a:rPr>
            </a:br>
            <a:r>
              <a:rPr lang="fr-FR" sz="1300" b="0" noProof="1">
                <a:solidFill>
                  <a:srgbClr val="9CDCFE"/>
                </a:solidFill>
                <a:effectLst/>
                <a:latin typeface="Consolas" panose="020B0609020204030204" pitchFamily="49" charset="0"/>
              </a:rPr>
              <a:t>$controller</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new</a:t>
            </a:r>
            <a:r>
              <a:rPr lang="fr-FR" sz="1300" b="0" noProof="1">
                <a:solidFill>
                  <a:srgbClr val="D4D4D4"/>
                </a:solidFill>
                <a:effectLst/>
                <a:latin typeface="Consolas" panose="020B0609020204030204" pitchFamily="49" charset="0"/>
              </a:rPr>
              <a:t> \Controllers\</a:t>
            </a:r>
            <a:r>
              <a:rPr lang="fr-FR" sz="1300" b="0" noProof="1">
                <a:solidFill>
                  <a:srgbClr val="4EC9B0"/>
                </a:solidFill>
                <a:effectLst/>
                <a:latin typeface="Consolas" panose="020B0609020204030204" pitchFamily="49" charset="0"/>
              </a:rPr>
              <a:t>OrderController</a:t>
            </a:r>
            <a:r>
              <a:rPr lang="fr-FR" sz="1300" b="0" noProof="1">
                <a:solidFill>
                  <a:srgbClr val="D4D4D4"/>
                </a:solidFill>
                <a:effectLst/>
                <a:latin typeface="Consolas" panose="020B0609020204030204" pitchFamily="49" charset="0"/>
              </a:rPr>
              <a:t>();</a:t>
            </a:r>
          </a:p>
          <a:p>
            <a:r>
              <a:rPr lang="fr-FR" sz="1300" b="0" noProof="1">
                <a:solidFill>
                  <a:srgbClr val="9CDCFE"/>
                </a:solidFill>
                <a:effectLst/>
                <a:latin typeface="Consolas" panose="020B0609020204030204" pitchFamily="49" charset="0"/>
              </a:rPr>
              <a:t>$controller</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order</a:t>
            </a:r>
            <a:r>
              <a:rPr lang="fr-FR" sz="1300" b="0" noProof="1">
                <a:solidFill>
                  <a:srgbClr val="D4D4D4"/>
                </a:solidFill>
                <a:effectLst/>
                <a:latin typeface="Consolas" panose="020B0609020204030204" pitchFamily="49" charset="0"/>
              </a:rPr>
              <a:t>();</a:t>
            </a:r>
          </a:p>
        </p:txBody>
      </p:sp>
      <p:sp>
        <p:nvSpPr>
          <p:cNvPr id="17" name="Rectangle 16">
            <a:extLst>
              <a:ext uri="{FF2B5EF4-FFF2-40B4-BE49-F238E27FC236}">
                <a16:creationId xmlns:a16="http://schemas.microsoft.com/office/drawing/2014/main" id="{3ACB373A-F655-4347-9C92-7DDDFE462F1A}"/>
              </a:ext>
            </a:extLst>
          </p:cNvPr>
          <p:cNvSpPr/>
          <p:nvPr/>
        </p:nvSpPr>
        <p:spPr>
          <a:xfrm>
            <a:off x="4094610" y="1001451"/>
            <a:ext cx="7862026" cy="3323987"/>
          </a:xfrm>
          <a:prstGeom prst="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569CD6"/>
                </a:solidFill>
                <a:effectLst/>
                <a:latin typeface="Consolas" panose="020B0609020204030204" pitchFamily="49" charset="0"/>
              </a:rPr>
              <a:t>use</a:t>
            </a:r>
            <a:r>
              <a:rPr lang="fr-FR" sz="1400" b="0" noProof="1">
                <a:solidFill>
                  <a:srgbClr val="D4D4D4"/>
                </a:solidFill>
                <a:effectLst/>
                <a:latin typeface="Consolas" panose="020B0609020204030204" pitchFamily="49" charset="0"/>
              </a:rPr>
              <a:t> PHPUnit\Framework\</a:t>
            </a:r>
            <a:r>
              <a:rPr lang="fr-FR" sz="1400" b="0" noProof="1">
                <a:solidFill>
                  <a:srgbClr val="4EC9B0"/>
                </a:solidFill>
                <a:effectLst/>
                <a:latin typeface="Consolas" panose="020B0609020204030204" pitchFamily="49" charset="0"/>
              </a:rPr>
              <a:t>TestCase</a:t>
            </a:r>
            <a:r>
              <a:rPr lang="fr-FR" sz="1400" b="0" noProof="1">
                <a:solidFill>
                  <a:srgbClr val="D4D4D4"/>
                </a:solidFill>
                <a:effectLst/>
                <a:latin typeface="Consolas" panose="020B0609020204030204" pitchFamily="49" charset="0"/>
              </a:rPr>
              <a:t>;</a:t>
            </a:r>
          </a:p>
          <a:p>
            <a:r>
              <a:rPr lang="fr-FR" sz="1400" b="0" noProof="1">
                <a:solidFill>
                  <a:srgbClr val="569CD6"/>
                </a:solidFill>
                <a:effectLst/>
                <a:latin typeface="Consolas" panose="020B0609020204030204" pitchFamily="49" charset="0"/>
              </a:rPr>
              <a:t>use</a:t>
            </a:r>
            <a:r>
              <a:rPr lang="fr-FR" sz="1400" b="0" noProof="1">
                <a:solidFill>
                  <a:srgbClr val="D4D4D4"/>
                </a:solidFill>
                <a:effectLst/>
                <a:latin typeface="Consolas" panose="020B0609020204030204" pitchFamily="49" charset="0"/>
              </a:rPr>
              <a:t> GuzzleHttp\</a:t>
            </a:r>
            <a:r>
              <a:rPr lang="fr-FR" sz="1400" b="0" noProof="1">
                <a:solidFill>
                  <a:srgbClr val="4EC9B0"/>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569CD6"/>
                </a:solidFill>
                <a:effectLst/>
                <a:latin typeface="Consolas" panose="020B0609020204030204" pitchFamily="49" charset="0"/>
              </a:rPr>
              <a:t>class</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OrderIntegrationTest</a:t>
            </a: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extends</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TestCase</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public</a:t>
            </a: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function</a:t>
            </a: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testOrder</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$options</a:t>
            </a:r>
            <a:r>
              <a:rPr lang="fr-FR" sz="1400" b="0" noProof="1">
                <a:solidFill>
                  <a:srgbClr val="D4D4D4"/>
                </a:solidFill>
                <a:effectLst/>
                <a:latin typeface="Consolas" panose="020B0609020204030204" pitchFamily="49" charset="0"/>
              </a:rPr>
              <a:t> = [</a:t>
            </a:r>
            <a:r>
              <a:rPr lang="fr-FR" sz="1400" b="0" noProof="1">
                <a:solidFill>
                  <a:srgbClr val="CE9178"/>
                </a:solidFill>
                <a:effectLst/>
                <a:latin typeface="Consolas" panose="020B0609020204030204" pitchFamily="49" charset="0"/>
              </a:rPr>
              <a:t>'verify'</a:t>
            </a:r>
            <a:r>
              <a:rPr lang="fr-FR" sz="1400" b="0" noProof="1">
                <a:solidFill>
                  <a:srgbClr val="D4D4D4"/>
                </a:solidFill>
                <a:effectLst/>
                <a:latin typeface="Consolas" panose="020B0609020204030204" pitchFamily="49" charset="0"/>
              </a:rPr>
              <a:t> =&gt; </a:t>
            </a:r>
            <a:r>
              <a:rPr lang="fr-FR" sz="1400" b="0" noProof="1">
                <a:solidFill>
                  <a:srgbClr val="569CD6"/>
                </a:solidFill>
                <a:effectLst/>
                <a:latin typeface="Consolas" panose="020B0609020204030204" pitchFamily="49" charset="0"/>
              </a:rPr>
              <a:t>false</a:t>
            </a:r>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Only fake server (Wamp/Mamp)</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 = </a:t>
            </a:r>
            <a:r>
              <a:rPr lang="fr-FR" sz="1400" b="0" noProof="1">
                <a:solidFill>
                  <a:srgbClr val="569CD6"/>
                </a:solidFill>
                <a:effectLst/>
                <a:latin typeface="Consolas" panose="020B0609020204030204" pitchFamily="49" charset="0"/>
              </a:rPr>
              <a:t>new</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$options</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request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'GET'</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'http://my-site-debug.webo/order'</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$this</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assertSame</a:t>
            </a:r>
            <a:r>
              <a:rPr lang="fr-FR" sz="1400" b="0" noProof="1">
                <a:solidFill>
                  <a:srgbClr val="D4D4D4"/>
                </a:solidFill>
                <a:effectLst/>
                <a:latin typeface="Consolas" panose="020B0609020204030204" pitchFamily="49" charset="0"/>
              </a:rPr>
              <a:t>(</a:t>
            </a:r>
            <a:r>
              <a:rPr lang="fr-FR" sz="1400" b="0" noProof="1">
                <a:solidFill>
                  <a:srgbClr val="B5CEA8"/>
                </a:solidFill>
                <a:effectLst/>
                <a:latin typeface="Consolas" panose="020B0609020204030204" pitchFamily="49" charset="0"/>
              </a:rPr>
              <a:t>200</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getStatusCode</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$this</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assertEquals</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'Hello World !'</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getBody</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getContents</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a:t>
            </a:r>
          </a:p>
        </p:txBody>
      </p:sp>
      <p:sp>
        <p:nvSpPr>
          <p:cNvPr id="20" name="Rectangle : avec coins arrondis en diagonale 19">
            <a:extLst>
              <a:ext uri="{FF2B5EF4-FFF2-40B4-BE49-F238E27FC236}">
                <a16:creationId xmlns:a16="http://schemas.microsoft.com/office/drawing/2014/main" id="{2D61B405-F3ED-4891-B20C-7EEB18E3EDA9}"/>
              </a:ext>
            </a:extLst>
          </p:cNvPr>
          <p:cNvSpPr/>
          <p:nvPr/>
        </p:nvSpPr>
        <p:spPr>
          <a:xfrm>
            <a:off x="4094610" y="5979943"/>
            <a:ext cx="7862026" cy="408623"/>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noProof="1">
                <a:solidFill>
                  <a:schemeClr val="tx1">
                    <a:lumMod val="75000"/>
                    <a:lumOff val="25000"/>
                  </a:schemeClr>
                </a:solidFill>
              </a:rPr>
              <a:t>$&gt;</a:t>
            </a:r>
            <a:r>
              <a:rPr lang="fr-FR" noProof="1">
                <a:solidFill>
                  <a:srgbClr val="00B0F0"/>
                </a:solidFill>
              </a:rPr>
              <a:t> ./vendor/bin/phpunit </a:t>
            </a:r>
            <a:r>
              <a:rPr lang="fr-FR" noProof="1">
                <a:solidFill>
                  <a:srgbClr val="00B050"/>
                </a:solidFill>
              </a:rPr>
              <a:t>tests/Integration</a:t>
            </a:r>
          </a:p>
        </p:txBody>
      </p:sp>
      <p:sp>
        <p:nvSpPr>
          <p:cNvPr id="2" name="Titre 1">
            <a:extLst>
              <a:ext uri="{FF2B5EF4-FFF2-40B4-BE49-F238E27FC236}">
                <a16:creationId xmlns:a16="http://schemas.microsoft.com/office/drawing/2014/main" id="{08BD5092-B9A1-DA03-6871-D2F375FE0C38}"/>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119461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10" y="1639701"/>
            <a:ext cx="10590961" cy="38729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itchFamily="2" charset="2"/>
              <a:buChar char="v"/>
            </a:pPr>
            <a:r>
              <a:rPr lang="fr-FR" dirty="0"/>
              <a:t>Créez un nouveau dossier ou utiliser le dossier du précédant cours de Test &amp; Debug.</a:t>
            </a:r>
          </a:p>
          <a:p>
            <a:pPr marL="285750" indent="-285750">
              <a:buFont typeface="Wingdings" pitchFamily="2" charset="2"/>
              <a:buChar char="v"/>
            </a:pPr>
            <a:r>
              <a:rPr lang="fr-FR" dirty="0"/>
              <a:t>Installez </a:t>
            </a:r>
            <a:r>
              <a:rPr lang="fr-FR" dirty="0" err="1"/>
              <a:t>phpunit</a:t>
            </a:r>
            <a:r>
              <a:rPr lang="fr-FR" dirty="0"/>
              <a:t> si ce n'est pas déjà fait (voir exercice du précédant cours).</a:t>
            </a:r>
          </a:p>
          <a:p>
            <a:pPr marL="285750" indent="-285750">
              <a:buFont typeface="Wingdings" pitchFamily="2" charset="2"/>
              <a:buChar char="v"/>
            </a:pPr>
            <a:r>
              <a:rPr lang="fr-FR" dirty="0"/>
              <a:t>Installez </a:t>
            </a:r>
            <a:r>
              <a:rPr lang="fr-FR" dirty="0" err="1"/>
              <a:t>guzzlehttp</a:t>
            </a:r>
            <a:endParaRPr lang="fr-FR" dirty="0"/>
          </a:p>
          <a:p>
            <a:pPr marL="285750" indent="-285750">
              <a:buFont typeface="Wingdings" pitchFamily="2" charset="2"/>
              <a:buChar char="v"/>
            </a:pPr>
            <a:r>
              <a:rPr lang="fr-FR" dirty="0"/>
              <a:t>En utilisant le même nommage, reproduisez l'exemple du cours et lancez un test d'intégration.</a:t>
            </a:r>
          </a:p>
        </p:txBody>
      </p:sp>
    </p:spTree>
    <p:extLst>
      <p:ext uri="{BB962C8B-B14F-4D97-AF65-F5344CB8AC3E}">
        <p14:creationId xmlns:p14="http://schemas.microsoft.com/office/powerpoint/2010/main" val="328592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4"/>
            <a:ext cx="10764381" cy="3832844"/>
          </a:xfrm>
        </p:spPr>
        <p:txBody>
          <a:bodyPr>
            <a:normAutofit/>
          </a:bodyPr>
          <a:lstStyle/>
          <a:p>
            <a:r>
              <a:rPr lang="fr-FR" dirty="0"/>
              <a:t>Après une approche sur le plan fonctionnelle, il convient de créer une approche des tests unitaires et des tests d'intégrations orienté vers la sécurité.</a:t>
            </a:r>
          </a:p>
          <a:p>
            <a:r>
              <a:rPr lang="fr-FR" dirty="0"/>
              <a:t>Donc en un premier temps, on crée des tests dans un but de valider des affirmations de comportements.</a:t>
            </a:r>
          </a:p>
          <a:p>
            <a:r>
              <a:rPr lang="fr-FR" dirty="0"/>
              <a:t>Dans un second temps, on intègre de nouveaux tests dans un but de valider la sécurité :</a:t>
            </a:r>
          </a:p>
          <a:p>
            <a:pPr lvl="1"/>
            <a:r>
              <a:rPr lang="fr-FR" dirty="0"/>
              <a:t>Injection SQL</a:t>
            </a:r>
          </a:p>
          <a:p>
            <a:pPr lvl="1"/>
            <a:r>
              <a:rPr lang="fr-FR" dirty="0"/>
              <a:t>Injection de code</a:t>
            </a:r>
          </a:p>
          <a:p>
            <a:pPr lvl="1"/>
            <a:r>
              <a:rPr lang="fr-FR" dirty="0"/>
              <a:t>Manipulation de fichiers au sein et en dehors du projet</a:t>
            </a:r>
          </a:p>
          <a:p>
            <a:pPr lvl="1"/>
            <a:r>
              <a:rPr lang="fr-FR" dirty="0"/>
              <a:t>…</a:t>
            </a:r>
          </a:p>
          <a:p>
            <a:r>
              <a:rPr lang="fr-FR" dirty="0"/>
              <a:t>L'approche des tests de sécurité se place à toutes les phases de tests.</a:t>
            </a:r>
          </a:p>
          <a:p>
            <a:endParaRPr lang="fr-FR" dirty="0"/>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Les tests de sécurités</a:t>
            </a:r>
          </a:p>
        </p:txBody>
      </p:sp>
      <p:cxnSp>
        <p:nvCxnSpPr>
          <p:cNvPr id="14" name="Connecteur droit 13">
            <a:extLst>
              <a:ext uri="{FF2B5EF4-FFF2-40B4-BE49-F238E27FC236}">
                <a16:creationId xmlns:a16="http://schemas.microsoft.com/office/drawing/2014/main" id="{E05EF49C-C60C-4896-9216-3708DFF9A25D}"/>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8DAEF24-52B3-D23B-5D69-020ABF6DE4EA}"/>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264629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224313"/>
          </a:xfrm>
        </p:spPr>
        <p:txBody>
          <a:bodyPr>
            <a:normAutofit/>
          </a:bodyPr>
          <a:lstStyle/>
          <a:p>
            <a:r>
              <a:rPr lang="fr-FR" dirty="0"/>
              <a:t>Il existe d'autres phases de test comme les </a:t>
            </a:r>
            <a:r>
              <a:rPr lang="fr-FR" b="1" dirty="0"/>
              <a:t>tests de validations</a:t>
            </a:r>
            <a:r>
              <a:rPr lang="fr-FR" dirty="0"/>
              <a:t>. Ils suivies les tests d'intégration. Ils servant à vérifier si les exigences du client du projet, décrites contractuellement, sont respectées :</a:t>
            </a:r>
          </a:p>
          <a:p>
            <a:pPr lvl="1"/>
            <a:r>
              <a:rPr lang="fr-FR" dirty="0"/>
              <a:t>Validation fonctionnelle (comportement fonctionnelle)</a:t>
            </a:r>
          </a:p>
          <a:p>
            <a:pPr lvl="1"/>
            <a:r>
              <a:rPr lang="fr-FR" dirty="0"/>
              <a:t>Validation solution (tests concrets d'utilisation de chaque cas de figure)</a:t>
            </a:r>
          </a:p>
          <a:p>
            <a:pPr lvl="1"/>
            <a:r>
              <a:rPr lang="fr-FR" dirty="0"/>
              <a:t>Validation performance et résilience (rapidité, stabilité et fiabilité)</a:t>
            </a:r>
          </a:p>
          <a:p>
            <a:r>
              <a:rPr lang="fr-FR" dirty="0"/>
              <a:t>Toutes les phases de tests doivent être pensé pour éviter une </a:t>
            </a:r>
            <a:r>
              <a:rPr lang="fr-FR" b="1" dirty="0"/>
              <a:t>régression de code </a:t>
            </a:r>
            <a:r>
              <a:rPr lang="fr-FR" dirty="0"/>
              <a:t>:</a:t>
            </a:r>
          </a:p>
          <a:p>
            <a:pPr lvl="1"/>
            <a:r>
              <a:rPr lang="fr-FR" dirty="0"/>
              <a:t>Une régression de code c'est lorsqu'une fonctionnalité validée (préalablement testée et fonctionnelle) vient à créer un problème/bug du fait d'un ajout ou d'une modification indirect (interne ou externe).</a:t>
            </a:r>
          </a:p>
          <a:p>
            <a:pPr lvl="1"/>
            <a:r>
              <a:rPr lang="fr-FR" dirty="0"/>
              <a:t>C'est pour cela qu'une application doit être un minimum diviser par classe/module/feature et doit embarquer des tests de comportements fonctionnelles.</a:t>
            </a:r>
          </a:p>
          <a:p>
            <a:r>
              <a:rPr lang="fr-FR" dirty="0"/>
              <a:t>Chaque test de chaque phase est indépendant d'un autre test. Cela implique nécessairement de </a:t>
            </a:r>
            <a:r>
              <a:rPr lang="fr-FR" b="1" dirty="0"/>
              <a:t>rétablir l'état de l'application et des données à fin d’un test pour le test suivant.</a:t>
            </a:r>
            <a:endParaRPr lang="fr-FR" dirty="0"/>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Pour aller plus loin</a:t>
            </a:r>
          </a:p>
        </p:txBody>
      </p:sp>
      <p:cxnSp>
        <p:nvCxnSpPr>
          <p:cNvPr id="14" name="Connecteur droit 13">
            <a:extLst>
              <a:ext uri="{FF2B5EF4-FFF2-40B4-BE49-F238E27FC236}">
                <a16:creationId xmlns:a16="http://schemas.microsoft.com/office/drawing/2014/main" id="{E05EF49C-C60C-4896-9216-3708DFF9A25D}"/>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48247E33-52E2-9B73-D285-968D5F66DEE8}"/>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371088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Pour résumer</a:t>
            </a:r>
          </a:p>
        </p:txBody>
      </p:sp>
      <p:cxnSp>
        <p:nvCxnSpPr>
          <p:cNvPr id="14" name="Connecteur droit 13">
            <a:extLst>
              <a:ext uri="{FF2B5EF4-FFF2-40B4-BE49-F238E27FC236}">
                <a16:creationId xmlns:a16="http://schemas.microsoft.com/office/drawing/2014/main" id="{E05EF49C-C60C-4896-9216-3708DFF9A25D}"/>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48247E33-52E2-9B73-D285-968D5F66DEE8}"/>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graphicFrame>
        <p:nvGraphicFramePr>
          <p:cNvPr id="5" name="Diagramme 4">
            <a:extLst>
              <a:ext uri="{FF2B5EF4-FFF2-40B4-BE49-F238E27FC236}">
                <a16:creationId xmlns:a16="http://schemas.microsoft.com/office/drawing/2014/main" id="{33C14F5A-56B9-DB05-C188-CB5FC61487E2}"/>
              </a:ext>
            </a:extLst>
          </p:cNvPr>
          <p:cNvGraphicFramePr/>
          <p:nvPr>
            <p:extLst>
              <p:ext uri="{D42A27DB-BD31-4B8C-83A1-F6EECF244321}">
                <p14:modId xmlns:p14="http://schemas.microsoft.com/office/powerpoint/2010/main" val="3347026066"/>
              </p:ext>
            </p:extLst>
          </p:nvPr>
        </p:nvGraphicFramePr>
        <p:xfrm>
          <a:off x="1094211" y="1782876"/>
          <a:ext cx="10764381" cy="225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64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10" y="913778"/>
            <a:ext cx="10590961" cy="5559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itchFamily="2" charset="2"/>
              <a:buChar char="v"/>
            </a:pPr>
            <a:r>
              <a:rPr lang="fr-FR" dirty="0"/>
              <a:t>Sur le même modèle que </a:t>
            </a:r>
            <a:r>
              <a:rPr lang="fr-FR" dirty="0" err="1"/>
              <a:t>Order</a:t>
            </a:r>
            <a:r>
              <a:rPr lang="fr-FR" dirty="0"/>
              <a:t> :</a:t>
            </a:r>
          </a:p>
          <a:p>
            <a:pPr marL="742950" lvl="1" indent="-285750">
              <a:buFont typeface="Wingdings" panose="05000000000000000000" pitchFamily="2" charset="2"/>
              <a:buChar char="Ø"/>
            </a:pPr>
            <a:r>
              <a:rPr lang="fr-FR" dirty="0"/>
              <a:t>Créez un fichier "</a:t>
            </a:r>
            <a:r>
              <a:rPr lang="fr-FR" dirty="0" err="1"/>
              <a:t>register.php</a:t>
            </a:r>
            <a:r>
              <a:rPr lang="fr-FR" dirty="0"/>
              <a:t>",  "</a:t>
            </a:r>
            <a:r>
              <a:rPr lang="fr-FR" dirty="0" err="1"/>
              <a:t>register-form.php</a:t>
            </a:r>
            <a:r>
              <a:rPr lang="fr-FR" dirty="0"/>
              <a:t>" et </a:t>
            </a:r>
            <a:r>
              <a:rPr lang="fr-FR" dirty="0" err="1"/>
              <a:t>RegisterController.php</a:t>
            </a:r>
            <a:r>
              <a:rPr lang="fr-FR" dirty="0"/>
              <a:t> au bon endroit.</a:t>
            </a:r>
          </a:p>
          <a:p>
            <a:pPr marL="742950" lvl="1" indent="-285750">
              <a:buFont typeface="Wingdings" panose="05000000000000000000" pitchFamily="2" charset="2"/>
              <a:buChar char="Ø"/>
            </a:pPr>
            <a:r>
              <a:rPr lang="fr-FR" dirty="0"/>
              <a:t>Créez ou réutilisez une base de données et ajoutez une table "</a:t>
            </a:r>
            <a:r>
              <a:rPr lang="fr-FR" dirty="0" err="1"/>
              <a:t>users</a:t>
            </a:r>
            <a:r>
              <a:rPr lang="fr-FR" dirty="0"/>
              <a:t>" si elle n'existe pas.</a:t>
            </a:r>
          </a:p>
          <a:p>
            <a:pPr marL="742950" lvl="1" indent="-285750">
              <a:buFont typeface="Wingdings" panose="05000000000000000000" pitchFamily="2" charset="2"/>
              <a:buChar char="Ø"/>
            </a:pPr>
            <a:r>
              <a:rPr lang="fr-FR" dirty="0"/>
              <a:t>"</a:t>
            </a:r>
            <a:r>
              <a:rPr lang="fr-FR" dirty="0" err="1"/>
              <a:t>register-form.php</a:t>
            </a:r>
            <a:r>
              <a:rPr lang="fr-FR" dirty="0"/>
              <a:t>" est une "vue" qui sert à afficher le formulaire de register.</a:t>
            </a:r>
          </a:p>
          <a:p>
            <a:pPr marL="742950" lvl="1" indent="-285750">
              <a:buFont typeface="Wingdings" panose="05000000000000000000" pitchFamily="2" charset="2"/>
              <a:buChar char="Ø"/>
            </a:pPr>
            <a:r>
              <a:rPr lang="fr-FR" dirty="0"/>
              <a:t>"</a:t>
            </a:r>
            <a:r>
              <a:rPr lang="fr-FR" dirty="0" err="1"/>
              <a:t>register.php</a:t>
            </a:r>
            <a:r>
              <a:rPr lang="fr-FR" dirty="0"/>
              <a:t>" doit lancer la fonction "</a:t>
            </a:r>
            <a:r>
              <a:rPr lang="fr-FR" dirty="0" err="1"/>
              <a:t>registerAction</a:t>
            </a:r>
            <a:r>
              <a:rPr lang="fr-FR" dirty="0"/>
              <a:t>()" de "</a:t>
            </a:r>
            <a:r>
              <a:rPr lang="fr-FR" dirty="0" err="1"/>
              <a:t>RegisterController.php</a:t>
            </a:r>
            <a:r>
              <a:rPr lang="fr-FR" dirty="0"/>
              <a:t>" qui traitera les données transmis depuis le formulaire.</a:t>
            </a:r>
          </a:p>
          <a:p>
            <a:pPr marL="742950" lvl="1" indent="-285750">
              <a:buFont typeface="Wingdings" panose="05000000000000000000" pitchFamily="2" charset="2"/>
              <a:buChar char="Ø"/>
            </a:pPr>
            <a:r>
              <a:rPr lang="fr-FR" dirty="0"/>
              <a:t>Dans "</a:t>
            </a:r>
            <a:r>
              <a:rPr lang="fr-FR" dirty="0" err="1"/>
              <a:t>RegisterController.php</a:t>
            </a:r>
            <a:r>
              <a:rPr lang="fr-FR" dirty="0"/>
              <a:t>" (ou une autre classe </a:t>
            </a:r>
            <a:r>
              <a:rPr lang="fr-FR" dirty="0" err="1"/>
              <a:t>Model.php</a:t>
            </a:r>
            <a:r>
              <a:rPr lang="fr-FR" dirty="0"/>
              <a:t>) et sans faire trop compliqué,  créez une fonction (publique) "</a:t>
            </a:r>
            <a:r>
              <a:rPr lang="fr-FR" dirty="0" err="1"/>
              <a:t>getConnection</a:t>
            </a:r>
            <a:r>
              <a:rPr lang="fr-FR" dirty="0"/>
              <a:t>()" pour la connexion à la base de donnée qui sera alors utilisée par la fonction "</a:t>
            </a:r>
            <a:r>
              <a:rPr lang="fr-FR" dirty="0" err="1"/>
              <a:t>registerAction</a:t>
            </a:r>
            <a:r>
              <a:rPr lang="fr-FR" dirty="0"/>
              <a:t>()". (Dans le même esprit que le mini-framework MVC fourni dans le cours de PHP)</a:t>
            </a:r>
          </a:p>
          <a:p>
            <a:pPr lvl="1"/>
            <a:endParaRPr lang="fr-FR" dirty="0"/>
          </a:p>
          <a:p>
            <a:pPr marL="285750" indent="-285750">
              <a:buFont typeface="Wingdings" pitchFamily="2" charset="2"/>
              <a:buChar char="v"/>
            </a:pPr>
            <a:r>
              <a:rPr lang="fr-FR" dirty="0"/>
              <a:t> Créez ensuite les tests suivants correspondants aux 2 fonctions "</a:t>
            </a:r>
            <a:r>
              <a:rPr lang="fr-FR" dirty="0" err="1"/>
              <a:t>getConnection</a:t>
            </a:r>
            <a:r>
              <a:rPr lang="fr-FR" dirty="0"/>
              <a:t>()" et "</a:t>
            </a:r>
            <a:r>
              <a:rPr lang="fr-FR" dirty="0" err="1"/>
              <a:t>registerAction</a:t>
            </a:r>
            <a:r>
              <a:rPr lang="fr-FR" dirty="0"/>
              <a:t>()" :</a:t>
            </a:r>
          </a:p>
          <a:p>
            <a:pPr marL="742950" lvl="1" indent="-285750">
              <a:buFont typeface="Wingdings" panose="05000000000000000000" pitchFamily="2" charset="2"/>
              <a:buChar char="Ø"/>
            </a:pPr>
            <a:r>
              <a:rPr lang="fr-FR" dirty="0"/>
              <a:t>Tests unitaires : </a:t>
            </a:r>
            <a:r>
              <a:rPr lang="fr-FR" dirty="0" err="1"/>
              <a:t>getConnection</a:t>
            </a:r>
            <a:r>
              <a:rPr lang="fr-FR" dirty="0"/>
              <a:t>() et </a:t>
            </a:r>
            <a:r>
              <a:rPr lang="fr-FR" dirty="0" err="1"/>
              <a:t>registerAction</a:t>
            </a:r>
            <a:r>
              <a:rPr lang="fr-FR" dirty="0"/>
              <a:t>()</a:t>
            </a:r>
          </a:p>
          <a:p>
            <a:pPr marL="742950" lvl="1" indent="-285750">
              <a:buFont typeface="Wingdings" panose="05000000000000000000" pitchFamily="2" charset="2"/>
              <a:buChar char="Ø"/>
            </a:pPr>
            <a:r>
              <a:rPr lang="fr-FR" dirty="0"/>
              <a:t>Tests d'intégrations (approche externe) avec GuzzleHttp : POST -&gt; …/</a:t>
            </a:r>
            <a:r>
              <a:rPr lang="fr-FR" dirty="0" err="1"/>
              <a:t>register.php</a:t>
            </a:r>
            <a:endParaRPr lang="fr-FR" dirty="0"/>
          </a:p>
          <a:p>
            <a:pPr marL="742950" lvl="1" indent="-285750">
              <a:buFont typeface="Wingdings" panose="05000000000000000000" pitchFamily="2" charset="2"/>
              <a:buChar char="Ø"/>
            </a:pPr>
            <a:r>
              <a:rPr lang="fr-FR" dirty="0"/>
              <a:t>Tests de sécurités d'injection SQL</a:t>
            </a:r>
          </a:p>
        </p:txBody>
      </p:sp>
    </p:spTree>
    <p:extLst>
      <p:ext uri="{BB962C8B-B14F-4D97-AF65-F5344CB8AC3E}">
        <p14:creationId xmlns:p14="http://schemas.microsoft.com/office/powerpoint/2010/main" val="170543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a:t>TEST &amp; Debug</a:t>
            </a:r>
            <a:endParaRPr lang="fr-FR" dirty="0"/>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dirty="0">
                <a:solidFill>
                  <a:schemeClr val="tx1"/>
                </a:solidFill>
              </a:rPr>
              <a:t>Tests d'intégration, fonctionnel et phase de test</a:t>
            </a:r>
          </a:p>
          <a:p>
            <a:endParaRPr lang="fr-FR" dirty="0">
              <a:solidFill>
                <a:schemeClr val="tx1"/>
              </a:solidFill>
            </a:endParaRPr>
          </a:p>
          <a:p>
            <a:r>
              <a:rPr lang="fr-FR" b="1" dirty="0">
                <a:solidFill>
                  <a:schemeClr val="tx1"/>
                </a:solidFill>
              </a:rPr>
              <a:t>Fin du module</a:t>
            </a:r>
          </a:p>
        </p:txBody>
      </p:sp>
    </p:spTree>
    <p:extLst>
      <p:ext uri="{BB962C8B-B14F-4D97-AF65-F5344CB8AC3E}">
        <p14:creationId xmlns:p14="http://schemas.microsoft.com/office/powerpoint/2010/main" val="108526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640081" y="791570"/>
            <a:ext cx="4018839" cy="5262390"/>
          </a:xfrm>
        </p:spPr>
        <p:txBody>
          <a:bodyPr anchor="ctr">
            <a:normAutofit/>
          </a:bodyPr>
          <a:lstStyle/>
          <a:p>
            <a:pPr algn="r"/>
            <a:r>
              <a:rPr lang="fr-FR" sz="5400" dirty="0">
                <a:solidFill>
                  <a:schemeClr val="bg2"/>
                </a:solidFill>
              </a:rPr>
              <a:t>Dans ce module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6176720" y="791570"/>
            <a:ext cx="4892308" cy="5262390"/>
          </a:xfrm>
        </p:spPr>
        <p:txBody>
          <a:bodyPr anchor="ctr">
            <a:normAutofit/>
          </a:bodyPr>
          <a:lstStyle/>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Phase de Test Unitaire et Mock</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Phase de Test d'intégration</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L'idée du Test d'intégration</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Dans la pratique</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GuzzleHttp</a:t>
            </a:r>
          </a:p>
          <a:p>
            <a:pPr marL="285750" indent="-285750" defTabSz="914400">
              <a:spcAft>
                <a:spcPts val="200"/>
              </a:spcAft>
              <a:buSzPct val="75000"/>
              <a:buFont typeface="Wingdings" panose="05000000000000000000" pitchFamily="2" charset="2"/>
              <a:buChar char="q"/>
            </a:pPr>
            <a:r>
              <a:rPr lang="fr-FR" sz="1800" dirty="0" err="1">
                <a:solidFill>
                  <a:schemeClr val="tx1">
                    <a:lumMod val="75000"/>
                    <a:lumOff val="25000"/>
                  </a:schemeClr>
                </a:solidFill>
              </a:rPr>
              <a:t>PHPUnit</a:t>
            </a:r>
            <a:r>
              <a:rPr lang="fr-FR" sz="1800" dirty="0">
                <a:solidFill>
                  <a:schemeClr val="tx1">
                    <a:lumMod val="75000"/>
                    <a:lumOff val="25000"/>
                  </a:schemeClr>
                </a:solidFill>
              </a:rPr>
              <a:t> &amp; GuzzleHttp</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Pratique</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Les tests de sécurités</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Pour aller plus loin</a:t>
            </a:r>
          </a:p>
          <a:p>
            <a:pPr marL="285750" indent="-285750" defTabSz="914400">
              <a:spcAft>
                <a:spcPts val="200"/>
              </a:spcAft>
              <a:buSzPct val="75000"/>
              <a:buFont typeface="Wingdings" panose="05000000000000000000" pitchFamily="2" charset="2"/>
              <a:buChar char="q"/>
            </a:pPr>
            <a:r>
              <a:rPr lang="fr-FR" sz="1800" dirty="0">
                <a:solidFill>
                  <a:schemeClr val="tx1">
                    <a:lumMod val="75000"/>
                    <a:lumOff val="25000"/>
                  </a:schemeClr>
                </a:solidFill>
              </a:rPr>
              <a:t>Pratique</a:t>
            </a:r>
          </a:p>
        </p:txBody>
      </p:sp>
    </p:spTree>
    <p:extLst>
      <p:ext uri="{BB962C8B-B14F-4D97-AF65-F5344CB8AC3E}">
        <p14:creationId xmlns:p14="http://schemas.microsoft.com/office/powerpoint/2010/main" val="267650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189731"/>
            <a:ext cx="10764381" cy="5588757"/>
          </a:xfrm>
        </p:spPr>
        <p:txBody>
          <a:bodyPr>
            <a:normAutofit fontScale="92500" lnSpcReduction="10000"/>
          </a:bodyPr>
          <a:lstStyle/>
          <a:p>
            <a:r>
              <a:rPr lang="fr-FR" dirty="0"/>
              <a:t>Un test unitaire cible les plus petits éléments possible et dit "unitaire" d'un projet (fonctions). </a:t>
            </a:r>
          </a:p>
          <a:p>
            <a:r>
              <a:rPr lang="fr-FR" dirty="0"/>
              <a:t>Ils servent surtout à tester les éléments accessibles publiquement.</a:t>
            </a:r>
          </a:p>
          <a:p>
            <a:r>
              <a:rPr lang="fr-FR" dirty="0"/>
              <a:t>Les éléments ainsi testés ont souvent besoin de données/objets de la base de donnée, de fichiers, de services ou encore d'éléments extérieurs :</a:t>
            </a:r>
          </a:p>
          <a:p>
            <a:pPr lvl="1"/>
            <a:r>
              <a:rPr lang="fr-FR" dirty="0"/>
              <a:t>Il faut alors simuler des données, objets et événements dans le but de réaliser un test</a:t>
            </a:r>
          </a:p>
          <a:p>
            <a:pPr lvl="1"/>
            <a:r>
              <a:rPr lang="fr-FR" dirty="0"/>
              <a:t>On appel c'est informations simulées : </a:t>
            </a:r>
            <a:r>
              <a:rPr lang="fr-FR" b="1" dirty="0"/>
              <a:t>Mock (on parle d'objet simulé)</a:t>
            </a:r>
            <a:r>
              <a:rPr lang="fr-FR" dirty="0"/>
              <a:t>.</a:t>
            </a:r>
          </a:p>
          <a:p>
            <a:pPr lvl="1"/>
            <a:r>
              <a:rPr lang="fr-FR" dirty="0"/>
              <a:t>L'avantage du Mock est aussi de pouvoir simuler des cas rares ou difficiles à reproduire pour améliorer la qualité et la pertinence des testes.</a:t>
            </a:r>
          </a:p>
          <a:p>
            <a:r>
              <a:rPr lang="fr-FR" dirty="0"/>
              <a:t>Dans un contexte plus général, pour les données de base de données, on créera des usines (</a:t>
            </a:r>
            <a:r>
              <a:rPr lang="fr-FR" b="1" dirty="0" err="1"/>
              <a:t>factory</a:t>
            </a:r>
            <a:r>
              <a:rPr lang="fr-FR" b="1" dirty="0"/>
              <a:t> ou </a:t>
            </a:r>
            <a:r>
              <a:rPr lang="fr-FR" b="1" dirty="0" err="1"/>
              <a:t>fixture</a:t>
            </a:r>
            <a:r>
              <a:rPr lang="fr-FR" dirty="0"/>
              <a:t>) servant à créer et/ou fournir de fausses données dans le but des testes unitaires.</a:t>
            </a:r>
          </a:p>
          <a:p>
            <a:pPr lvl="1"/>
            <a:r>
              <a:rPr lang="fr-FR" dirty="0"/>
              <a:t>La forme que prend une factory est parfaitement libre.</a:t>
            </a:r>
          </a:p>
          <a:p>
            <a:pPr lvl="1"/>
            <a:r>
              <a:rPr lang="fr-FR" dirty="0"/>
              <a:t>La majorité des gros framework embarquent un espace destiné aux </a:t>
            </a:r>
            <a:r>
              <a:rPr lang="fr-FR" dirty="0" err="1"/>
              <a:t>factories</a:t>
            </a:r>
            <a:endParaRPr lang="fr-FR" dirty="0"/>
          </a:p>
          <a:p>
            <a:r>
              <a:rPr lang="fr-FR" dirty="0"/>
              <a:t>Les tests unitaire sont donc là dans un but de tester unitairement le fonctionnement d'un élément isolable d'une application :</a:t>
            </a:r>
          </a:p>
          <a:p>
            <a:pPr lvl="1"/>
            <a:r>
              <a:rPr lang="fr-FR" dirty="0"/>
              <a:t>Avec des </a:t>
            </a:r>
            <a:r>
              <a:rPr lang="fr-FR" b="1" dirty="0"/>
              <a:t>Mock</a:t>
            </a:r>
            <a:r>
              <a:rPr lang="fr-FR" dirty="0"/>
              <a:t> de façon abstraite sans dépendre de réelles données.</a:t>
            </a:r>
          </a:p>
          <a:p>
            <a:pPr lvl="1"/>
            <a:r>
              <a:rPr lang="fr-FR" dirty="0"/>
              <a:t>Avec des données plus ou moins réel qu'il faudra parfois supprimer.</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469434"/>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Phase de Test Unitaire et Mock</a:t>
            </a:r>
          </a:p>
        </p:txBody>
      </p:sp>
    </p:spTree>
    <p:extLst>
      <p:ext uri="{BB962C8B-B14F-4D97-AF65-F5344CB8AC3E}">
        <p14:creationId xmlns:p14="http://schemas.microsoft.com/office/powerpoint/2010/main" val="20285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588757"/>
          </a:xfrm>
        </p:spPr>
        <p:txBody>
          <a:bodyPr>
            <a:normAutofit lnSpcReduction="10000"/>
          </a:bodyPr>
          <a:lstStyle/>
          <a:p>
            <a:r>
              <a:rPr lang="fr-FR" dirty="0"/>
              <a:t>Ici la définition de l'</a:t>
            </a:r>
            <a:r>
              <a:rPr lang="fr-FR" b="1" dirty="0"/>
              <a:t>intégration se reporte au fait d'assembler plusieurs composants primaires </a:t>
            </a:r>
            <a:r>
              <a:rPr lang="fr-FR" dirty="0"/>
              <a:t>(ex: des classes) pour réaliser un composant de plus haut niveau formant ainsi une partie "secondaire" ("module") d'un projet. </a:t>
            </a:r>
            <a:r>
              <a:rPr lang="fr-FR" i="1" dirty="0">
                <a:solidFill>
                  <a:schemeClr val="tx1">
                    <a:lumMod val="75000"/>
                    <a:lumOff val="25000"/>
                  </a:schemeClr>
                </a:solidFill>
              </a:rPr>
              <a:t>Par exemple, utiliser une classe Client et une classe Product pour créer un module de commandes de produits d'un e-commerce. On parle d’une « feature ».</a:t>
            </a:r>
          </a:p>
          <a:p>
            <a:pPr lvl="1"/>
            <a:r>
              <a:rPr lang="fr-FR" b="1" i="0" dirty="0"/>
              <a:t>Le test d'intégration c'est donc le processus (automatisé) de test du bon fonctionnement d'une "intégration" entre 2 composants.</a:t>
            </a:r>
          </a:p>
          <a:p>
            <a:pPr lvl="1"/>
            <a:r>
              <a:rPr lang="fr-FR" i="0" dirty="0"/>
              <a:t>La définition n'impose pas d'ordre d'échelle, de placement ou de taille des modules à tests.</a:t>
            </a:r>
          </a:p>
          <a:p>
            <a:pPr lvl="1"/>
            <a:r>
              <a:rPr lang="fr-FR" i="0" dirty="0"/>
              <a:t>Néanmoins, il peut exister une hiérarchie de tests par étape du cœur de l’application au feature secondaire.</a:t>
            </a:r>
          </a:p>
          <a:p>
            <a:r>
              <a:rPr lang="fr-FR" dirty="0"/>
              <a:t>Il ne s'agit pas d'une approche technique mais d'abord méthodique des tests.</a:t>
            </a:r>
          </a:p>
          <a:p>
            <a:r>
              <a:rPr lang="fr-FR" dirty="0"/>
              <a:t>Les testes d'intégrations se lancent après les testes unitaires. Chaque phase/type de tests permet de détecter des erreurs et bugs différents qui n'aurait pas été détectés par la phase précédente. Et chaque phases sont voulues dans une approche différentes des testes.</a:t>
            </a:r>
          </a:p>
          <a:p>
            <a:r>
              <a:rPr lang="fr-FR" dirty="0"/>
              <a:t>Il n'y pas d'application technique imposée mais surtout des approches méthodiques dépendant des outils/supports du projet. (Contrairement aux tests unitaires qui s'appliquent dans n'importe quels type de cas où l'on peut les placer)</a:t>
            </a:r>
          </a:p>
        </p:txBody>
      </p:sp>
      <p:cxnSp>
        <p:nvCxnSpPr>
          <p:cNvPr id="9" name="Connecteur droit 8">
            <a:extLst>
              <a:ext uri="{FF2B5EF4-FFF2-40B4-BE49-F238E27FC236}">
                <a16:creationId xmlns:a16="http://schemas.microsoft.com/office/drawing/2014/main" id="{4F133AFB-D9A6-4666-8D89-4EFDD54298EE}"/>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Phase de Test d'intégration</a:t>
            </a:r>
          </a:p>
        </p:txBody>
      </p:sp>
      <p:sp>
        <p:nvSpPr>
          <p:cNvPr id="5" name="Titre 1">
            <a:extLst>
              <a:ext uri="{FF2B5EF4-FFF2-40B4-BE49-F238E27FC236}">
                <a16:creationId xmlns:a16="http://schemas.microsoft.com/office/drawing/2014/main" id="{C210111C-1689-908C-400B-78B4941EFF94}"/>
              </a:ext>
            </a:extLst>
          </p:cNvPr>
          <p:cNvSpPr txBox="1">
            <a:spLocks/>
          </p:cNvSpPr>
          <p:nvPr/>
        </p:nvSpPr>
        <p:spPr>
          <a:xfrm>
            <a:off x="8128933" y="107659"/>
            <a:ext cx="3959602" cy="72355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fr-FR" sz="2650">
                <a:solidFill>
                  <a:schemeClr val="tx1">
                    <a:lumMod val="75000"/>
                    <a:lumOff val="25000"/>
                  </a:schemeClr>
                </a:solidFill>
              </a:rPr>
              <a:t>Tests: Intégration et fonctionnel</a:t>
            </a:r>
            <a:endParaRPr lang="fr-FR" sz="2650" dirty="0">
              <a:solidFill>
                <a:schemeClr val="tx1">
                  <a:lumMod val="75000"/>
                  <a:lumOff val="25000"/>
                </a:schemeClr>
              </a:solidFill>
            </a:endParaRPr>
          </a:p>
        </p:txBody>
      </p:sp>
    </p:spTree>
    <p:extLst>
      <p:ext uri="{BB962C8B-B14F-4D97-AF65-F5344CB8AC3E}">
        <p14:creationId xmlns:p14="http://schemas.microsoft.com/office/powerpoint/2010/main" val="280860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4"/>
            <a:ext cx="10764381" cy="3832844"/>
          </a:xfrm>
        </p:spPr>
        <p:txBody>
          <a:bodyPr>
            <a:normAutofit fontScale="92500" lnSpcReduction="20000"/>
          </a:bodyPr>
          <a:lstStyle/>
          <a:p>
            <a:r>
              <a:rPr lang="fr-FR" dirty="0"/>
              <a:t>Le test d'intégration est combiné dans une stratégie d'intégration continue. Il est donc souvent dit que le test d'intégration sert à valider l'intégrabilité de chaque module (feature) pour former l'application.</a:t>
            </a:r>
          </a:p>
          <a:p>
            <a:r>
              <a:rPr lang="fr-FR" dirty="0"/>
              <a:t>La stratégie d'intégration continue fusionne les méthodologies de tests unitaires et de tests d'intégration. Cette stratégie fait elle-même partie d'une méthodologie de travail cyclique de développement appelée DevOps.</a:t>
            </a:r>
          </a:p>
          <a:p>
            <a:r>
              <a:rPr lang="fr-FR" dirty="0"/>
              <a:t>On n'utilise pas d'intégration continue et donc de test d'intégration sans au préalable des tests unitaires des parties concernées.</a:t>
            </a:r>
          </a:p>
          <a:p>
            <a:r>
              <a:rPr lang="fr-FR" dirty="0"/>
              <a:t>Par ailleurs, des Mock peuvent toujours être utilisés pour simuler des données.</a:t>
            </a:r>
          </a:p>
          <a:p>
            <a:endParaRPr lang="fr-FR" dirty="0"/>
          </a:p>
          <a:p>
            <a:endParaRPr lang="fr-FR" dirty="0"/>
          </a:p>
          <a:p>
            <a:pPr marL="0" indent="0">
              <a:buNone/>
            </a:pPr>
            <a:r>
              <a:rPr lang="fr-FR" dirty="0">
                <a:sym typeface="Wingdings" panose="05000000000000000000" pitchFamily="2" charset="2"/>
              </a:rPr>
              <a:t> </a:t>
            </a:r>
            <a:r>
              <a:rPr lang="fr-FR" dirty="0"/>
              <a:t>Les différents type d'approche les plus communs sont disponible :  </a:t>
            </a:r>
            <a:r>
              <a:rPr lang="fr-FR" dirty="0">
                <a:hlinkClick r:id="rId2"/>
              </a:rPr>
              <a:t>Méthode d'approche de l'intégration (Wikipédia)</a:t>
            </a:r>
            <a:endParaRPr lang="fr-FR" dirty="0"/>
          </a:p>
          <a:p>
            <a:endParaRPr lang="fr-FR" dirty="0"/>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L'idée du Test d'intégration</a:t>
            </a:r>
          </a:p>
        </p:txBody>
      </p:sp>
      <p:cxnSp>
        <p:nvCxnSpPr>
          <p:cNvPr id="14" name="Connecteur droit 13">
            <a:extLst>
              <a:ext uri="{FF2B5EF4-FFF2-40B4-BE49-F238E27FC236}">
                <a16:creationId xmlns:a16="http://schemas.microsoft.com/office/drawing/2014/main" id="{E05EF49C-C60C-4896-9216-3708DFF9A25D}"/>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tre 1">
            <a:extLst>
              <a:ext uri="{FF2B5EF4-FFF2-40B4-BE49-F238E27FC236}">
                <a16:creationId xmlns:a16="http://schemas.microsoft.com/office/drawing/2014/main" id="{AFA887AD-BDE1-46E4-AB58-50D3BC3DA3F3}"/>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216669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4"/>
            <a:ext cx="10764381" cy="3832844"/>
          </a:xfrm>
        </p:spPr>
        <p:txBody>
          <a:bodyPr>
            <a:normAutofit/>
          </a:bodyPr>
          <a:lstStyle/>
          <a:p>
            <a:r>
              <a:rPr lang="fr-FR" dirty="0"/>
              <a:t>La différence est simple, les tests fonctionnels servent à confirmer le fonctionnement d’une fonctionnalité (Feature).</a:t>
            </a:r>
          </a:p>
          <a:p>
            <a:r>
              <a:rPr lang="fr-FR" dirty="0"/>
              <a:t>Contrairement, aux tests unitaires, les tests fonctionnels et d’intégrations sont souvent rassemblés en un seul groupe distinct.</a:t>
            </a:r>
          </a:p>
          <a:p>
            <a:r>
              <a:rPr lang="fr-FR" dirty="0"/>
              <a:t>En app web, les tests fonctionnels se réalisent généralement par une approche extérieur ou utilisateur. </a:t>
            </a:r>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La différence entre intégration et fonctionnel</a:t>
            </a:r>
          </a:p>
        </p:txBody>
      </p:sp>
      <p:cxnSp>
        <p:nvCxnSpPr>
          <p:cNvPr id="14" name="Connecteur droit 13">
            <a:extLst>
              <a:ext uri="{FF2B5EF4-FFF2-40B4-BE49-F238E27FC236}">
                <a16:creationId xmlns:a16="http://schemas.microsoft.com/office/drawing/2014/main" id="{E05EF49C-C60C-4896-9216-3708DFF9A25D}"/>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C53FFA87-5E4A-366E-E8F1-CE1D61DEBADE}"/>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graphicFrame>
        <p:nvGraphicFramePr>
          <p:cNvPr id="5" name="Diagramme 4">
            <a:extLst>
              <a:ext uri="{FF2B5EF4-FFF2-40B4-BE49-F238E27FC236}">
                <a16:creationId xmlns:a16="http://schemas.microsoft.com/office/drawing/2014/main" id="{BC1DD799-E428-03EC-6099-0224BD7DEF89}"/>
              </a:ext>
            </a:extLst>
          </p:cNvPr>
          <p:cNvGraphicFramePr/>
          <p:nvPr>
            <p:extLst>
              <p:ext uri="{D42A27DB-BD31-4B8C-83A1-F6EECF244321}">
                <p14:modId xmlns:p14="http://schemas.microsoft.com/office/powerpoint/2010/main" val="1377352889"/>
              </p:ext>
            </p:extLst>
          </p:nvPr>
        </p:nvGraphicFramePr>
        <p:xfrm>
          <a:off x="1082179" y="3780119"/>
          <a:ext cx="10764381" cy="225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22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298607"/>
          </a:xfrm>
        </p:spPr>
        <p:txBody>
          <a:bodyPr>
            <a:normAutofit lnSpcReduction="10000"/>
          </a:bodyPr>
          <a:lstStyle/>
          <a:p>
            <a:r>
              <a:rPr lang="fr-FR" dirty="0"/>
              <a:t>Il ne s'agit pas là d'une définition mais d'un aperçu de mise en pratique des tests d'intégrations. L'approche étant d'abord méthodique/fonctionnelle et sa mise en pratique est donc libre.</a:t>
            </a:r>
          </a:p>
          <a:p>
            <a:r>
              <a:rPr lang="fr-FR" dirty="0"/>
              <a:t>Les outils et de lancement des tests sera ici semblable aux tests unitaires. On y présente 2 grandes types de tests :</a:t>
            </a:r>
          </a:p>
          <a:p>
            <a:pPr lvl="1"/>
            <a:r>
              <a:rPr lang="fr-FR" dirty="0"/>
              <a:t>1 </a:t>
            </a:r>
            <a:r>
              <a:rPr lang="fr-FR" b="1" dirty="0"/>
              <a:t>test d'approche simulé (interne) </a:t>
            </a:r>
            <a:r>
              <a:rPr lang="fr-FR" dirty="0"/>
              <a:t>: Approche d'appel interne qui crée un faux comportement d'appel externe (fausse requête) ou interne sous la forme : Le code du langage teste le Code. Moins précis et moins sûr mais aussi moins couteux et plus simple à mettre en place, si on a les outils adéquats.</a:t>
            </a:r>
          </a:p>
          <a:p>
            <a:pPr lvl="1"/>
            <a:r>
              <a:rPr lang="fr-FR" dirty="0"/>
              <a:t>1 </a:t>
            </a:r>
            <a:r>
              <a:rPr lang="fr-FR" b="1" dirty="0"/>
              <a:t>test d'approche externe </a:t>
            </a:r>
            <a:r>
              <a:rPr lang="fr-FR" dirty="0"/>
              <a:t>: Approche d'appel externe en simulant une vraie requête client HTTP (comme un navigateur) via du code (ex: lib </a:t>
            </a:r>
            <a:r>
              <a:rPr lang="fr-FR" b="0" i="0" dirty="0" err="1">
                <a:solidFill>
                  <a:srgbClr val="2D3436"/>
                </a:solidFill>
                <a:effectLst/>
                <a:latin typeface="fira_sansbook"/>
              </a:rPr>
              <a:t>guzzlehttp</a:t>
            </a:r>
            <a:r>
              <a:rPr lang="fr-FR" dirty="0"/>
              <a:t>) ou des outils logiciels (ex: Postman). C'est le test automatisable le plus fidèle à une condition réelle.</a:t>
            </a:r>
          </a:p>
          <a:p>
            <a:pPr lvl="2"/>
            <a:r>
              <a:rPr lang="fr-FR" dirty="0"/>
              <a:t>Non nécessaire mais il est toujours mieux d'avoir un environnement de test cible aussi fidèle que possible des serveurs de productions.</a:t>
            </a:r>
          </a:p>
          <a:p>
            <a:pPr lvl="2"/>
            <a:r>
              <a:rPr lang="fr-FR" dirty="0"/>
              <a:t>Représentation : Client (code ou logiciel) </a:t>
            </a:r>
            <a:r>
              <a:rPr lang="fr-FR" dirty="0">
                <a:sym typeface="Wingdings" panose="05000000000000000000" pitchFamily="2" charset="2"/>
              </a:rPr>
              <a:t> Requête HTTP</a:t>
            </a:r>
            <a:r>
              <a:rPr lang="fr-FR" dirty="0"/>
              <a:t> </a:t>
            </a:r>
            <a:r>
              <a:rPr lang="fr-FR" dirty="0">
                <a:sym typeface="Wingdings" pitchFamily="2" charset="2"/>
              </a:rPr>
              <a:t> </a:t>
            </a:r>
            <a:r>
              <a:rPr lang="fr-FR" dirty="0"/>
              <a:t>Server test/local</a:t>
            </a:r>
          </a:p>
          <a:p>
            <a:pPr lvl="2"/>
            <a:r>
              <a:rPr lang="fr-FR" dirty="0"/>
              <a:t>Il permet aussi de réaliser des tests minimal de performance (temps de réponse) dans le cadre des exigences d'optimisations définies : "La requête doit être récupérer en moins de 2 secondes sinon problème …". </a:t>
            </a:r>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Dans la pratique</a:t>
            </a:r>
          </a:p>
        </p:txBody>
      </p:sp>
      <p:cxnSp>
        <p:nvCxnSpPr>
          <p:cNvPr id="13" name="Connecteur droit 12">
            <a:extLst>
              <a:ext uri="{FF2B5EF4-FFF2-40B4-BE49-F238E27FC236}">
                <a16:creationId xmlns:a16="http://schemas.microsoft.com/office/drawing/2014/main" id="{1A501B39-CBA3-4F2A-95C0-F60950CCC678}"/>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tre 1">
            <a:extLst>
              <a:ext uri="{FF2B5EF4-FFF2-40B4-BE49-F238E27FC236}">
                <a16:creationId xmlns:a16="http://schemas.microsoft.com/office/drawing/2014/main" id="{14DD625C-A7B9-6CDC-3A39-99352C0A0E06}"/>
              </a:ext>
            </a:extLst>
          </p:cNvPr>
          <p:cNvSpPr txBox="1">
            <a:spLocks/>
          </p:cNvSpPr>
          <p:nvPr/>
        </p:nvSpPr>
        <p:spPr>
          <a:xfrm>
            <a:off x="8128933" y="107659"/>
            <a:ext cx="3959602" cy="72355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fr-FR" sz="2650">
                <a:solidFill>
                  <a:schemeClr val="tx1">
                    <a:lumMod val="75000"/>
                    <a:lumOff val="25000"/>
                  </a:schemeClr>
                </a:solidFill>
              </a:rPr>
              <a:t>Tests: Intégration et fonctionnel</a:t>
            </a:r>
            <a:endParaRPr lang="fr-FR" sz="2650" dirty="0">
              <a:solidFill>
                <a:schemeClr val="tx1">
                  <a:lumMod val="75000"/>
                  <a:lumOff val="25000"/>
                </a:schemeClr>
              </a:solidFill>
            </a:endParaRPr>
          </a:p>
        </p:txBody>
      </p:sp>
    </p:spTree>
    <p:extLst>
      <p:ext uri="{BB962C8B-B14F-4D97-AF65-F5344CB8AC3E}">
        <p14:creationId xmlns:p14="http://schemas.microsoft.com/office/powerpoint/2010/main" val="306499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GuzzleHttp</a:t>
            </a:r>
            <a:endParaRPr lang="en-US" sz="3200" dirty="0">
              <a:solidFill>
                <a:schemeClr val="tx1">
                  <a:lumMod val="75000"/>
                  <a:lumOff val="25000"/>
                </a:schemeClr>
              </a:solidFill>
            </a:endParaRPr>
          </a:p>
        </p:txBody>
      </p:sp>
      <p:sp>
        <p:nvSpPr>
          <p:cNvPr id="10" name="Rectangle : avec coins arrondis en diagonale 9">
            <a:extLst>
              <a:ext uri="{FF2B5EF4-FFF2-40B4-BE49-F238E27FC236}">
                <a16:creationId xmlns:a16="http://schemas.microsoft.com/office/drawing/2014/main" id="{1BB8C45F-97E3-8C4F-BCC3-4F8EE55C7A17}"/>
              </a:ext>
            </a:extLst>
          </p:cNvPr>
          <p:cNvSpPr/>
          <p:nvPr/>
        </p:nvSpPr>
        <p:spPr>
          <a:xfrm>
            <a:off x="2226544" y="2983748"/>
            <a:ext cx="4863368" cy="374571"/>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$&gt;</a:t>
            </a:r>
            <a:r>
              <a:rPr lang="fr-FR" sz="1600" dirty="0">
                <a:solidFill>
                  <a:srgbClr val="00B0F0"/>
                </a:solidFill>
              </a:rPr>
              <a:t> </a:t>
            </a:r>
            <a:r>
              <a:rPr lang="fr-FR" sz="1600" dirty="0">
                <a:solidFill>
                  <a:srgbClr val="00CEFF"/>
                </a:solidFill>
                <a:effectLst/>
                <a:latin typeface="Consolas" panose="020B0609020204030204" pitchFamily="49" charset="0"/>
                <a:ea typeface="Times New Roman" panose="02020603050405020304" pitchFamily="18" charset="0"/>
                <a:cs typeface="Courier New" panose="02070309020205020404" pitchFamily="49" charset="0"/>
              </a:rPr>
              <a:t>composer require </a:t>
            </a:r>
            <a:r>
              <a:rPr lang="fr-FR" sz="1600" dirty="0" err="1">
                <a:solidFill>
                  <a:srgbClr val="00B050"/>
                </a:solidFill>
                <a:effectLst/>
                <a:latin typeface="Consolas" panose="020B0609020204030204" pitchFamily="49" charset="0"/>
                <a:ea typeface="Times New Roman" panose="02020603050405020304" pitchFamily="18" charset="0"/>
                <a:cs typeface="Courier New" panose="02070309020205020404" pitchFamily="49" charset="0"/>
              </a:rPr>
              <a:t>guzzlehttp</a:t>
            </a:r>
            <a:r>
              <a:rPr lang="fr-FR" sz="1600" dirty="0">
                <a:solidFill>
                  <a:srgbClr val="00B050"/>
                </a:solidFill>
                <a:effectLst/>
                <a:latin typeface="Consolas" panose="020B0609020204030204" pitchFamily="49" charset="0"/>
                <a:ea typeface="Times New Roman" panose="02020603050405020304" pitchFamily="18" charset="0"/>
                <a:cs typeface="Courier New" panose="02070309020205020404" pitchFamily="49" charset="0"/>
              </a:rPr>
              <a:t>/</a:t>
            </a:r>
            <a:r>
              <a:rPr lang="fr-FR" sz="1600" dirty="0" err="1">
                <a:solidFill>
                  <a:srgbClr val="00B050"/>
                </a:solidFill>
                <a:effectLst/>
                <a:latin typeface="Consolas" panose="020B0609020204030204" pitchFamily="49" charset="0"/>
                <a:ea typeface="Times New Roman" panose="02020603050405020304" pitchFamily="18" charset="0"/>
                <a:cs typeface="Courier New" panose="02070309020205020404" pitchFamily="49" charset="0"/>
              </a:rPr>
              <a:t>guzzle</a:t>
            </a:r>
            <a:endParaRPr lang="fr-FR"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D81D3BA9-44D7-E148-A298-F7AB8EA1C73C}"/>
              </a:ext>
            </a:extLst>
          </p:cNvPr>
          <p:cNvSpPr txBox="1"/>
          <p:nvPr/>
        </p:nvSpPr>
        <p:spPr>
          <a:xfrm>
            <a:off x="2226544" y="2645853"/>
            <a:ext cx="2783519" cy="369332"/>
          </a:xfrm>
          <a:prstGeom prst="rect">
            <a:avLst/>
          </a:prstGeom>
          <a:noFill/>
        </p:spPr>
        <p:txBody>
          <a:bodyPr wrap="none" rtlCol="0">
            <a:spAutoFit/>
          </a:bodyPr>
          <a:lstStyle/>
          <a:p>
            <a:r>
              <a:rPr lang="fr-FR" dirty="0"/>
              <a:t>Installation avec composer</a:t>
            </a:r>
          </a:p>
        </p:txBody>
      </p:sp>
      <p:sp>
        <p:nvSpPr>
          <p:cNvPr id="12" name="Espace réservé du contenu 2">
            <a:extLst>
              <a:ext uri="{FF2B5EF4-FFF2-40B4-BE49-F238E27FC236}">
                <a16:creationId xmlns:a16="http://schemas.microsoft.com/office/drawing/2014/main" id="{50C977F8-7FAD-48E6-9FB5-ECCE5B8DCBC9}"/>
              </a:ext>
            </a:extLst>
          </p:cNvPr>
          <p:cNvSpPr>
            <a:spLocks noGrp="1"/>
          </p:cNvSpPr>
          <p:nvPr>
            <p:ph idx="1"/>
          </p:nvPr>
        </p:nvSpPr>
        <p:spPr>
          <a:xfrm>
            <a:off x="1082179" y="1371397"/>
            <a:ext cx="10764381" cy="937287"/>
          </a:xfrm>
        </p:spPr>
        <p:txBody>
          <a:bodyPr>
            <a:normAutofit/>
          </a:bodyPr>
          <a:lstStyle/>
          <a:p>
            <a:pPr>
              <a:buFont typeface="Wingdings" panose="05000000000000000000" pitchFamily="2" charset="2"/>
              <a:buChar char="è"/>
            </a:pPr>
            <a:r>
              <a:rPr lang="fr-FR" dirty="0"/>
              <a:t>GuzzleHttp est un paquage permettant de réaliser des requêtes HTTP depuis du code PHP.</a:t>
            </a:r>
          </a:p>
          <a:p>
            <a:pPr>
              <a:buFont typeface="Wingdings" panose="05000000000000000000" pitchFamily="2" charset="2"/>
              <a:buChar char="è"/>
            </a:pPr>
            <a:r>
              <a:rPr lang="fr-FR" dirty="0"/>
              <a:t>Documentation sur : </a:t>
            </a:r>
            <a:r>
              <a:rPr lang="fr-FR" dirty="0">
                <a:hlinkClick r:id="rId2"/>
              </a:rPr>
              <a:t>https://docs.guzzlephp.org/</a:t>
            </a:r>
            <a:endParaRPr lang="fr-FR" dirty="0"/>
          </a:p>
        </p:txBody>
      </p:sp>
      <p:cxnSp>
        <p:nvCxnSpPr>
          <p:cNvPr id="15" name="Connecteur droit 14">
            <a:extLst>
              <a:ext uri="{FF2B5EF4-FFF2-40B4-BE49-F238E27FC236}">
                <a16:creationId xmlns:a16="http://schemas.microsoft.com/office/drawing/2014/main" id="{9BB3AE0B-5EBE-4961-BE8D-27B5C9861E41}"/>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C11F52F6-7B79-52F1-CD15-72967F3E1092}"/>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311347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GuzzleHttp – GET </a:t>
            </a:r>
            <a:r>
              <a:rPr lang="fr-FR" sz="3200" dirty="0" err="1">
                <a:solidFill>
                  <a:schemeClr val="tx1">
                    <a:lumMod val="75000"/>
                    <a:lumOff val="25000"/>
                  </a:schemeClr>
                </a:solidFill>
              </a:rPr>
              <a:t>without</a:t>
            </a:r>
            <a:r>
              <a:rPr lang="fr-FR" sz="3200" dirty="0">
                <a:solidFill>
                  <a:schemeClr val="tx1">
                    <a:lumMod val="75000"/>
                    <a:lumOff val="25000"/>
                  </a:schemeClr>
                </a:solidFill>
              </a:rPr>
              <a:t> params</a:t>
            </a:r>
            <a:endParaRPr lang="en-US" sz="3200" dirty="0">
              <a:solidFill>
                <a:schemeClr val="tx1">
                  <a:lumMod val="75000"/>
                  <a:lumOff val="25000"/>
                </a:schemeClr>
              </a:solidFill>
            </a:endParaRPr>
          </a:p>
        </p:txBody>
      </p:sp>
      <p:cxnSp>
        <p:nvCxnSpPr>
          <p:cNvPr id="15" name="Connecteur droit 14">
            <a:extLst>
              <a:ext uri="{FF2B5EF4-FFF2-40B4-BE49-F238E27FC236}">
                <a16:creationId xmlns:a16="http://schemas.microsoft.com/office/drawing/2014/main" id="{9BB3AE0B-5EBE-4961-BE8D-27B5C9861E41}"/>
              </a:ext>
            </a:extLst>
          </p:cNvPr>
          <p:cNvCxnSpPr>
            <a:cxnSpLocks/>
          </p:cNvCxnSpPr>
          <p:nvPr/>
        </p:nvCxnSpPr>
        <p:spPr>
          <a:xfrm>
            <a:off x="914400" y="469434"/>
            <a:ext cx="721453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AEF6659-BA7D-49F2-9DB8-6CA4696BB16B}"/>
              </a:ext>
            </a:extLst>
          </p:cNvPr>
          <p:cNvSpPr/>
          <p:nvPr/>
        </p:nvSpPr>
        <p:spPr>
          <a:xfrm>
            <a:off x="1317315" y="1448789"/>
            <a:ext cx="7627902" cy="4616648"/>
          </a:xfrm>
          <a:prstGeom prst="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569CD6"/>
                </a:solidFill>
                <a:effectLst/>
                <a:latin typeface="Consolas" panose="020B0609020204030204" pitchFamily="49" charset="0"/>
              </a:rPr>
              <a:t>&lt;?php</a:t>
            </a:r>
            <a:endParaRPr lang="fr-FR" sz="1400" b="0" noProof="1">
              <a:solidFill>
                <a:srgbClr val="D4D4D4"/>
              </a:solidFill>
              <a:effectLst/>
              <a:latin typeface="Consolas" panose="020B0609020204030204" pitchFamily="49" charset="0"/>
            </a:endParaRPr>
          </a:p>
          <a:p>
            <a:br>
              <a:rPr lang="fr-FR" sz="1400" b="0" noProof="1">
                <a:solidFill>
                  <a:srgbClr val="D4D4D4"/>
                </a:solidFill>
                <a:effectLst/>
                <a:latin typeface="Consolas" panose="020B0609020204030204" pitchFamily="49" charset="0"/>
              </a:rPr>
            </a:br>
            <a:r>
              <a:rPr lang="fr-FR" sz="1400" b="0" noProof="1">
                <a:solidFill>
                  <a:srgbClr val="569CD6"/>
                </a:solidFill>
                <a:effectLst/>
                <a:latin typeface="Consolas" panose="020B0609020204030204" pitchFamily="49" charset="0"/>
              </a:rPr>
              <a:t>use</a:t>
            </a:r>
            <a:r>
              <a:rPr lang="fr-FR" sz="1400" b="0" noProof="1">
                <a:solidFill>
                  <a:srgbClr val="D4D4D4"/>
                </a:solidFill>
                <a:effectLst/>
                <a:latin typeface="Consolas" panose="020B0609020204030204" pitchFamily="49" charset="0"/>
              </a:rPr>
              <a:t> GuzzleHttp\</a:t>
            </a:r>
            <a:r>
              <a:rPr lang="fr-FR" sz="1400" b="0" noProof="1">
                <a:solidFill>
                  <a:srgbClr val="4EC9B0"/>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a:t>
            </a:r>
          </a:p>
          <a:p>
            <a:endParaRPr lang="fr-FR" sz="1400" b="0" noProof="1">
              <a:solidFill>
                <a:srgbClr val="D4D4D4"/>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require_once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'vendor/</a:t>
            </a:r>
            <a:r>
              <a:rPr lang="en-US" sz="1400" b="0" noProof="1">
                <a:solidFill>
                  <a:srgbClr val="CE9178"/>
                </a:solidFill>
                <a:effectLst/>
                <a:latin typeface="Consolas" panose="020B0609020204030204" pitchFamily="49" charset="0"/>
              </a:rPr>
              <a:t>autoload.php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569CD6"/>
                </a:solidFill>
                <a:effectLst/>
                <a:latin typeface="Consolas" panose="020B0609020204030204" pitchFamily="49" charset="0"/>
              </a:rPr>
              <a:t>class</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GuzzleHttpExemple</a:t>
            </a:r>
            <a:r>
              <a:rPr lang="fr-FR" sz="1400" b="0" noProof="1">
                <a:solidFill>
                  <a:srgbClr val="D4D4D4"/>
                </a:solidFill>
                <a:effectLst/>
                <a:latin typeface="Consolas" panose="020B0609020204030204" pitchFamily="49" charset="0"/>
              </a:rPr>
              <a:t> {</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public</a:t>
            </a:r>
            <a:r>
              <a:rPr lang="fr-FR" sz="1400" b="0" noProof="1">
                <a:solidFill>
                  <a:srgbClr val="D4D4D4"/>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function</a:t>
            </a: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exemple</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$options</a:t>
            </a:r>
            <a:r>
              <a:rPr lang="fr-FR" sz="1400" b="0" noProof="1">
                <a:solidFill>
                  <a:srgbClr val="D4D4D4"/>
                </a:solidFill>
                <a:effectLst/>
                <a:latin typeface="Consolas" panose="020B0609020204030204" pitchFamily="49" charset="0"/>
              </a:rPr>
              <a:t> = [</a:t>
            </a:r>
          </a:p>
          <a:p>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'verify'</a:t>
            </a:r>
            <a:r>
              <a:rPr lang="fr-FR" sz="1400" b="0" noProof="1">
                <a:solidFill>
                  <a:srgbClr val="D4D4D4"/>
                </a:solidFill>
                <a:effectLst/>
                <a:latin typeface="Consolas" panose="020B0609020204030204" pitchFamily="49" charset="0"/>
              </a:rPr>
              <a:t> =&gt; </a:t>
            </a:r>
            <a:r>
              <a:rPr lang="fr-FR" sz="1400" b="0" noProof="1">
                <a:solidFill>
                  <a:srgbClr val="569CD6"/>
                </a:solidFill>
                <a:effectLst/>
                <a:latin typeface="Consolas" panose="020B0609020204030204" pitchFamily="49" charset="0"/>
              </a:rPr>
              <a:t>false </a:t>
            </a:r>
            <a:r>
              <a:rPr lang="fr-FR" sz="1400" noProof="1">
                <a:solidFill>
                  <a:srgbClr val="6A9955"/>
                </a:solidFill>
                <a:latin typeface="Consolas" panose="020B0609020204030204" pitchFamily="49" charset="0"/>
              </a:rPr>
              <a:t>// Only fake server (Wamp/Mamp)</a:t>
            </a:r>
            <a:endParaRPr lang="fr-FR" sz="1400" b="0" noProof="1">
              <a:solidFill>
                <a:srgbClr val="569CD6"/>
              </a:solidFill>
              <a:effectLst/>
              <a:latin typeface="Consolas" panose="020B0609020204030204" pitchFamily="49" charset="0"/>
            </a:endParaRPr>
          </a:p>
          <a:p>
            <a:r>
              <a:rPr lang="fr-FR" sz="1400" noProof="1">
                <a:solidFill>
                  <a:srgbClr val="D4D4D4"/>
                </a:solidFill>
                <a:latin typeface="Consolas" panose="020B0609020204030204" pitchFamily="49" charset="0"/>
              </a:rPr>
              <a:t>    </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 = </a:t>
            </a:r>
            <a:r>
              <a:rPr lang="fr-FR" sz="1400" b="0" noProof="1">
                <a:solidFill>
                  <a:srgbClr val="569CD6"/>
                </a:solidFill>
                <a:effectLst/>
                <a:latin typeface="Consolas" panose="020B0609020204030204" pitchFamily="49" charset="0"/>
              </a:rPr>
              <a:t>new</a:t>
            </a:r>
            <a:r>
              <a:rPr lang="fr-FR" sz="1400" b="0" noProof="1">
                <a:solidFill>
                  <a:srgbClr val="D4D4D4"/>
                </a:solidFill>
                <a:effectLst/>
                <a:latin typeface="Consolas" panose="020B0609020204030204" pitchFamily="49" charset="0"/>
              </a:rPr>
              <a:t> </a:t>
            </a:r>
            <a:r>
              <a:rPr lang="fr-FR" sz="1400" b="0" noProof="1">
                <a:solidFill>
                  <a:srgbClr val="4EC9B0"/>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$options</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$client</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request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'GET'</a:t>
            </a:r>
            <a:r>
              <a:rPr lang="fr-FR" sz="1400" b="0" noProof="1">
                <a:solidFill>
                  <a:srgbClr val="D4D4D4"/>
                </a:solidFill>
                <a:effectLst/>
                <a:latin typeface="Consolas" panose="020B0609020204030204" pitchFamily="49" charset="0"/>
              </a:rPr>
              <a:t>, </a:t>
            </a:r>
            <a:r>
              <a:rPr lang="fr-FR" sz="1400" b="0" noProof="1">
                <a:solidFill>
                  <a:srgbClr val="CE9178"/>
                </a:solidFill>
                <a:effectLst/>
                <a:latin typeface="Consolas" panose="020B0609020204030204" pitchFamily="49" charset="0"/>
              </a:rPr>
              <a:t>'https://www.google.com'</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var_dump</a:t>
            </a:r>
            <a:r>
              <a:rPr lang="fr-FR" sz="1400" b="0" noProof="1">
                <a:solidFill>
                  <a:srgbClr val="D4D4D4"/>
                </a:solidFill>
                <a:effectLst/>
                <a:latin typeface="Consolas" panose="020B0609020204030204" pitchFamily="49" charset="0"/>
              </a:rPr>
              <a:t>(</a:t>
            </a:r>
            <a:r>
              <a:rPr lang="fr-FR" sz="1400" b="0" noProof="1">
                <a:solidFill>
                  <a:srgbClr val="9CDCFE"/>
                </a:solidFill>
                <a:effectLst/>
                <a:latin typeface="Consolas" panose="020B0609020204030204" pitchFamily="49" charset="0"/>
              </a:rPr>
              <a:t>$res</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getStatusCode</a:t>
            </a:r>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Status Code 200</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p>
          <a:p>
            <a:br>
              <a:rPr lang="fr-FR" sz="1400" b="0" noProof="1">
                <a:solidFill>
                  <a:srgbClr val="D4D4D4"/>
                </a:solidFill>
                <a:effectLst/>
                <a:latin typeface="Consolas" panose="020B0609020204030204" pitchFamily="49" charset="0"/>
              </a:rPr>
            </a:br>
            <a:r>
              <a:rPr lang="fr-FR" sz="1400" b="0" noProof="1">
                <a:solidFill>
                  <a:srgbClr val="D4D4D4"/>
                </a:solidFill>
                <a:effectLst/>
                <a:latin typeface="Consolas" panose="020B0609020204030204" pitchFamily="49" charset="0"/>
              </a:rPr>
              <a:t>}</a:t>
            </a:r>
          </a:p>
        </p:txBody>
      </p:sp>
      <p:sp>
        <p:nvSpPr>
          <p:cNvPr id="2" name="Titre 1">
            <a:extLst>
              <a:ext uri="{FF2B5EF4-FFF2-40B4-BE49-F238E27FC236}">
                <a16:creationId xmlns:a16="http://schemas.microsoft.com/office/drawing/2014/main" id="{DE02DC7D-888F-D7F6-7DC5-CD2F2BDE6F16}"/>
              </a:ext>
            </a:extLst>
          </p:cNvPr>
          <p:cNvSpPr>
            <a:spLocks noGrp="1"/>
          </p:cNvSpPr>
          <p:nvPr>
            <p:ph type="title"/>
          </p:nvPr>
        </p:nvSpPr>
        <p:spPr>
          <a:xfrm>
            <a:off x="8128933" y="107659"/>
            <a:ext cx="3959602" cy="723550"/>
          </a:xfrm>
        </p:spPr>
        <p:txBody>
          <a:bodyPr>
            <a:noAutofit/>
          </a:bodyPr>
          <a:lstStyle/>
          <a:p>
            <a:pPr algn="r"/>
            <a:r>
              <a:rPr lang="fr-FR" sz="2650" dirty="0">
                <a:solidFill>
                  <a:schemeClr val="tx1">
                    <a:lumMod val="75000"/>
                    <a:lumOff val="25000"/>
                  </a:schemeClr>
                </a:solidFill>
              </a:rPr>
              <a:t>Tests: Intégration et fonctionnel</a:t>
            </a:r>
          </a:p>
        </p:txBody>
      </p:sp>
    </p:spTree>
    <p:extLst>
      <p:ext uri="{BB962C8B-B14F-4D97-AF65-F5344CB8AC3E}">
        <p14:creationId xmlns:p14="http://schemas.microsoft.com/office/powerpoint/2010/main" val="3603034762"/>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06E8080-B9AC-4680-950D-68421EF5D8F9}"/>
</file>

<file path=customXml/itemProps2.xml><?xml version="1.0" encoding="utf-8"?>
<ds:datastoreItem xmlns:ds="http://schemas.openxmlformats.org/officeDocument/2006/customXml" ds:itemID="{B061A729-A369-4797-B558-175DD107C539}"/>
</file>

<file path=customXml/itemProps3.xml><?xml version="1.0" encoding="utf-8"?>
<ds:datastoreItem xmlns:ds="http://schemas.openxmlformats.org/officeDocument/2006/customXml" ds:itemID="{62829C36-F826-4591-ADFC-3F814700CD63}"/>
</file>

<file path=docProps/app.xml><?xml version="1.0" encoding="utf-8"?>
<Properties xmlns="http://schemas.openxmlformats.org/officeDocument/2006/extended-properties" xmlns:vt="http://schemas.openxmlformats.org/officeDocument/2006/docPropsVTypes">
  <Template>{8C47296F-407D-8E4B-9E26-CD4A3C37002F}tf10001072</Template>
  <TotalTime>2781</TotalTime>
  <Words>2083</Words>
  <Application>Microsoft Macintosh PowerPoint</Application>
  <PresentationFormat>Grand écran</PresentationFormat>
  <Paragraphs>192</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Calibri</vt:lpstr>
      <vt:lpstr>Consolas</vt:lpstr>
      <vt:lpstr>fira_sansbook</vt:lpstr>
      <vt:lpstr>Franklin Gothic Book</vt:lpstr>
      <vt:lpstr>Wingdings</vt:lpstr>
      <vt:lpstr>Cadrage</vt:lpstr>
      <vt:lpstr>Test &amp; debug</vt:lpstr>
      <vt:lpstr>Dans ce module</vt:lpstr>
      <vt:lpstr>Tests: Intégration et fonctionnel</vt:lpstr>
      <vt:lpstr>Présentation PowerPoint</vt:lpstr>
      <vt:lpstr>Tests: Intégration et fonctionnel</vt:lpstr>
      <vt:lpstr>Tests: Intégration et fonctionnel</vt:lpstr>
      <vt:lpstr>Présentation PowerPoint</vt:lpstr>
      <vt:lpstr>Tests: Intégration et fonctionnel</vt:lpstr>
      <vt:lpstr>Tests: Intégration et fonctionnel</vt:lpstr>
      <vt:lpstr>Tests: Intégration et fonctionnel</vt:lpstr>
      <vt:lpstr>Tests: Intégration et fonctionnel</vt:lpstr>
      <vt:lpstr>Pratique</vt:lpstr>
      <vt:lpstr>Tests: Intégration et fonctionnel</vt:lpstr>
      <vt:lpstr>Tests: Intégration et fonctionnel</vt:lpstr>
      <vt:lpstr>Tests: Intégration et fonctionnel</vt:lpstr>
      <vt:lpstr>Pratique</vt:lpstr>
      <vt:lpstr>TEST &amp; Debug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606</cp:revision>
  <dcterms:created xsi:type="dcterms:W3CDTF">2021-01-10T19:11:48Z</dcterms:created>
  <dcterms:modified xsi:type="dcterms:W3CDTF">2023-03-31T07:29:35Z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0x0101005434446308C6F04EA105D5E9182B8AE8</vt:lpwstr>
  </property>
</Properties>
</file>