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6" r:id="rId3"/>
    <p:sldId id="262" r:id="rId4"/>
    <p:sldId id="264" r:id="rId5"/>
    <p:sldId id="261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52EF5-2180-A44F-8055-EF608509E8C3}" type="doc">
      <dgm:prSet loTypeId="urn:microsoft.com/office/officeart/2005/8/layout/cycle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F53090-7804-CE47-B399-74ABEEBF3B69}">
      <dgm:prSet phldrT="[Texte]" custT="1"/>
      <dgm:spPr>
        <a:ln w="571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sz="1200" noProof="1"/>
            <a:t>Test &amp; Control</a:t>
          </a:r>
        </a:p>
      </dgm:t>
    </dgm:pt>
    <dgm:pt modelId="{3B1C710E-3561-A647-B210-3575F64B7E35}" type="parTrans" cxnId="{084D7B6D-4FC3-1245-83DA-EACBB03C82B4}">
      <dgm:prSet/>
      <dgm:spPr/>
      <dgm:t>
        <a:bodyPr/>
        <a:lstStyle/>
        <a:p>
          <a:endParaRPr lang="fr-FR" noProof="1"/>
        </a:p>
      </dgm:t>
    </dgm:pt>
    <dgm:pt modelId="{45A1D3E5-5AA0-BA42-A4A7-1C22BD02BED2}" type="sibTrans" cxnId="{084D7B6D-4FC3-1245-83DA-EACBB03C82B4}">
      <dgm:prSet/>
      <dgm:spPr/>
      <dgm:t>
        <a:bodyPr/>
        <a:lstStyle/>
        <a:p>
          <a:endParaRPr lang="fr-FR" noProof="1"/>
        </a:p>
      </dgm:t>
    </dgm:pt>
    <dgm:pt modelId="{B83308CF-982E-B740-916A-57798E5D9DC2}">
      <dgm:prSet phldrT="[Texte]" custT="1"/>
      <dgm:spPr>
        <a:ln w="571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sz="1200" noProof="1"/>
            <a:t>Deploy</a:t>
          </a:r>
          <a:endParaRPr lang="fr-FR" sz="700" noProof="1"/>
        </a:p>
      </dgm:t>
    </dgm:pt>
    <dgm:pt modelId="{8AB80571-02C9-1943-B798-0EF7DA4F6B6D}" type="parTrans" cxnId="{31A7951F-F9E0-A54B-BB22-CC8F7F5AFE2C}">
      <dgm:prSet/>
      <dgm:spPr/>
      <dgm:t>
        <a:bodyPr/>
        <a:lstStyle/>
        <a:p>
          <a:endParaRPr lang="fr-FR" noProof="1"/>
        </a:p>
      </dgm:t>
    </dgm:pt>
    <dgm:pt modelId="{043C6835-D093-B044-A25C-A372A87101F4}" type="sibTrans" cxnId="{31A7951F-F9E0-A54B-BB22-CC8F7F5AFE2C}">
      <dgm:prSet/>
      <dgm:spPr/>
      <dgm:t>
        <a:bodyPr/>
        <a:lstStyle/>
        <a:p>
          <a:endParaRPr lang="fr-FR" noProof="1"/>
        </a:p>
      </dgm:t>
    </dgm:pt>
    <dgm:pt modelId="{A060A135-E1E4-3146-9155-26BAFAE9B6A2}">
      <dgm:prSet phldrT="[Texte]" custT="1"/>
      <dgm:spPr>
        <a:ln w="571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sz="1100" noProof="1"/>
            <a:t>Infrastructure auto-scalé</a:t>
          </a:r>
        </a:p>
      </dgm:t>
    </dgm:pt>
    <dgm:pt modelId="{9CA9B972-7AB2-2B47-B7BF-C7EF75D0C2EB}" type="parTrans" cxnId="{61BE6128-6D9A-7144-A2E7-8DDC215631DE}">
      <dgm:prSet/>
      <dgm:spPr/>
      <dgm:t>
        <a:bodyPr/>
        <a:lstStyle/>
        <a:p>
          <a:endParaRPr lang="fr-FR" noProof="1"/>
        </a:p>
      </dgm:t>
    </dgm:pt>
    <dgm:pt modelId="{33A2B501-ED68-1944-AB5B-D758D1363F80}" type="sibTrans" cxnId="{61BE6128-6D9A-7144-A2E7-8DDC215631DE}">
      <dgm:prSet/>
      <dgm:spPr/>
      <dgm:t>
        <a:bodyPr/>
        <a:lstStyle/>
        <a:p>
          <a:endParaRPr lang="fr-FR" noProof="1"/>
        </a:p>
      </dgm:t>
    </dgm:pt>
    <dgm:pt modelId="{23DEAE04-FBF6-E847-9897-0E7AFCE54CAA}">
      <dgm:prSet phldrT="[Texte]" custT="1"/>
      <dgm:spPr>
        <a:ln w="571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sz="1400" noProof="1"/>
            <a:t>Monitoring</a:t>
          </a:r>
        </a:p>
        <a:p>
          <a:r>
            <a:rPr lang="fr-FR" sz="1400" noProof="1"/>
            <a:t>&amp;</a:t>
          </a:r>
        </a:p>
        <a:p>
          <a:r>
            <a:rPr lang="fr-FR" sz="1400" noProof="1"/>
            <a:t>FeedBack</a:t>
          </a:r>
        </a:p>
      </dgm:t>
    </dgm:pt>
    <dgm:pt modelId="{D27CF7DE-6644-154B-9A82-6F907D6016EE}" type="parTrans" cxnId="{613AF27E-A958-4343-BB65-CCBE01EDEB3C}">
      <dgm:prSet/>
      <dgm:spPr/>
      <dgm:t>
        <a:bodyPr/>
        <a:lstStyle/>
        <a:p>
          <a:endParaRPr lang="fr-FR" noProof="1"/>
        </a:p>
      </dgm:t>
    </dgm:pt>
    <dgm:pt modelId="{63AE77A2-08C8-7749-9EA4-E14B6BB3414D}" type="sibTrans" cxnId="{613AF27E-A958-4343-BB65-CCBE01EDEB3C}">
      <dgm:prSet/>
      <dgm:spPr/>
      <dgm:t>
        <a:bodyPr/>
        <a:lstStyle/>
        <a:p>
          <a:endParaRPr lang="fr-FR" noProof="1"/>
        </a:p>
      </dgm:t>
    </dgm:pt>
    <dgm:pt modelId="{D0769176-EFD7-A94B-AEBA-0C3BF5377F93}">
      <dgm:prSet phldrT="[Texte]"/>
      <dgm:spPr>
        <a:ln w="571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noProof="1"/>
            <a:t>Planification</a:t>
          </a:r>
        </a:p>
        <a:p>
          <a:r>
            <a:rPr lang="fr-FR" noProof="1"/>
            <a:t>&amp;</a:t>
          </a:r>
        </a:p>
        <a:p>
          <a:r>
            <a:rPr lang="fr-FR" noProof="1"/>
            <a:t>Développement</a:t>
          </a:r>
        </a:p>
      </dgm:t>
    </dgm:pt>
    <dgm:pt modelId="{C58E1707-B3D1-6741-A80B-B27349D674FE}" type="parTrans" cxnId="{F292AC96-ED2F-ED4B-9330-0B8028609290}">
      <dgm:prSet/>
      <dgm:spPr/>
      <dgm:t>
        <a:bodyPr/>
        <a:lstStyle/>
        <a:p>
          <a:endParaRPr lang="fr-FR" noProof="1"/>
        </a:p>
      </dgm:t>
    </dgm:pt>
    <dgm:pt modelId="{68ED9C9B-E0A2-2646-87C4-D123795B41A1}" type="sibTrans" cxnId="{F292AC96-ED2F-ED4B-9330-0B8028609290}">
      <dgm:prSet/>
      <dgm:spPr/>
      <dgm:t>
        <a:bodyPr/>
        <a:lstStyle/>
        <a:p>
          <a:endParaRPr lang="fr-FR" noProof="1"/>
        </a:p>
      </dgm:t>
    </dgm:pt>
    <dgm:pt modelId="{3BF20F02-38A5-6341-91E9-8E51CE21D46C}">
      <dgm:prSet phldrT="[Texte]" custT="1"/>
      <dgm:spPr>
        <a:ln w="571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fr-FR" sz="1200" b="0" noProof="1"/>
            <a:t>Versionning</a:t>
          </a:r>
        </a:p>
      </dgm:t>
    </dgm:pt>
    <dgm:pt modelId="{50F4DC36-003B-8746-A1FC-8EE4E40BB489}" type="parTrans" cxnId="{46E38F15-B1C7-DC45-821A-CFB6AC97E5CF}">
      <dgm:prSet/>
      <dgm:spPr/>
      <dgm:t>
        <a:bodyPr/>
        <a:lstStyle/>
        <a:p>
          <a:endParaRPr lang="fr-FR" noProof="1"/>
        </a:p>
      </dgm:t>
    </dgm:pt>
    <dgm:pt modelId="{9A4340C0-D643-8646-A92F-25F7BF89628C}" type="sibTrans" cxnId="{46E38F15-B1C7-DC45-821A-CFB6AC97E5CF}">
      <dgm:prSet/>
      <dgm:spPr/>
      <dgm:t>
        <a:bodyPr/>
        <a:lstStyle/>
        <a:p>
          <a:endParaRPr lang="fr-FR" noProof="1"/>
        </a:p>
      </dgm:t>
    </dgm:pt>
    <dgm:pt modelId="{84725457-88E5-4A4C-B85B-980AB4087864}" type="pres">
      <dgm:prSet presAssocID="{9E352EF5-2180-A44F-8055-EF608509E8C3}" presName="cycle" presStyleCnt="0">
        <dgm:presLayoutVars>
          <dgm:dir/>
          <dgm:resizeHandles val="exact"/>
        </dgm:presLayoutVars>
      </dgm:prSet>
      <dgm:spPr/>
    </dgm:pt>
    <dgm:pt modelId="{8E70E87B-1F52-FB48-AAC2-68CCEF87585C}" type="pres">
      <dgm:prSet presAssocID="{6CF53090-7804-CE47-B399-74ABEEBF3B69}" presName="node" presStyleLbl="node1" presStyleIdx="0" presStyleCnt="6" custRadScaleRad="96054" custRadScaleInc="-2635">
        <dgm:presLayoutVars>
          <dgm:bulletEnabled val="1"/>
        </dgm:presLayoutVars>
      </dgm:prSet>
      <dgm:spPr/>
    </dgm:pt>
    <dgm:pt modelId="{623E6166-75A5-9A48-AABA-B2E57CBB53DD}" type="pres">
      <dgm:prSet presAssocID="{45A1D3E5-5AA0-BA42-A4A7-1C22BD02BED2}" presName="sibTrans" presStyleLbl="sibTrans2D1" presStyleIdx="0" presStyleCnt="6"/>
      <dgm:spPr/>
    </dgm:pt>
    <dgm:pt modelId="{7B9C19C6-1F94-5C42-BA84-EFB56A668C28}" type="pres">
      <dgm:prSet presAssocID="{45A1D3E5-5AA0-BA42-A4A7-1C22BD02BED2}" presName="connectorText" presStyleLbl="sibTrans2D1" presStyleIdx="0" presStyleCnt="6"/>
      <dgm:spPr/>
    </dgm:pt>
    <dgm:pt modelId="{A4CAF534-F166-364A-815E-5F99E16F520E}" type="pres">
      <dgm:prSet presAssocID="{B83308CF-982E-B740-916A-57798E5D9DC2}" presName="node" presStyleLbl="node1" presStyleIdx="1" presStyleCnt="6" custRadScaleRad="153579" custRadScaleInc="-28887">
        <dgm:presLayoutVars>
          <dgm:bulletEnabled val="1"/>
        </dgm:presLayoutVars>
      </dgm:prSet>
      <dgm:spPr/>
    </dgm:pt>
    <dgm:pt modelId="{07A1631D-3CAF-9B4B-888F-8EC90001681A}" type="pres">
      <dgm:prSet presAssocID="{043C6835-D093-B044-A25C-A372A87101F4}" presName="sibTrans" presStyleLbl="sibTrans2D1" presStyleIdx="1" presStyleCnt="6"/>
      <dgm:spPr/>
    </dgm:pt>
    <dgm:pt modelId="{0EF96A09-B007-3D4C-BF37-0B3357588861}" type="pres">
      <dgm:prSet presAssocID="{043C6835-D093-B044-A25C-A372A87101F4}" presName="connectorText" presStyleLbl="sibTrans2D1" presStyleIdx="1" presStyleCnt="6"/>
      <dgm:spPr/>
    </dgm:pt>
    <dgm:pt modelId="{2B954933-6D8A-8148-B3BF-F3895F2DC01B}" type="pres">
      <dgm:prSet presAssocID="{A060A135-E1E4-3146-9155-26BAFAE9B6A2}" presName="node" presStyleLbl="node1" presStyleIdx="2" presStyleCnt="6" custRadScaleRad="247621" custRadScaleInc="-176899">
        <dgm:presLayoutVars>
          <dgm:bulletEnabled val="1"/>
        </dgm:presLayoutVars>
      </dgm:prSet>
      <dgm:spPr/>
    </dgm:pt>
    <dgm:pt modelId="{46D6843E-309B-E940-B33C-8DF1ECCD3C69}" type="pres">
      <dgm:prSet presAssocID="{33A2B501-ED68-1944-AB5B-D758D1363F80}" presName="sibTrans" presStyleLbl="sibTrans2D1" presStyleIdx="2" presStyleCnt="6" custScaleX="166707" custLinFactNeighborX="6181" custLinFactNeighborY="44349"/>
      <dgm:spPr/>
    </dgm:pt>
    <dgm:pt modelId="{68088E8F-F334-8D41-BCCB-3EBA0C87EDBC}" type="pres">
      <dgm:prSet presAssocID="{33A2B501-ED68-1944-AB5B-D758D1363F80}" presName="connectorText" presStyleLbl="sibTrans2D1" presStyleIdx="2" presStyleCnt="6"/>
      <dgm:spPr/>
    </dgm:pt>
    <dgm:pt modelId="{AFC22413-10F6-6B42-A44E-697B4A3CF780}" type="pres">
      <dgm:prSet presAssocID="{23DEAE04-FBF6-E847-9897-0E7AFCE54CAA}" presName="node" presStyleLbl="node1" presStyleIdx="3" presStyleCnt="6" custRadScaleRad="17651" custRadScaleInc="-589291">
        <dgm:presLayoutVars>
          <dgm:bulletEnabled val="1"/>
        </dgm:presLayoutVars>
      </dgm:prSet>
      <dgm:spPr/>
    </dgm:pt>
    <dgm:pt modelId="{7494C5AC-DF0C-D749-A21E-151B0CA36F5A}" type="pres">
      <dgm:prSet presAssocID="{63AE77A2-08C8-7749-9EA4-E14B6BB3414D}" presName="sibTrans" presStyleLbl="sibTrans2D1" presStyleIdx="3" presStyleCnt="6" custScaleX="172148" custLinFactNeighborX="-7759" custLinFactNeighborY="40653"/>
      <dgm:spPr/>
    </dgm:pt>
    <dgm:pt modelId="{B746BC0F-709D-DF41-817B-4D541BF0800B}" type="pres">
      <dgm:prSet presAssocID="{63AE77A2-08C8-7749-9EA4-E14B6BB3414D}" presName="connectorText" presStyleLbl="sibTrans2D1" presStyleIdx="3" presStyleCnt="6"/>
      <dgm:spPr/>
    </dgm:pt>
    <dgm:pt modelId="{9EEA2282-B29A-244F-A698-75C6936D52B2}" type="pres">
      <dgm:prSet presAssocID="{D0769176-EFD7-A94B-AEBA-0C3BF5377F93}" presName="node" presStyleLbl="node1" presStyleIdx="4" presStyleCnt="6" custRadScaleRad="259552" custRadScaleInc="173843">
        <dgm:presLayoutVars>
          <dgm:bulletEnabled val="1"/>
        </dgm:presLayoutVars>
      </dgm:prSet>
      <dgm:spPr/>
    </dgm:pt>
    <dgm:pt modelId="{8082A917-CF66-F446-B278-A9E64856AE3B}" type="pres">
      <dgm:prSet presAssocID="{68ED9C9B-E0A2-2646-87C4-D123795B41A1}" presName="sibTrans" presStyleLbl="sibTrans2D1" presStyleIdx="4" presStyleCnt="6"/>
      <dgm:spPr/>
    </dgm:pt>
    <dgm:pt modelId="{62474490-0E87-4D48-821A-78CA15B66A75}" type="pres">
      <dgm:prSet presAssocID="{68ED9C9B-E0A2-2646-87C4-D123795B41A1}" presName="connectorText" presStyleLbl="sibTrans2D1" presStyleIdx="4" presStyleCnt="6"/>
      <dgm:spPr/>
    </dgm:pt>
    <dgm:pt modelId="{9DA6D134-3489-B540-B3E4-BE0418B030CA}" type="pres">
      <dgm:prSet presAssocID="{3BF20F02-38A5-6341-91E9-8E51CE21D46C}" presName="node" presStyleLbl="node1" presStyleIdx="5" presStyleCnt="6" custRadScaleRad="150753" custRadScaleInc="35555">
        <dgm:presLayoutVars>
          <dgm:bulletEnabled val="1"/>
        </dgm:presLayoutVars>
      </dgm:prSet>
      <dgm:spPr/>
    </dgm:pt>
    <dgm:pt modelId="{213711C0-99DA-594F-BE7D-FC9497BB6270}" type="pres">
      <dgm:prSet presAssocID="{9A4340C0-D643-8646-A92F-25F7BF89628C}" presName="sibTrans" presStyleLbl="sibTrans2D1" presStyleIdx="5" presStyleCnt="6"/>
      <dgm:spPr/>
    </dgm:pt>
    <dgm:pt modelId="{02BA8EBF-80DD-7142-A36D-D8E31739D91A}" type="pres">
      <dgm:prSet presAssocID="{9A4340C0-D643-8646-A92F-25F7BF89628C}" presName="connectorText" presStyleLbl="sibTrans2D1" presStyleIdx="5" presStyleCnt="6"/>
      <dgm:spPr/>
    </dgm:pt>
  </dgm:ptLst>
  <dgm:cxnLst>
    <dgm:cxn modelId="{3B6FE308-8AF7-F641-9336-0409853C7BDB}" type="presOf" srcId="{23DEAE04-FBF6-E847-9897-0E7AFCE54CAA}" destId="{AFC22413-10F6-6B42-A44E-697B4A3CF780}" srcOrd="0" destOrd="0" presId="urn:microsoft.com/office/officeart/2005/8/layout/cycle2"/>
    <dgm:cxn modelId="{20BEAE13-AA7F-584F-8C36-37EE848C1EC9}" type="presOf" srcId="{B83308CF-982E-B740-916A-57798E5D9DC2}" destId="{A4CAF534-F166-364A-815E-5F99E16F520E}" srcOrd="0" destOrd="0" presId="urn:microsoft.com/office/officeart/2005/8/layout/cycle2"/>
    <dgm:cxn modelId="{46E38F15-B1C7-DC45-821A-CFB6AC97E5CF}" srcId="{9E352EF5-2180-A44F-8055-EF608509E8C3}" destId="{3BF20F02-38A5-6341-91E9-8E51CE21D46C}" srcOrd="5" destOrd="0" parTransId="{50F4DC36-003B-8746-A1FC-8EE4E40BB489}" sibTransId="{9A4340C0-D643-8646-A92F-25F7BF89628C}"/>
    <dgm:cxn modelId="{BE7A9F1B-7A1C-094A-BBDB-0CA19BF4797E}" type="presOf" srcId="{9E352EF5-2180-A44F-8055-EF608509E8C3}" destId="{84725457-88E5-4A4C-B85B-980AB4087864}" srcOrd="0" destOrd="0" presId="urn:microsoft.com/office/officeart/2005/8/layout/cycle2"/>
    <dgm:cxn modelId="{31A7951F-F9E0-A54B-BB22-CC8F7F5AFE2C}" srcId="{9E352EF5-2180-A44F-8055-EF608509E8C3}" destId="{B83308CF-982E-B740-916A-57798E5D9DC2}" srcOrd="1" destOrd="0" parTransId="{8AB80571-02C9-1943-B798-0EF7DA4F6B6D}" sibTransId="{043C6835-D093-B044-A25C-A372A87101F4}"/>
    <dgm:cxn modelId="{52D25C22-31DA-FF4F-B7F4-786895D2D9FA}" type="presOf" srcId="{33A2B501-ED68-1944-AB5B-D758D1363F80}" destId="{46D6843E-309B-E940-B33C-8DF1ECCD3C69}" srcOrd="0" destOrd="0" presId="urn:microsoft.com/office/officeart/2005/8/layout/cycle2"/>
    <dgm:cxn modelId="{61BE6128-6D9A-7144-A2E7-8DDC215631DE}" srcId="{9E352EF5-2180-A44F-8055-EF608509E8C3}" destId="{A060A135-E1E4-3146-9155-26BAFAE9B6A2}" srcOrd="2" destOrd="0" parTransId="{9CA9B972-7AB2-2B47-B7BF-C7EF75D0C2EB}" sibTransId="{33A2B501-ED68-1944-AB5B-D758D1363F80}"/>
    <dgm:cxn modelId="{5F22DC28-306E-744E-A1B1-79A976EAF2A5}" type="presOf" srcId="{3BF20F02-38A5-6341-91E9-8E51CE21D46C}" destId="{9DA6D134-3489-B540-B3E4-BE0418B030CA}" srcOrd="0" destOrd="0" presId="urn:microsoft.com/office/officeart/2005/8/layout/cycle2"/>
    <dgm:cxn modelId="{4DC9BE36-5279-D643-A668-516BCF00CD3D}" type="presOf" srcId="{45A1D3E5-5AA0-BA42-A4A7-1C22BD02BED2}" destId="{623E6166-75A5-9A48-AABA-B2E57CBB53DD}" srcOrd="0" destOrd="0" presId="urn:microsoft.com/office/officeart/2005/8/layout/cycle2"/>
    <dgm:cxn modelId="{AF048B38-C8F1-104F-B7E0-B2B556949105}" type="presOf" srcId="{6CF53090-7804-CE47-B399-74ABEEBF3B69}" destId="{8E70E87B-1F52-FB48-AAC2-68CCEF87585C}" srcOrd="0" destOrd="0" presId="urn:microsoft.com/office/officeart/2005/8/layout/cycle2"/>
    <dgm:cxn modelId="{1F0E1A49-C2E6-064B-B499-8E7F43DD6DFE}" type="presOf" srcId="{043C6835-D093-B044-A25C-A372A87101F4}" destId="{0EF96A09-B007-3D4C-BF37-0B3357588861}" srcOrd="1" destOrd="0" presId="urn:microsoft.com/office/officeart/2005/8/layout/cycle2"/>
    <dgm:cxn modelId="{C827E84E-8BC8-1145-835E-EDD37A5A9E3C}" type="presOf" srcId="{63AE77A2-08C8-7749-9EA4-E14B6BB3414D}" destId="{7494C5AC-DF0C-D749-A21E-151B0CA36F5A}" srcOrd="0" destOrd="0" presId="urn:microsoft.com/office/officeart/2005/8/layout/cycle2"/>
    <dgm:cxn modelId="{7DA58C50-7502-B443-A58F-0E8315FA9A25}" type="presOf" srcId="{63AE77A2-08C8-7749-9EA4-E14B6BB3414D}" destId="{B746BC0F-709D-DF41-817B-4D541BF0800B}" srcOrd="1" destOrd="0" presId="urn:microsoft.com/office/officeart/2005/8/layout/cycle2"/>
    <dgm:cxn modelId="{988D8C65-7D05-DA41-9174-BA22C661A456}" type="presOf" srcId="{33A2B501-ED68-1944-AB5B-D758D1363F80}" destId="{68088E8F-F334-8D41-BCCB-3EBA0C87EDBC}" srcOrd="1" destOrd="0" presId="urn:microsoft.com/office/officeart/2005/8/layout/cycle2"/>
    <dgm:cxn modelId="{084D7B6D-4FC3-1245-83DA-EACBB03C82B4}" srcId="{9E352EF5-2180-A44F-8055-EF608509E8C3}" destId="{6CF53090-7804-CE47-B399-74ABEEBF3B69}" srcOrd="0" destOrd="0" parTransId="{3B1C710E-3561-A647-B210-3575F64B7E35}" sibTransId="{45A1D3E5-5AA0-BA42-A4A7-1C22BD02BED2}"/>
    <dgm:cxn modelId="{A452136E-8A0D-F04B-949A-69D60CA98D29}" type="presOf" srcId="{043C6835-D093-B044-A25C-A372A87101F4}" destId="{07A1631D-3CAF-9B4B-888F-8EC90001681A}" srcOrd="0" destOrd="0" presId="urn:microsoft.com/office/officeart/2005/8/layout/cycle2"/>
    <dgm:cxn modelId="{613AF27E-A958-4343-BB65-CCBE01EDEB3C}" srcId="{9E352EF5-2180-A44F-8055-EF608509E8C3}" destId="{23DEAE04-FBF6-E847-9897-0E7AFCE54CAA}" srcOrd="3" destOrd="0" parTransId="{D27CF7DE-6644-154B-9A82-6F907D6016EE}" sibTransId="{63AE77A2-08C8-7749-9EA4-E14B6BB3414D}"/>
    <dgm:cxn modelId="{F292AC96-ED2F-ED4B-9330-0B8028609290}" srcId="{9E352EF5-2180-A44F-8055-EF608509E8C3}" destId="{D0769176-EFD7-A94B-AEBA-0C3BF5377F93}" srcOrd="4" destOrd="0" parTransId="{C58E1707-B3D1-6741-A80B-B27349D674FE}" sibTransId="{68ED9C9B-E0A2-2646-87C4-D123795B41A1}"/>
    <dgm:cxn modelId="{B3927799-E1E5-EE43-94A8-A8948CE1576D}" type="presOf" srcId="{A060A135-E1E4-3146-9155-26BAFAE9B6A2}" destId="{2B954933-6D8A-8148-B3BF-F3895F2DC01B}" srcOrd="0" destOrd="0" presId="urn:microsoft.com/office/officeart/2005/8/layout/cycle2"/>
    <dgm:cxn modelId="{291C809C-A136-944F-A2E8-318C7C5BB15F}" type="presOf" srcId="{45A1D3E5-5AA0-BA42-A4A7-1C22BD02BED2}" destId="{7B9C19C6-1F94-5C42-BA84-EFB56A668C28}" srcOrd="1" destOrd="0" presId="urn:microsoft.com/office/officeart/2005/8/layout/cycle2"/>
    <dgm:cxn modelId="{00B2E5A5-961B-DB4D-9C95-E9DFD608B490}" type="presOf" srcId="{68ED9C9B-E0A2-2646-87C4-D123795B41A1}" destId="{62474490-0E87-4D48-821A-78CA15B66A75}" srcOrd="1" destOrd="0" presId="urn:microsoft.com/office/officeart/2005/8/layout/cycle2"/>
    <dgm:cxn modelId="{1466F7DA-B10E-9743-A3E2-FB626B72039F}" type="presOf" srcId="{9A4340C0-D643-8646-A92F-25F7BF89628C}" destId="{213711C0-99DA-594F-BE7D-FC9497BB6270}" srcOrd="0" destOrd="0" presId="urn:microsoft.com/office/officeart/2005/8/layout/cycle2"/>
    <dgm:cxn modelId="{5F95EDDE-D20C-8949-B7B8-63858C558D51}" type="presOf" srcId="{9A4340C0-D643-8646-A92F-25F7BF89628C}" destId="{02BA8EBF-80DD-7142-A36D-D8E31739D91A}" srcOrd="1" destOrd="0" presId="urn:microsoft.com/office/officeart/2005/8/layout/cycle2"/>
    <dgm:cxn modelId="{4C8936DF-B6C6-C249-AAD4-F82E7ED15A97}" type="presOf" srcId="{D0769176-EFD7-A94B-AEBA-0C3BF5377F93}" destId="{9EEA2282-B29A-244F-A698-75C6936D52B2}" srcOrd="0" destOrd="0" presId="urn:microsoft.com/office/officeart/2005/8/layout/cycle2"/>
    <dgm:cxn modelId="{205045F6-C74D-3F44-BF10-48832F2B588F}" type="presOf" srcId="{68ED9C9B-E0A2-2646-87C4-D123795B41A1}" destId="{8082A917-CF66-F446-B278-A9E64856AE3B}" srcOrd="0" destOrd="0" presId="urn:microsoft.com/office/officeart/2005/8/layout/cycle2"/>
    <dgm:cxn modelId="{87A9A83C-E2D2-D047-AAA3-D5769C9112B2}" type="presParOf" srcId="{84725457-88E5-4A4C-B85B-980AB4087864}" destId="{8E70E87B-1F52-FB48-AAC2-68CCEF87585C}" srcOrd="0" destOrd="0" presId="urn:microsoft.com/office/officeart/2005/8/layout/cycle2"/>
    <dgm:cxn modelId="{25557B4A-7A94-394D-80F2-91AE7167C6B8}" type="presParOf" srcId="{84725457-88E5-4A4C-B85B-980AB4087864}" destId="{623E6166-75A5-9A48-AABA-B2E57CBB53DD}" srcOrd="1" destOrd="0" presId="urn:microsoft.com/office/officeart/2005/8/layout/cycle2"/>
    <dgm:cxn modelId="{9EDDD323-E166-8846-AFCD-EC9084342BF2}" type="presParOf" srcId="{623E6166-75A5-9A48-AABA-B2E57CBB53DD}" destId="{7B9C19C6-1F94-5C42-BA84-EFB56A668C28}" srcOrd="0" destOrd="0" presId="urn:microsoft.com/office/officeart/2005/8/layout/cycle2"/>
    <dgm:cxn modelId="{7EFD6A5C-9441-6E4D-A6C8-2F1AADBCFA66}" type="presParOf" srcId="{84725457-88E5-4A4C-B85B-980AB4087864}" destId="{A4CAF534-F166-364A-815E-5F99E16F520E}" srcOrd="2" destOrd="0" presId="urn:microsoft.com/office/officeart/2005/8/layout/cycle2"/>
    <dgm:cxn modelId="{F95A3CA9-11FD-3246-AD70-AC4268BB9F15}" type="presParOf" srcId="{84725457-88E5-4A4C-B85B-980AB4087864}" destId="{07A1631D-3CAF-9B4B-888F-8EC90001681A}" srcOrd="3" destOrd="0" presId="urn:microsoft.com/office/officeart/2005/8/layout/cycle2"/>
    <dgm:cxn modelId="{6BF1DDB6-CEFD-5147-9595-C542BCEDBC5C}" type="presParOf" srcId="{07A1631D-3CAF-9B4B-888F-8EC90001681A}" destId="{0EF96A09-B007-3D4C-BF37-0B3357588861}" srcOrd="0" destOrd="0" presId="urn:microsoft.com/office/officeart/2005/8/layout/cycle2"/>
    <dgm:cxn modelId="{2DAD2F6D-4404-294D-B519-00A20EE80B12}" type="presParOf" srcId="{84725457-88E5-4A4C-B85B-980AB4087864}" destId="{2B954933-6D8A-8148-B3BF-F3895F2DC01B}" srcOrd="4" destOrd="0" presId="urn:microsoft.com/office/officeart/2005/8/layout/cycle2"/>
    <dgm:cxn modelId="{26F292FF-B8D7-DE4C-AACB-BB901DC4E01D}" type="presParOf" srcId="{84725457-88E5-4A4C-B85B-980AB4087864}" destId="{46D6843E-309B-E940-B33C-8DF1ECCD3C69}" srcOrd="5" destOrd="0" presId="urn:microsoft.com/office/officeart/2005/8/layout/cycle2"/>
    <dgm:cxn modelId="{D734C82C-4894-0749-8E22-47B027B1E7C1}" type="presParOf" srcId="{46D6843E-309B-E940-B33C-8DF1ECCD3C69}" destId="{68088E8F-F334-8D41-BCCB-3EBA0C87EDBC}" srcOrd="0" destOrd="0" presId="urn:microsoft.com/office/officeart/2005/8/layout/cycle2"/>
    <dgm:cxn modelId="{8D04D833-539A-4C47-A875-3C61CA038092}" type="presParOf" srcId="{84725457-88E5-4A4C-B85B-980AB4087864}" destId="{AFC22413-10F6-6B42-A44E-697B4A3CF780}" srcOrd="6" destOrd="0" presId="urn:microsoft.com/office/officeart/2005/8/layout/cycle2"/>
    <dgm:cxn modelId="{3D473815-CAE4-AF41-8E3B-4CB94E443B3D}" type="presParOf" srcId="{84725457-88E5-4A4C-B85B-980AB4087864}" destId="{7494C5AC-DF0C-D749-A21E-151B0CA36F5A}" srcOrd="7" destOrd="0" presId="urn:microsoft.com/office/officeart/2005/8/layout/cycle2"/>
    <dgm:cxn modelId="{45A0E22E-3AE7-E741-A072-87EA5E085B03}" type="presParOf" srcId="{7494C5AC-DF0C-D749-A21E-151B0CA36F5A}" destId="{B746BC0F-709D-DF41-817B-4D541BF0800B}" srcOrd="0" destOrd="0" presId="urn:microsoft.com/office/officeart/2005/8/layout/cycle2"/>
    <dgm:cxn modelId="{589C40BF-E77A-1D4A-9009-116299F32128}" type="presParOf" srcId="{84725457-88E5-4A4C-B85B-980AB4087864}" destId="{9EEA2282-B29A-244F-A698-75C6936D52B2}" srcOrd="8" destOrd="0" presId="urn:microsoft.com/office/officeart/2005/8/layout/cycle2"/>
    <dgm:cxn modelId="{23FD0862-C1B8-8641-869A-AF5C27A8090C}" type="presParOf" srcId="{84725457-88E5-4A4C-B85B-980AB4087864}" destId="{8082A917-CF66-F446-B278-A9E64856AE3B}" srcOrd="9" destOrd="0" presId="urn:microsoft.com/office/officeart/2005/8/layout/cycle2"/>
    <dgm:cxn modelId="{5759A721-1ACD-5B4F-A4B4-91B1D43BE66A}" type="presParOf" srcId="{8082A917-CF66-F446-B278-A9E64856AE3B}" destId="{62474490-0E87-4D48-821A-78CA15B66A75}" srcOrd="0" destOrd="0" presId="urn:microsoft.com/office/officeart/2005/8/layout/cycle2"/>
    <dgm:cxn modelId="{110C85CE-0250-D44E-A9B1-605C5129990E}" type="presParOf" srcId="{84725457-88E5-4A4C-B85B-980AB4087864}" destId="{9DA6D134-3489-B540-B3E4-BE0418B030CA}" srcOrd="10" destOrd="0" presId="urn:microsoft.com/office/officeart/2005/8/layout/cycle2"/>
    <dgm:cxn modelId="{2CD1CE0F-6304-A943-B70A-7CDCDDCF4FFD}" type="presParOf" srcId="{84725457-88E5-4A4C-B85B-980AB4087864}" destId="{213711C0-99DA-594F-BE7D-FC9497BB6270}" srcOrd="11" destOrd="0" presId="urn:microsoft.com/office/officeart/2005/8/layout/cycle2"/>
    <dgm:cxn modelId="{B01E1F60-4EDF-AF48-8CEA-252F9CB0B4CB}" type="presParOf" srcId="{213711C0-99DA-594F-BE7D-FC9497BB6270}" destId="{02BA8EBF-80DD-7142-A36D-D8E31739D91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E87B-1F52-FB48-AAC2-68CCEF87585C}">
      <dsp:nvSpPr>
        <dsp:cNvPr id="0" name=""/>
        <dsp:cNvSpPr/>
      </dsp:nvSpPr>
      <dsp:spPr>
        <a:xfrm>
          <a:off x="5272707" y="82857"/>
          <a:ext cx="1355749" cy="13557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1"/>
            <a:t>Test &amp; Control</a:t>
          </a:r>
        </a:p>
      </dsp:txBody>
      <dsp:txXfrm>
        <a:off x="5471252" y="281402"/>
        <a:ext cx="958659" cy="958659"/>
      </dsp:txXfrm>
    </dsp:sp>
    <dsp:sp modelId="{623E6166-75A5-9A48-AABA-B2E57CBB53DD}">
      <dsp:nvSpPr>
        <dsp:cNvPr id="0" name=""/>
        <dsp:cNvSpPr/>
      </dsp:nvSpPr>
      <dsp:spPr>
        <a:xfrm rot="2599">
          <a:off x="6873154" y="532869"/>
          <a:ext cx="589500" cy="457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noProof="1"/>
        </a:p>
      </dsp:txBody>
      <dsp:txXfrm>
        <a:off x="6873154" y="624330"/>
        <a:ext cx="452231" cy="274539"/>
      </dsp:txXfrm>
    </dsp:sp>
    <dsp:sp modelId="{A4CAF534-F166-364A-815E-5F99E16F520E}">
      <dsp:nvSpPr>
        <dsp:cNvPr id="0" name=""/>
        <dsp:cNvSpPr/>
      </dsp:nvSpPr>
      <dsp:spPr>
        <a:xfrm>
          <a:off x="7740720" y="84723"/>
          <a:ext cx="1355749" cy="13557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1"/>
            <a:t>Deploy</a:t>
          </a:r>
          <a:endParaRPr lang="fr-FR" sz="700" kern="1200" noProof="1"/>
        </a:p>
      </dsp:txBody>
      <dsp:txXfrm>
        <a:off x="7939265" y="283268"/>
        <a:ext cx="958659" cy="958659"/>
      </dsp:txXfrm>
    </dsp:sp>
    <dsp:sp modelId="{07A1631D-3CAF-9B4B-888F-8EC90001681A}">
      <dsp:nvSpPr>
        <dsp:cNvPr id="0" name=""/>
        <dsp:cNvSpPr/>
      </dsp:nvSpPr>
      <dsp:spPr>
        <a:xfrm rot="21565681">
          <a:off x="9281415" y="522976"/>
          <a:ext cx="445679" cy="457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noProof="1"/>
        </a:p>
      </dsp:txBody>
      <dsp:txXfrm>
        <a:off x="9281418" y="615156"/>
        <a:ext cx="311975" cy="274539"/>
      </dsp:txXfrm>
    </dsp:sp>
    <dsp:sp modelId="{2B954933-6D8A-8148-B3BF-F3895F2DC01B}">
      <dsp:nvSpPr>
        <dsp:cNvPr id="0" name=""/>
        <dsp:cNvSpPr/>
      </dsp:nvSpPr>
      <dsp:spPr>
        <a:xfrm>
          <a:off x="9937264" y="62794"/>
          <a:ext cx="1355749" cy="13557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1"/>
            <a:t>Infrastructure auto-scalé</a:t>
          </a:r>
        </a:p>
      </dsp:txBody>
      <dsp:txXfrm>
        <a:off x="10135809" y="261339"/>
        <a:ext cx="958659" cy="958659"/>
      </dsp:txXfrm>
    </dsp:sp>
    <dsp:sp modelId="{46D6843E-309B-E940-B33C-8DF1ECCD3C69}">
      <dsp:nvSpPr>
        <dsp:cNvPr id="0" name=""/>
        <dsp:cNvSpPr/>
      </dsp:nvSpPr>
      <dsp:spPr>
        <a:xfrm rot="9642368">
          <a:off x="6910023" y="1505510"/>
          <a:ext cx="3124627" cy="457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noProof="1"/>
        </a:p>
      </dsp:txBody>
      <dsp:txXfrm rot="10800000">
        <a:off x="7043437" y="1574345"/>
        <a:ext cx="2987358" cy="274539"/>
      </dsp:txXfrm>
    </dsp:sp>
    <dsp:sp modelId="{AFC22413-10F6-6B42-A44E-697B4A3CF780}">
      <dsp:nvSpPr>
        <dsp:cNvPr id="0" name=""/>
        <dsp:cNvSpPr/>
      </dsp:nvSpPr>
      <dsp:spPr>
        <a:xfrm>
          <a:off x="5319820" y="1679245"/>
          <a:ext cx="1355749" cy="13557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1"/>
            <a:t>Monitoring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1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1"/>
            <a:t>FeedBack</a:t>
          </a:r>
        </a:p>
      </dsp:txBody>
      <dsp:txXfrm>
        <a:off x="5518365" y="1877790"/>
        <a:ext cx="958659" cy="958659"/>
      </dsp:txXfrm>
    </dsp:sp>
    <dsp:sp modelId="{7494C5AC-DF0C-D749-A21E-151B0CA36F5A}">
      <dsp:nvSpPr>
        <dsp:cNvPr id="0" name=""/>
        <dsp:cNvSpPr/>
      </dsp:nvSpPr>
      <dsp:spPr>
        <a:xfrm rot="11903380">
          <a:off x="1694352" y="1515651"/>
          <a:ext cx="3487455" cy="457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noProof="1"/>
        </a:p>
      </dsp:txBody>
      <dsp:txXfrm rot="10800000">
        <a:off x="1828116" y="1628817"/>
        <a:ext cx="3350186" cy="274539"/>
      </dsp:txXfrm>
    </dsp:sp>
    <dsp:sp modelId="{9EEA2282-B29A-244F-A698-75C6936D52B2}">
      <dsp:nvSpPr>
        <dsp:cNvPr id="0" name=""/>
        <dsp:cNvSpPr/>
      </dsp:nvSpPr>
      <dsp:spPr>
        <a:xfrm>
          <a:off x="406147" y="45668"/>
          <a:ext cx="1355749" cy="13557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noProof="1"/>
            <a:t>Planification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noProof="1"/>
            <a:t>&amp;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noProof="1"/>
            <a:t>Développement</a:t>
          </a:r>
        </a:p>
      </dsp:txBody>
      <dsp:txXfrm>
        <a:off x="604692" y="244213"/>
        <a:ext cx="958659" cy="958659"/>
      </dsp:txXfrm>
    </dsp:sp>
    <dsp:sp modelId="{8082A917-CF66-F446-B278-A9E64856AE3B}">
      <dsp:nvSpPr>
        <dsp:cNvPr id="0" name=""/>
        <dsp:cNvSpPr/>
      </dsp:nvSpPr>
      <dsp:spPr>
        <a:xfrm rot="21589985">
          <a:off x="2028106" y="491076"/>
          <a:ext cx="641334" cy="457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noProof="1"/>
        </a:p>
      </dsp:txBody>
      <dsp:txXfrm>
        <a:off x="2028106" y="582789"/>
        <a:ext cx="504065" cy="274539"/>
      </dsp:txXfrm>
    </dsp:sp>
    <dsp:sp modelId="{9DA6D134-3489-B540-B3E4-BE0418B030CA}">
      <dsp:nvSpPr>
        <dsp:cNvPr id="0" name=""/>
        <dsp:cNvSpPr/>
      </dsp:nvSpPr>
      <dsp:spPr>
        <a:xfrm>
          <a:off x="2971951" y="38193"/>
          <a:ext cx="1355749" cy="13557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noProof="1"/>
            <a:t>Versionning</a:t>
          </a:r>
        </a:p>
      </dsp:txBody>
      <dsp:txXfrm>
        <a:off x="3170496" y="236738"/>
        <a:ext cx="958659" cy="958659"/>
      </dsp:txXfrm>
    </dsp:sp>
    <dsp:sp modelId="{213711C0-99DA-594F-BE7D-FC9497BB6270}">
      <dsp:nvSpPr>
        <dsp:cNvPr id="0" name=""/>
        <dsp:cNvSpPr/>
      </dsp:nvSpPr>
      <dsp:spPr>
        <a:xfrm rot="66728">
          <a:off x="4535483" y="509342"/>
          <a:ext cx="501082" cy="457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 noProof="1"/>
        </a:p>
      </dsp:txBody>
      <dsp:txXfrm>
        <a:off x="4535496" y="599523"/>
        <a:ext cx="363813" cy="274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8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3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pp.com/fr/devops-solutions/what-is-devops" TargetMode="External"/><Relationship Id="rId2" Type="http://schemas.openxmlformats.org/officeDocument/2006/relationships/hyperlink" Target="https://www.rhapsodiesconseil.fr/articles/6-bonnes-raisons-dadopter-devop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0EF7A9-E8DC-4A4D-9AA5-28948FB4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fr-FR" sz="4400" dirty="0"/>
              <a:t>DevOps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BAEDE7-1C96-42FB-A14F-838FFD95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Développement &amp; Opération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B21E40C-09B7-477A-81D1-D91219E4D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8" b="6374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6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EF7A9-E8DC-4A4D-9AA5-28948FB4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4558132"/>
            <a:ext cx="3977640" cy="905750"/>
          </a:xfrm>
        </p:spPr>
        <p:txBody>
          <a:bodyPr anchor="b">
            <a:normAutofit/>
          </a:bodyPr>
          <a:lstStyle/>
          <a:p>
            <a:r>
              <a:rPr lang="fr-FR" sz="4400" dirty="0"/>
              <a:t>DevOps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BAEDE7-1C96-42FB-A14F-838FFD95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956904"/>
            <a:ext cx="3977640" cy="331692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fr-FR" sz="2000" noProof="1"/>
              <a:t>DevOps Culture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fr-FR" sz="2000" noProof="1"/>
              <a:t>DevOps Process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fr-FR" sz="2000" noProof="1"/>
              <a:t>DevOps Cycle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fr-FR" sz="2000" noProof="1"/>
              <a:t>DevSecOps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fr-FR" sz="2000" noProof="1"/>
              <a:t>Process Compare</a:t>
            </a:r>
          </a:p>
          <a:p>
            <a:pPr marL="342900" indent="-342900">
              <a:buFont typeface="Wingdings" pitchFamily="2" charset="2"/>
              <a:buChar char="q"/>
            </a:pPr>
            <a:endParaRPr lang="fr-FR" sz="2000" noProof="1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B21E40C-09B7-477A-81D1-D91219E4D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8" b="6374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DBDF8C2D-4159-9D49-90D9-F48946BB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12192000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aque 5">
            <a:extLst>
              <a:ext uri="{FF2B5EF4-FFF2-40B4-BE49-F238E27FC236}">
                <a16:creationId xmlns:a16="http://schemas.microsoft.com/office/drawing/2014/main" id="{61BC333A-ED83-B146-B87A-AEACA59240FC}"/>
              </a:ext>
            </a:extLst>
          </p:cNvPr>
          <p:cNvSpPr/>
          <p:nvPr/>
        </p:nvSpPr>
        <p:spPr>
          <a:xfrm>
            <a:off x="8915399" y="184911"/>
            <a:ext cx="3091069" cy="596348"/>
          </a:xfrm>
          <a:prstGeom prst="bevel">
            <a:avLst/>
          </a:prstGeom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/>
              <a:t>DevOps Culture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6707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75F2C45A-8BA4-A847-908F-F7CA9FEEAF02}"/>
              </a:ext>
            </a:extLst>
          </p:cNvPr>
          <p:cNvSpPr/>
          <p:nvPr/>
        </p:nvSpPr>
        <p:spPr>
          <a:xfrm>
            <a:off x="8915399" y="184911"/>
            <a:ext cx="3091069" cy="596348"/>
          </a:xfrm>
          <a:prstGeom prst="bevel">
            <a:avLst/>
          </a:prstGeom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noProof="1"/>
              <a:t>DevOps Process</a:t>
            </a:r>
            <a:endParaRPr lang="fr-FR" sz="2400" noProof="1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AAF5CB-3791-D74B-ADAF-31D9C5FD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053916"/>
            <a:ext cx="12153900" cy="2667000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F0E0C8C-2C0C-FABB-4338-DB97C67A7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819217"/>
              </p:ext>
            </p:extLst>
          </p:nvPr>
        </p:nvGraphicFramePr>
        <p:xfrm>
          <a:off x="137491" y="3744107"/>
          <a:ext cx="11955117" cy="5431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08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622B554-1115-4341-885F-81FF9EC9C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" y="159024"/>
            <a:ext cx="11315700" cy="6858000"/>
          </a:xfrm>
          <a:prstGeom prst="rect">
            <a:avLst/>
          </a:prstGeom>
        </p:spPr>
      </p:pic>
      <p:sp>
        <p:nvSpPr>
          <p:cNvPr id="2" name="Plaque 1">
            <a:extLst>
              <a:ext uri="{FF2B5EF4-FFF2-40B4-BE49-F238E27FC236}">
                <a16:creationId xmlns:a16="http://schemas.microsoft.com/office/drawing/2014/main" id="{5A7B12F7-2BE5-4123-9A41-59C113B4F877}"/>
              </a:ext>
            </a:extLst>
          </p:cNvPr>
          <p:cNvSpPr/>
          <p:nvPr/>
        </p:nvSpPr>
        <p:spPr>
          <a:xfrm>
            <a:off x="9515061" y="184911"/>
            <a:ext cx="2491407" cy="596348"/>
          </a:xfrm>
          <a:prstGeom prst="bevel">
            <a:avLst/>
          </a:prstGeom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/>
              <a:t>DevOps Cycle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5181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85C46E7-FBB4-594E-84D7-5ABA7F8E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7111"/>
            <a:ext cx="12192000" cy="50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que 6">
            <a:extLst>
              <a:ext uri="{FF2B5EF4-FFF2-40B4-BE49-F238E27FC236}">
                <a16:creationId xmlns:a16="http://schemas.microsoft.com/office/drawing/2014/main" id="{75F2C45A-8BA4-A847-908F-F7CA9FEEAF02}"/>
              </a:ext>
            </a:extLst>
          </p:cNvPr>
          <p:cNvSpPr/>
          <p:nvPr/>
        </p:nvSpPr>
        <p:spPr>
          <a:xfrm>
            <a:off x="8915399" y="184911"/>
            <a:ext cx="3091069" cy="596348"/>
          </a:xfrm>
          <a:prstGeom prst="bevel">
            <a:avLst/>
          </a:prstGeom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/>
              <a:t>DevSecOps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367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75F2C45A-8BA4-A847-908F-F7CA9FEEAF02}"/>
              </a:ext>
            </a:extLst>
          </p:cNvPr>
          <p:cNvSpPr/>
          <p:nvPr/>
        </p:nvSpPr>
        <p:spPr>
          <a:xfrm>
            <a:off x="8915399" y="184911"/>
            <a:ext cx="3091069" cy="596348"/>
          </a:xfrm>
          <a:prstGeom prst="bevel">
            <a:avLst/>
          </a:prstGeom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noProof="1"/>
              <a:t>Process Compare</a:t>
            </a:r>
            <a:endParaRPr lang="fr-FR" sz="2400" noProof="1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2ED1923-DCB3-9A4D-94BD-3F47AD13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4" y="924646"/>
            <a:ext cx="9638954" cy="59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2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>
            <a:extLst>
              <a:ext uri="{FF2B5EF4-FFF2-40B4-BE49-F238E27FC236}">
                <a16:creationId xmlns:a16="http://schemas.microsoft.com/office/drawing/2014/main" id="{75F2C45A-8BA4-A847-908F-F7CA9FEEAF02}"/>
              </a:ext>
            </a:extLst>
          </p:cNvPr>
          <p:cNvSpPr/>
          <p:nvPr/>
        </p:nvSpPr>
        <p:spPr>
          <a:xfrm>
            <a:off x="8915399" y="184911"/>
            <a:ext cx="3091069" cy="596348"/>
          </a:xfrm>
          <a:prstGeom prst="bevel">
            <a:avLst/>
          </a:prstGeom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noProof="1"/>
              <a:t>Links to learn</a:t>
            </a:r>
            <a:endParaRPr lang="fr-FR" sz="2400" noProof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764D3-1E71-EB42-A1BE-D5345DEC4AF2}"/>
              </a:ext>
            </a:extLst>
          </p:cNvPr>
          <p:cNvSpPr/>
          <p:nvPr/>
        </p:nvSpPr>
        <p:spPr>
          <a:xfrm>
            <a:off x="294861" y="5923124"/>
            <a:ext cx="1160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fr-FR" sz="1600" dirty="0">
                <a:sym typeface="Wingdings" pitchFamily="2" charset="2"/>
                <a:hlinkClick r:id="rId2"/>
              </a:rPr>
              <a:t>https://www.rhapsodiesconseil.fr/articles/6-bonnes-raisons-dadopter-devops</a:t>
            </a:r>
            <a:endParaRPr lang="fr-FR" sz="16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fr-FR" sz="1600" dirty="0">
                <a:hlinkClick r:id="rId3"/>
              </a:rPr>
              <a:t>https://www.netapp.com/fr/devops-solutions/what-is-devops</a:t>
            </a: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1706FC-DCD0-9CF6-CDEE-5402006C6F35}"/>
              </a:ext>
            </a:extLst>
          </p:cNvPr>
          <p:cNvSpPr txBox="1"/>
          <p:nvPr/>
        </p:nvSpPr>
        <p:spPr>
          <a:xfrm>
            <a:off x="294861" y="1540825"/>
            <a:ext cx="106249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Développement continu.</a:t>
            </a:r>
            <a:r>
              <a:rPr lang="fr-FR" sz="1400" b="0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P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hases de planification et de code dans le cycle DevOp</a:t>
            </a:r>
            <a:r>
              <a:rPr lang="fr-F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s</a:t>
            </a:r>
            <a:endParaRPr lang="fr-FR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Tests continus.</a:t>
            </a:r>
            <a:r>
              <a:rPr lang="fr-FR" sz="1400" b="0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Tests automatisés, planifiés et continus lors de l'écriture ou de la mise à jour du code de l'application qui accélèrent la livraison du code en production.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Intégration continue.</a:t>
            </a:r>
            <a:r>
              <a:rPr lang="fr-FR" sz="1400" b="0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Ensemble d’outils de gestion de la configuration, de test et de développement pour assurer le suivi de la mise en production des différentes portions du code.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Livraison continue. </a:t>
            </a:r>
            <a:r>
              <a:rPr lang="fr-F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P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ublication des modifications du code après la phase de test, dans un environnement de dépôt statique, de livraison statique ou de préproduction active.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Déploiement continu.</a:t>
            </a:r>
            <a:r>
              <a:rPr lang="fr-FR" sz="1400" b="0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A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utomatise la publication d'un code nouveau ou modifié dans l'environnement de production. </a:t>
            </a:r>
            <a:r>
              <a:rPr lang="fr-F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L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 technologies de conteneur comme Docker et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Kubernetes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assurent la cohérence de l’infrastructure entre plusieurs plateformes et environnements.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Surveillance continue.</a:t>
            </a:r>
            <a:r>
              <a:rPr lang="fr-FR" sz="1400" b="0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urveillance continue du code exécuté et de l'infrastructure. Les développeurs reçoivent des </a:t>
            </a:r>
            <a:r>
              <a:rPr lang="fr-FR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rapports et des alertes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sur les problèmes.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fr-FR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1400" b="1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Infrastructure-as-code.</a:t>
            </a:r>
            <a:r>
              <a:rPr lang="fr-FR" sz="1400" b="0" i="0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Cette pratique peut être suivie dans plusieurs phases DevOps pour automatiser le provisionnement de l'infrastructure requise pour une version logicielle. Les développeurs ajoutent le « code » de l'infrastructure à l'aide de leurs outils de développement. Par exemple, un développeur peut créer un volume de stockage à la demande via Docker,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Kubernetes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ou </a:t>
            </a:r>
            <a:r>
              <a:rPr lang="fr-FR" sz="1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OpenShift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Cette pratique permet aussi aux équipes chargées des opérations de surveiller les configurations de l'environnement, d'effectuer le suivi des modifications et de simplifier leur restauration.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7BBBF6-BD54-A168-7397-24CD4BDC4368}"/>
              </a:ext>
            </a:extLst>
          </p:cNvPr>
          <p:cNvSpPr txBox="1"/>
          <p:nvPr/>
        </p:nvSpPr>
        <p:spPr>
          <a:xfrm>
            <a:off x="9173928" y="5414469"/>
            <a:ext cx="174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</a:rPr>
              <a:t>netapp.com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B58E07-3B03-9A42-D25F-49603812CF4E}"/>
              </a:ext>
            </a:extLst>
          </p:cNvPr>
          <p:cNvSpPr txBox="1"/>
          <p:nvPr/>
        </p:nvSpPr>
        <p:spPr>
          <a:xfrm>
            <a:off x="294860" y="483085"/>
            <a:ext cx="83720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sz="20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Les pratiques DevOps améliorent en continu et automatisent les processus. Bon nombre d'entre elles portent sur une ou plusieurs phases du cycle de développement :</a:t>
            </a:r>
          </a:p>
        </p:txBody>
      </p:sp>
    </p:spTree>
    <p:extLst>
      <p:ext uri="{BB962C8B-B14F-4D97-AF65-F5344CB8AC3E}">
        <p14:creationId xmlns:p14="http://schemas.microsoft.com/office/powerpoint/2010/main" val="38480696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3341"/>
      </a:dk2>
      <a:lt2>
        <a:srgbClr val="E8E6E2"/>
      </a:lt2>
      <a:accent1>
        <a:srgbClr val="4D73C3"/>
      </a:accent1>
      <a:accent2>
        <a:srgbClr val="3B93B1"/>
      </a:accent2>
      <a:accent3>
        <a:srgbClr val="46B3A2"/>
      </a:accent3>
      <a:accent4>
        <a:srgbClr val="3BB16D"/>
      </a:accent4>
      <a:accent5>
        <a:srgbClr val="48B849"/>
      </a:accent5>
      <a:accent6>
        <a:srgbClr val="6BB13B"/>
      </a:accent6>
      <a:hlink>
        <a:srgbClr val="A07D35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34446308C6F04EA105D5E9182B8AE8" ma:contentTypeVersion="12" ma:contentTypeDescription="Crée un document." ma:contentTypeScope="" ma:versionID="6534ae0a11f131844f177bb1c69cfbbb">
  <xsd:schema xmlns:xsd="http://www.w3.org/2001/XMLSchema" xmlns:xs="http://www.w3.org/2001/XMLSchema" xmlns:p="http://schemas.microsoft.com/office/2006/metadata/properties" xmlns:ns2="1ec2da86-5f62-43da-8d72-7ed239a3d4f2" xmlns:ns3="5980cb3a-0623-49e8-aa2d-506ecdcc4f68" targetNamespace="http://schemas.microsoft.com/office/2006/metadata/properties" ma:root="true" ma:fieldsID="c3f2c039d8f0115b1882c651393ee08d" ns2:_="" ns3:_="">
    <xsd:import namespace="1ec2da86-5f62-43da-8d72-7ed239a3d4f2"/>
    <xsd:import namespace="5980cb3a-0623-49e8-aa2d-506ecdcc4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2da86-5f62-43da-8d72-7ed239a3d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0cb3a-0623-49e8-aa2d-506ecdcc4f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745e83-f720-4f6b-849e-1e8fdd91bf79}" ma:internalName="TaxCatchAll" ma:showField="CatchAllData" ma:web="5980cb3a-0623-49e8-aa2d-506ecdcc4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80cb3a-0623-49e8-aa2d-506ecdcc4f68" xsi:nil="true"/>
    <lcf76f155ced4ddcb4097134ff3c332f xmlns="1ec2da86-5f62-43da-8d72-7ed239a3d4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3A37DD5-167C-485E-BC40-C0923E76F0CC}"/>
</file>

<file path=customXml/itemProps2.xml><?xml version="1.0" encoding="utf-8"?>
<ds:datastoreItem xmlns:ds="http://schemas.openxmlformats.org/officeDocument/2006/customXml" ds:itemID="{2B1C8C6F-FE8D-4CB2-B98B-80EB4D311148}"/>
</file>

<file path=customXml/itemProps3.xml><?xml version="1.0" encoding="utf-8"?>
<ds:datastoreItem xmlns:ds="http://schemas.openxmlformats.org/officeDocument/2006/customXml" ds:itemID="{02AD0CDA-57B5-4E67-9DF7-DCEAB54FF05D}"/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345</Words>
  <Application>Microsoft Macintosh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Neue Haas Grotesk Text Pro</vt:lpstr>
      <vt:lpstr>Wingdings</vt:lpstr>
      <vt:lpstr>AccentBoxVTI</vt:lpstr>
      <vt:lpstr>DevOps </vt:lpstr>
      <vt:lpstr>DevOps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PHP</dc:title>
  <dc:creator>OULAD HAMMOUCH-MAYER Mehdi</dc:creator>
  <cp:lastModifiedBy>OULAD HAMMOUCH-MAYER Mehdi</cp:lastModifiedBy>
  <cp:revision>250</cp:revision>
  <dcterms:created xsi:type="dcterms:W3CDTF">2021-01-06T21:08:11Z</dcterms:created>
  <dcterms:modified xsi:type="dcterms:W3CDTF">2023-03-31T10:51:12Z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0x0101005434446308C6F04EA105D5E9182B8AE8</vt:lpwstr>
  </property>
</Properties>
</file>