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61" r:id="rId4"/>
    <p:sldId id="262" r:id="rId5"/>
    <p:sldId id="260" r:id="rId6"/>
    <p:sldId id="259" r:id="rId7"/>
    <p:sldId id="257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D25"/>
    <a:srgbClr val="FEFEFE"/>
    <a:srgbClr val="DDD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86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8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7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9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0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6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3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6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5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3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6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use-the-javascript-fetch-api-to-get-data-f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0EF7A9-E8DC-4A4D-9AA5-28948FB41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646" y="734697"/>
            <a:ext cx="3977640" cy="2123321"/>
          </a:xfrm>
        </p:spPr>
        <p:txBody>
          <a:bodyPr anchor="b">
            <a:normAutofit/>
          </a:bodyPr>
          <a:lstStyle/>
          <a:p>
            <a:pPr algn="ctr"/>
            <a:r>
              <a:rPr lang="fr-FR" sz="4400" dirty="0"/>
              <a:t>Découverte  des </a:t>
            </a:r>
            <a:r>
              <a:rPr lang="fr-FR" sz="4400" dirty="0" err="1"/>
              <a:t>WebServices</a:t>
            </a:r>
            <a:endParaRPr lang="fr-FR" sz="4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BAEDE7-1C96-42FB-A14F-838FFD952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8057" y="4089150"/>
            <a:ext cx="3977640" cy="1208141"/>
          </a:xfrm>
        </p:spPr>
        <p:txBody>
          <a:bodyPr>
            <a:normAutofit/>
          </a:bodyPr>
          <a:lstStyle/>
          <a:p>
            <a:r>
              <a:rPr lang="fr-FR" sz="2000" dirty="0" err="1"/>
              <a:t>WebServices</a:t>
            </a:r>
            <a:r>
              <a:rPr lang="fr-FR" sz="2000" dirty="0"/>
              <a:t> et JSON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2B21E40C-09B7-477A-81D1-D91219E4DC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8" b="6374"/>
          <a:stretch/>
        </p:blipFill>
        <p:spPr>
          <a:xfrm rot="2700000">
            <a:off x="20" y="10"/>
            <a:ext cx="7443196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066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04AA88-D7BD-4F41-81D3-BB20A813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Découverte des </a:t>
            </a:r>
            <a:r>
              <a:rPr lang="fr-FR" dirty="0" err="1"/>
              <a:t>WebServices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3FA24C-A0D1-4423-9A01-DC190125B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504661"/>
            <a:ext cx="9951237" cy="4039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/>
              <a:t>Ce cours découverte, basé sur une suite de questions regroupant toutes les grandes thématiques du cours, fera l’objet d’un retour écrit de votre part.</a:t>
            </a:r>
          </a:p>
          <a:p>
            <a:pPr marL="0" indent="0">
              <a:buNone/>
            </a:pPr>
            <a:r>
              <a:rPr lang="fr-FR" sz="1800" dirty="0"/>
              <a:t>Ce retour écrit doit contenir vos sources web (liens).</a:t>
            </a:r>
          </a:p>
          <a:p>
            <a:pPr marL="0" indent="0">
              <a:buNone/>
            </a:pPr>
            <a:r>
              <a:rPr lang="fr-FR" sz="1800" dirty="0"/>
              <a:t>Vous devez compléter certaines recherches par des images. Mais elles doivent être pertinentes et non pas utilisés pour remplir votre rendu. 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Pour faire une capture d’écran:</a:t>
            </a:r>
          </a:p>
          <a:p>
            <a:r>
              <a:rPr lang="fr-FR" sz="1800" dirty="0"/>
              <a:t>sur Windows: depuis votre barre de recherche, recherchez et ouvrez l’app « Outil de capture » puis sélectionner la zone voulue,</a:t>
            </a:r>
          </a:p>
          <a:p>
            <a:r>
              <a:rPr lang="fr-FR" sz="1800" dirty="0"/>
              <a:t>sur </a:t>
            </a:r>
            <a:r>
              <a:rPr lang="fr-FR" sz="1800" dirty="0" err="1"/>
              <a:t>MacOS</a:t>
            </a:r>
            <a:r>
              <a:rPr lang="fr-FR" sz="1800" dirty="0"/>
              <a:t>: cmd+maj+4 puis sélectionner la zone voulue.</a:t>
            </a:r>
          </a:p>
        </p:txBody>
      </p:sp>
    </p:spTree>
    <p:extLst>
      <p:ext uri="{BB962C8B-B14F-4D97-AF65-F5344CB8AC3E}">
        <p14:creationId xmlns:p14="http://schemas.microsoft.com/office/powerpoint/2010/main" val="144844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04AA88-D7BD-4F41-81D3-BB20A813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Découverte: </a:t>
            </a:r>
            <a:r>
              <a:rPr lang="fr-FR" sz="4000" dirty="0"/>
              <a:t>API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3FA24C-A0D1-4423-9A01-DC190125B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233749"/>
            <a:ext cx="9951237" cy="431074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1800" dirty="0"/>
              <a:t>Qu’est-ce qu’une communication synchrone ?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/>
              <a:t>Qu’est-ce qu’une communication asynchrone ?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/>
              <a:t>Qu’est-ce qu’une API en informatique ?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/>
              <a:t>Qu’est-ce qu’une API web ?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/>
              <a:t>Les API web sont-elles synchrone ou asynchrone ?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/>
              <a:t>Qu’est-ce qu’un SDK ? Trouvez la liste des langages SDK supportés par Google Cloud. Faites de même pour le service de paiement en ligne </a:t>
            </a:r>
            <a:r>
              <a:rPr lang="fr-FR" sz="1800" dirty="0" err="1"/>
              <a:t>Stripe</a:t>
            </a:r>
            <a:r>
              <a:rPr lang="fr-F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501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04AA88-D7BD-4F41-81D3-BB20A813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Découverte: </a:t>
            </a:r>
            <a:r>
              <a:rPr lang="fr-FR" sz="4000" dirty="0"/>
              <a:t>JSON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3FA24C-A0D1-4423-9A01-DC190125B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71" y="2233749"/>
            <a:ext cx="10033134" cy="431074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1800" dirty="0"/>
              <a:t>C'est quoi le JSON ? A quoi cela ressemble-t-il ? Trouver quelques une des règles et obligations d'écritures. Peut-on écrire des commentaires dans du JSON ? Si oui, alors comment ?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/>
              <a:t>C'est quoi l'XML ? Qu’elles sont les avantages et inconvénient entre le XML et le JSON ? Pourquoi XML ou JSON ? Listez les avantages et inconvénients des deux. 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/>
              <a:t>Existe-t-il d’autre format d'écriture de contenu pour les API web à part l’XML et le JSON ?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/>
              <a:t>Trouver la liste de tous les types informatique supporté par le JSON (Integer, …). 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/>
              <a:t>Avez-vous remarqué une similitude entre le JSON et un type de variable dans le langage JavaScript ? Sont-ils identiques ?</a:t>
            </a:r>
          </a:p>
        </p:txBody>
      </p:sp>
    </p:spTree>
    <p:extLst>
      <p:ext uri="{BB962C8B-B14F-4D97-AF65-F5344CB8AC3E}">
        <p14:creationId xmlns:p14="http://schemas.microsoft.com/office/powerpoint/2010/main" val="391114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04AA88-D7BD-4F41-81D3-BB20A813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Découverte: communiquer avec une </a:t>
            </a:r>
            <a:r>
              <a:rPr lang="fr-FR" sz="4000" dirty="0"/>
              <a:t>API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3FA24C-A0D1-4423-9A01-DC190125B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233749"/>
            <a:ext cx="9951237" cy="431074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1800" dirty="0"/>
              <a:t>C'est quoi AJAX ? C’est une technologie frontend ou backend ? Trouver une alternative plus moderne à AJAX. Tous les navigateurs le supporte-t-il ?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/>
              <a:t>AJAX et son remplacent moderne ont-ils un impact sur la sécurité ? Oui, non mais pourquoi ?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/>
              <a:t>Qu’est-ce que le </a:t>
            </a:r>
            <a:r>
              <a:rPr lang="fr-FR" sz="1800" dirty="0" err="1"/>
              <a:t>WebSocket</a:t>
            </a:r>
            <a:r>
              <a:rPr lang="fr-FR" sz="1800" dirty="0"/>
              <a:t> ? Dans quels cas faut-il l’utiliser ? Quelle est son plus grand avantage ? Quel est son plus grand inconvénient ?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/>
              <a:t>Qu’est-ce que CURL ? 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/>
              <a:t>Qu’est-ce que </a:t>
            </a:r>
            <a:r>
              <a:rPr lang="fr-FR" sz="1800" dirty="0" err="1"/>
              <a:t>Wget</a:t>
            </a:r>
            <a:r>
              <a:rPr lang="fr-FR" sz="1800" dirty="0"/>
              <a:t> ?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/>
              <a:t>Trouver au moins un outil ou package pour communiquer plus simplement avec une API dans les langage ou framework suivant: </a:t>
            </a:r>
            <a:r>
              <a:rPr lang="fr-FR" sz="1800" dirty="0" err="1"/>
              <a:t>NodeJS</a:t>
            </a:r>
            <a:r>
              <a:rPr lang="fr-FR" sz="1800" dirty="0"/>
              <a:t>, PHP, Python et ASP.NET (C#)</a:t>
            </a:r>
          </a:p>
        </p:txBody>
      </p:sp>
    </p:spTree>
    <p:extLst>
      <p:ext uri="{BB962C8B-B14F-4D97-AF65-F5344CB8AC3E}">
        <p14:creationId xmlns:p14="http://schemas.microsoft.com/office/powerpoint/2010/main" val="321124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04AA88-D7BD-4F41-81D3-BB20A813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Découverte: </a:t>
            </a:r>
            <a:r>
              <a:rPr lang="fr-FR" sz="4000" dirty="0" err="1"/>
              <a:t>WebService</a:t>
            </a:r>
            <a:r>
              <a:rPr lang="fr-FR" sz="4000" dirty="0"/>
              <a:t>, REST et SOAP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3FA24C-A0D1-4423-9A01-DC190125B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333001"/>
            <a:ext cx="9951237" cy="421148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1800" dirty="0"/>
              <a:t>Qu’est ce qu’un service web ?  Expliquer à votre manière pourquoi ils ont vu le jour. De façon général, ont-ils des inconvénients ?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/>
              <a:t>Trouvez 3 services web avec API dans chacun des domaines suivants : Mail, Paiement et </a:t>
            </a:r>
            <a:r>
              <a:rPr lang="fr-FR" sz="1800" dirty="0" err="1"/>
              <a:t>Map</a:t>
            </a:r>
            <a:r>
              <a:rPr lang="fr-FR" sz="1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/>
              <a:t>Qu’est-ce que le HTTP ? Trouver un exemple de « code » HTTP.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/>
              <a:t>Qu’est-ce que le SOAP ? Trouver un exemple de « code » SOAP.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/>
              <a:t>Qu’est-ce que le REST ? Trouver un exemple de modèle REST.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/>
              <a:t>Trouver la signification d’une ressource CRUD en informatique. Relever les méthodes HTTP utilisées pour chaque partie du CRUD.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/>
              <a:t>Trouver d’autres protocoles utilisés dans pour les </a:t>
            </a:r>
            <a:r>
              <a:rPr lang="fr-FR" sz="1800" dirty="0" err="1"/>
              <a:t>WebServices</a:t>
            </a:r>
            <a:r>
              <a:rPr lang="fr-FR" sz="1800" dirty="0"/>
              <a:t>. Définir leur intérêts, cadre d'utilisations et fournir quelques exemples.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/>
              <a:t>Qu'est ce qu'un micro-services ? 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/>
              <a:t>Qu’est ce que le Cloud en informatique ?</a:t>
            </a:r>
          </a:p>
          <a:p>
            <a:pPr marL="342900" indent="-342900">
              <a:buFont typeface="+mj-lt"/>
              <a:buAutoNum type="arabicPeriod"/>
            </a:pPr>
            <a:endParaRPr lang="fr-FR" sz="1800" dirty="0"/>
          </a:p>
          <a:p>
            <a:pPr marL="342900" indent="-342900">
              <a:buFont typeface="+mj-lt"/>
              <a:buAutoNum type="arabicPeriod"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88862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3F168FF-ACD9-6361-3E9B-F7D8DDEDE7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504" b="640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D04AA88-D7BD-4F41-81D3-BB20A8131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noProof="1"/>
              <a:t>Savoir utiliser FetchAPI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1DC6AF-212A-0525-4CC9-D4FFD97573E6}"/>
              </a:ext>
            </a:extLst>
          </p:cNvPr>
          <p:cNvSpPr txBox="1"/>
          <p:nvPr/>
        </p:nvSpPr>
        <p:spPr>
          <a:xfrm>
            <a:off x="841248" y="3502152"/>
            <a:ext cx="10506456" cy="2670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 sz="2000" noProof="1"/>
              <a:t>Lien:  </a:t>
            </a:r>
            <a:r>
              <a:rPr lang="en-US" sz="2000" noProof="1">
                <a:solidFill>
                  <a:srgbClr val="EF7D2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DigitalOcean TUTO Community</a:t>
            </a:r>
            <a:endParaRPr lang="en-US" sz="2000" noProof="1">
              <a:solidFill>
                <a:srgbClr val="EF7D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868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243341"/>
      </a:dk2>
      <a:lt2>
        <a:srgbClr val="E8E6E2"/>
      </a:lt2>
      <a:accent1>
        <a:srgbClr val="4D73C3"/>
      </a:accent1>
      <a:accent2>
        <a:srgbClr val="3B93B1"/>
      </a:accent2>
      <a:accent3>
        <a:srgbClr val="46B3A2"/>
      </a:accent3>
      <a:accent4>
        <a:srgbClr val="3BB16D"/>
      </a:accent4>
      <a:accent5>
        <a:srgbClr val="48B849"/>
      </a:accent5>
      <a:accent6>
        <a:srgbClr val="6BB13B"/>
      </a:accent6>
      <a:hlink>
        <a:srgbClr val="A07D35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34446308C6F04EA105D5E9182B8AE8" ma:contentTypeVersion="11" ma:contentTypeDescription="Crée un document." ma:contentTypeScope="" ma:versionID="13b12d93f4b7fde65caaddc22ecd979f">
  <xsd:schema xmlns:xsd="http://www.w3.org/2001/XMLSchema" xmlns:xs="http://www.w3.org/2001/XMLSchema" xmlns:p="http://schemas.microsoft.com/office/2006/metadata/properties" xmlns:ns2="1ec2da86-5f62-43da-8d72-7ed239a3d4f2" xmlns:ns3="5980cb3a-0623-49e8-aa2d-506ecdcc4f68" targetNamespace="http://schemas.microsoft.com/office/2006/metadata/properties" ma:root="true" ma:fieldsID="f2940edb7ecc6678458912cab6c6a93e" ns2:_="" ns3:_="">
    <xsd:import namespace="1ec2da86-5f62-43da-8d72-7ed239a3d4f2"/>
    <xsd:import namespace="5980cb3a-0623-49e8-aa2d-506ecdcc4f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c2da86-5f62-43da-8d72-7ed239a3d4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a7664016-f4d0-4920-9d3c-774f454634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80cb3a-0623-49e8-aa2d-506ecdcc4f6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6745e83-f720-4f6b-849e-1e8fdd91bf79}" ma:internalName="TaxCatchAll" ma:showField="CatchAllData" ma:web="5980cb3a-0623-49e8-aa2d-506ecdcc4f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980cb3a-0623-49e8-aa2d-506ecdcc4f68" xsi:nil="true"/>
    <lcf76f155ced4ddcb4097134ff3c332f xmlns="1ec2da86-5f62-43da-8d72-7ed239a3d4f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18D1405-29F6-4B80-A62D-BF09343226DB}"/>
</file>

<file path=customXml/itemProps2.xml><?xml version="1.0" encoding="utf-8"?>
<ds:datastoreItem xmlns:ds="http://schemas.openxmlformats.org/officeDocument/2006/customXml" ds:itemID="{34A74911-E225-454F-B97A-D9D244B17070}"/>
</file>

<file path=customXml/itemProps3.xml><?xml version="1.0" encoding="utf-8"?>
<ds:datastoreItem xmlns:ds="http://schemas.openxmlformats.org/officeDocument/2006/customXml" ds:itemID="{350A3A4C-A4A7-4E53-8497-EC5FACEBC43C}"/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558</Words>
  <Application>Microsoft Macintosh PowerPoint</Application>
  <PresentationFormat>Grand écran</PresentationFormat>
  <Paragraphs>42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Neue Haas Grotesk Text Pro</vt:lpstr>
      <vt:lpstr>AccentBoxVTI</vt:lpstr>
      <vt:lpstr>Découverte  des WebServices</vt:lpstr>
      <vt:lpstr>Découverte des WebServices</vt:lpstr>
      <vt:lpstr>Découverte: API</vt:lpstr>
      <vt:lpstr>Découverte: JSON</vt:lpstr>
      <vt:lpstr>Découverte: communiquer avec une API </vt:lpstr>
      <vt:lpstr>Découverte: WebService, REST et SOAP</vt:lpstr>
      <vt:lpstr>Savoir utiliser FetchAPI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Découverte de PHP</dc:title>
  <dc:creator>OULAD HAMMOUCH-MAYER Mehdi</dc:creator>
  <cp:lastModifiedBy>OULAD HAMMOUCH-MAYER Mehdi</cp:lastModifiedBy>
  <cp:revision>78</cp:revision>
  <dcterms:created xsi:type="dcterms:W3CDTF">2021-01-06T21:08:11Z</dcterms:created>
  <dcterms:modified xsi:type="dcterms:W3CDTF">2022-10-26T09:09:54Z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0x0101005434446308C6F04EA105D5E9182B8AE8</vt:lpwstr>
  </property>
</Properties>
</file>