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2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8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9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4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01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71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2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4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2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6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5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1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9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FCAE-A870-47E4-822C-F5632E8307CB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AC232E-C9A8-4392-9AF0-D5ABE2AEB5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FDC10-C72C-7EC8-3305-6751A268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925" y="2404534"/>
            <a:ext cx="4945077" cy="1646302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0B6A5E"/>
                </a:solidFill>
              </a:rPr>
              <a:t>ROOMBOOKER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A70C3-DB77-3F7A-98FD-4B4E9D221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solution de gestion pour votre établissement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9A3B7-2B35-CA2D-D6FC-187CB6BF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2" y="2516720"/>
            <a:ext cx="1868249" cy="21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7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49E93-5174-5C8F-26B2-A9F544A6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E5960-098A-52C8-9F0A-4BFD120A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7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Résoudre le problème d’attribution des salles de l’établissement aux différents groupe de formation.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Vendre la solution applicative à un tier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Prévoir un système de marque blanche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Prévoir un système de personnalisation</a:t>
            </a:r>
          </a:p>
        </p:txBody>
      </p:sp>
    </p:spTree>
    <p:extLst>
      <p:ext uri="{BB962C8B-B14F-4D97-AF65-F5344CB8AC3E}">
        <p14:creationId xmlns:p14="http://schemas.microsoft.com/office/powerpoint/2010/main" val="37942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49E93-5174-5C8F-26B2-A9F544A6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E5960-098A-52C8-9F0A-4BFD120A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251" y="2642370"/>
            <a:ext cx="5821787" cy="194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Centre de formation de la Chambre de Commerce et de l’Industrie Alsace Eurométropole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Organisme représenté par M. Alexandre DESRUMAUX, formateur en Gestion de Projet.</a:t>
            </a: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5040DE58-8D1D-DDB5-B701-EC29131B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30" y="2680157"/>
            <a:ext cx="2414753" cy="19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49E93-5174-5C8F-26B2-A9F544A6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E5960-098A-52C8-9F0A-4BFD120A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Garder le plein contrôle sur la gestion des données des utilisateurs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Protection des données de l’utilisateur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Hébergement des données en France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92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49E93-5174-5C8F-26B2-A9F544A6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Fonctionnalités</a:t>
            </a:r>
            <a:r>
              <a:rPr lang="fr-FR" dirty="0"/>
              <a:t> </a:t>
            </a:r>
            <a:r>
              <a:rPr lang="fr-FR" dirty="0">
                <a:solidFill>
                  <a:srgbClr val="0B6A5E"/>
                </a:solidFill>
              </a:rPr>
              <a:t>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E5960-098A-52C8-9F0A-4BFD120A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Gérer les salles de votre établissement (Capacité, attribution)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Gérer l’ensemble de vos classes (élèves, professeurs, filière, …)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Concevoir facilement les emplois du temps (attribuer les créneaux de chaque salles adaptées à chaque filières)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Gérer vos équipements (type, salle, …)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Faciliter la communication entre les différents acteurs de l’établissement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50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49E93-5174-5C8F-26B2-A9F544A6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Technologies utilisées</a:t>
            </a:r>
          </a:p>
        </p:txBody>
      </p:sp>
      <p:pic>
        <p:nvPicPr>
          <p:cNvPr id="9" name="Image 8" descr="Une image contenant logo&#10;&#10;Description générée automatiquement">
            <a:extLst>
              <a:ext uri="{FF2B5EF4-FFF2-40B4-BE49-F238E27FC236}">
                <a16:creationId xmlns:a16="http://schemas.microsoft.com/office/drawing/2014/main" id="{A8BF95B6-4340-61DC-46DD-5758B525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82" y="3162898"/>
            <a:ext cx="4025972" cy="1248051"/>
          </a:xfrm>
          <a:prstGeom prst="rect">
            <a:avLst/>
          </a:prstGeom>
        </p:spPr>
      </p:pic>
      <p:pic>
        <p:nvPicPr>
          <p:cNvPr id="11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464AFE4D-98D1-AE28-742B-4B46DBC5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1" y="1784787"/>
            <a:ext cx="2313446" cy="1249261"/>
          </a:xfrm>
          <a:prstGeom prst="rect">
            <a:avLst/>
          </a:prstGeom>
        </p:spPr>
      </p:pic>
      <p:pic>
        <p:nvPicPr>
          <p:cNvPr id="13" name="Image 12" descr="Une image contenant logo&#10;&#10;Description générée automatiquement">
            <a:extLst>
              <a:ext uri="{FF2B5EF4-FFF2-40B4-BE49-F238E27FC236}">
                <a16:creationId xmlns:a16="http://schemas.microsoft.com/office/drawing/2014/main" id="{BA9624DC-1594-D69D-65B9-CE1116247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4" y="1842098"/>
            <a:ext cx="3934084" cy="11406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647482-9EFF-5968-3680-C3BEF50B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32" y="4714155"/>
            <a:ext cx="2016559" cy="1747685"/>
          </a:xfrm>
          <a:prstGeom prst="rect">
            <a:avLst/>
          </a:prstGeom>
        </p:spPr>
      </p:pic>
      <p:pic>
        <p:nvPicPr>
          <p:cNvPr id="17" name="Image 16" descr="Une image contenant logo&#10;&#10;Description générée automatiquement">
            <a:extLst>
              <a:ext uri="{FF2B5EF4-FFF2-40B4-BE49-F238E27FC236}">
                <a16:creationId xmlns:a16="http://schemas.microsoft.com/office/drawing/2014/main" id="{536DB483-3DD5-ADDF-CB7C-A9C66154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1" y="4714154"/>
            <a:ext cx="1747685" cy="17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C0DB2-5B14-F1FF-20B6-812233E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Vente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B7E61-5F5E-E046-22AA-D7368D76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87152" cy="3880773"/>
          </a:xfrm>
        </p:spPr>
        <p:txBody>
          <a:bodyPr/>
          <a:lstStyle/>
          <a:p>
            <a:r>
              <a:rPr lang="fr-FR" dirty="0"/>
              <a:t>Recherches simples</a:t>
            </a:r>
          </a:p>
          <a:p>
            <a:pPr marL="0" indent="0" algn="just">
              <a:buNone/>
            </a:pPr>
            <a:r>
              <a:rPr lang="fr-FR" dirty="0"/>
              <a:t>	LMS, </a:t>
            </a:r>
            <a:r>
              <a:rPr lang="fr-FR" dirty="0" err="1"/>
              <a:t>RoomBooker</a:t>
            </a:r>
            <a:r>
              <a:rPr lang="fr-FR" dirty="0"/>
              <a:t>, Réservation de salles, Gestion de salles, Gestion de classes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Recherches précises</a:t>
            </a:r>
          </a:p>
          <a:p>
            <a:pPr marL="0" indent="0" algn="just">
              <a:buNone/>
            </a:pPr>
            <a:r>
              <a:rPr lang="fr-FR" dirty="0"/>
              <a:t>	</a:t>
            </a:r>
            <a:r>
              <a:rPr lang="fr-FR" dirty="0" err="1"/>
              <a:t>RoomBooker</a:t>
            </a:r>
            <a:r>
              <a:rPr lang="fr-FR" dirty="0"/>
              <a:t> logiciel de réservation de salles, </a:t>
            </a:r>
            <a:r>
              <a:rPr lang="fr-FR" dirty="0" err="1"/>
              <a:t>RoomBooker</a:t>
            </a:r>
            <a:r>
              <a:rPr lang="fr-FR" dirty="0"/>
              <a:t> LMS pour gestion des 	salles de classes, Plateforme </a:t>
            </a:r>
            <a:r>
              <a:rPr lang="fr-FR" dirty="0" err="1"/>
              <a:t>RoomBooker</a:t>
            </a:r>
            <a:r>
              <a:rPr lang="fr-FR" dirty="0"/>
              <a:t> pour réservation de salles, Gérer les 	salles et classes avec </a:t>
            </a:r>
            <a:r>
              <a:rPr lang="fr-FR" dirty="0" err="1"/>
              <a:t>RoomBooker</a:t>
            </a:r>
            <a:r>
              <a:rPr lang="fr-FR" dirty="0"/>
              <a:t>, Système de gestion des salles et classes 	</a:t>
            </a:r>
            <a:r>
              <a:rPr lang="fr-FR" dirty="0" err="1"/>
              <a:t>RoomBooker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C0DB2-5B14-F1FF-20B6-812233E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B6A5E"/>
                </a:solidFill>
              </a:rPr>
              <a:t>Déroulement du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B7E61-5F5E-E046-22AA-D7368D76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de travail en agile </a:t>
            </a:r>
            <a:r>
              <a:rPr lang="fr-FR" dirty="0" err="1"/>
              <a:t>Scrumban</a:t>
            </a:r>
            <a:r>
              <a:rPr lang="fr-FR" dirty="0"/>
              <a:t> : ensemble de sprints à définir.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Premier sprint : analyses du besoin, conception de la base de données et mise en place d’un </a:t>
            </a:r>
            <a:r>
              <a:rPr lang="fr-FR"/>
              <a:t>back-end </a:t>
            </a:r>
            <a:r>
              <a:rPr lang="fr-FR" dirty="0"/>
              <a:t>à l’aide du Framework </a:t>
            </a:r>
            <a:r>
              <a:rPr lang="fr-FR" dirty="0" err="1"/>
              <a:t>Laravel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3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FDC10-C72C-7EC8-3305-6751A268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975" y="2404534"/>
            <a:ext cx="7514028" cy="1646302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B6A5E"/>
                </a:solidFill>
              </a:rPr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2469280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2" ma:contentTypeDescription="Crée un document." ma:contentTypeScope="" ma:versionID="6534ae0a11f131844f177bb1c69cfbbb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c3f2c039d8f0115b1882c651393ee08d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9D4538-7265-4547-B292-69DDC17819FD}"/>
</file>

<file path=customXml/itemProps2.xml><?xml version="1.0" encoding="utf-8"?>
<ds:datastoreItem xmlns:ds="http://schemas.openxmlformats.org/officeDocument/2006/customXml" ds:itemID="{CCD2BB19-5BF7-4969-8C89-BC60ED066E62}"/>
</file>

<file path=customXml/itemProps3.xml><?xml version="1.0" encoding="utf-8"?>
<ds:datastoreItem xmlns:ds="http://schemas.openxmlformats.org/officeDocument/2006/customXml" ds:itemID="{85C0D417-E733-4E6A-A73C-F8A565B2BFD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264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ROOMBOOKER</vt:lpstr>
      <vt:lpstr>Problématique</vt:lpstr>
      <vt:lpstr>Client</vt:lpstr>
      <vt:lpstr>Environnement</vt:lpstr>
      <vt:lpstr>Fonctionnalités principales</vt:lpstr>
      <vt:lpstr>Technologies utilisées</vt:lpstr>
      <vt:lpstr>Vente</vt:lpstr>
      <vt:lpstr>Déroulement du projet</vt:lpstr>
      <vt:lpstr>Merci pour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ROOMBOOKER</dc:title>
  <dc:creator>Thomas De Oliveira</dc:creator>
  <cp:lastModifiedBy>Thomas De Oliveira</cp:lastModifiedBy>
  <cp:revision>23</cp:revision>
  <dcterms:created xsi:type="dcterms:W3CDTF">2023-03-29T12:02:48Z</dcterms:created>
  <dcterms:modified xsi:type="dcterms:W3CDTF">2023-03-29T14:20:29Z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