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9" r:id="rId3"/>
    <p:sldId id="264" r:id="rId4"/>
    <p:sldId id="263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63F3-2AAF-4395-885F-5D6A4CB3D696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D85A-0FAE-44B1-9067-CC18B34FE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6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2206-C2DE-44CB-965D-718740AB89C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5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4BC44-1EBD-43C8-8BE0-85DCF486BB9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2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5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2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4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6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1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tx1">
                <a:lumMod val="95000"/>
                <a:lumOff val="5000"/>
              </a:schemeClr>
            </a:gs>
            <a:gs pos="0">
              <a:schemeClr val="tx1">
                <a:lumMod val="85000"/>
                <a:lumOff val="1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B896-7578-436B-82BD-F32D65FDC155}" type="datetimeFigureOut">
              <a:rPr lang="zh-CN" altLang="en-US" smtClean="0"/>
              <a:t>2015/10/13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48EC-CBF3-468E-8699-D34007CE0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8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25" y="2123866"/>
            <a:ext cx="2941490" cy="288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3256393" y="3157010"/>
            <a:ext cx="29988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FF00"/>
                </a:solidFill>
              </a:rPr>
              <a:t>Programming Assignment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80" y="3564222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466235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818" y="3699791"/>
            <a:ext cx="201238" cy="20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06021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Question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5" y="1841658"/>
            <a:ext cx="8493201" cy="33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16525" y="950828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00FF00"/>
                </a:solidFill>
                <a:latin typeface="Helvetica Neue"/>
              </a:rPr>
              <a:t>Question</a:t>
            </a:r>
            <a:endParaRPr lang="en-US" altLang="zh-CN" sz="3200" b="1" i="0" dirty="0">
              <a:solidFill>
                <a:srgbClr val="00FF00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3" y="1841658"/>
            <a:ext cx="7359607" cy="46434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1663" y="2262554"/>
            <a:ext cx="7233137" cy="527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275385" y="1172308"/>
            <a:ext cx="656492" cy="10902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131169" y="422031"/>
            <a:ext cx="2262554" cy="7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第一步建个哈希表</a:t>
            </a:r>
            <a:endParaRPr lang="en-US" altLang="zh-CN" dirty="0" smtClean="0"/>
          </a:p>
          <a:p>
            <a:r>
              <a:rPr lang="zh-CN" altLang="en-US" dirty="0" smtClean="0"/>
              <a:t>第二步哈希查找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4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16525" y="950828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00FF00"/>
                </a:solidFill>
                <a:effectLst/>
                <a:latin typeface="Helvetica Neue"/>
              </a:rPr>
              <a:t>编程</a:t>
            </a:r>
            <a:endParaRPr lang="en-US" altLang="zh-CN" sz="3200" b="1" i="0" dirty="0" smtClean="0">
              <a:solidFill>
                <a:srgbClr val="00FF00"/>
              </a:solidFill>
              <a:effectLst/>
              <a:latin typeface="Helvetica Neue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342411"/>
              </p:ext>
            </p:extLst>
          </p:nvPr>
        </p:nvGraphicFramePr>
        <p:xfrm>
          <a:off x="2143613" y="2451989"/>
          <a:ext cx="2955925" cy="178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包装程序外壳对象" showAsIcon="1" r:id="rId4" imgW="710640" imgH="430200" progId="Package">
                  <p:embed/>
                </p:oleObj>
              </mc:Choice>
              <mc:Fallback>
                <p:oleObj name="包装程序外壳对象" showAsIcon="1" r:id="rId4" imgW="710640" imgH="430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613" y="2451989"/>
                        <a:ext cx="2955925" cy="178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5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/>
          <p:cNvSpPr/>
          <p:nvPr/>
        </p:nvSpPr>
        <p:spPr>
          <a:xfrm>
            <a:off x="5218526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169671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120814" y="3336116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26738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218526" y="2444967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169671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20814" y="2456891"/>
            <a:ext cx="804653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71960" y="2456891"/>
            <a:ext cx="804652" cy="804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endParaRPr lang="zh-CN" altLang="en-US" sz="450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5659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T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05449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H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254308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 smtClean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A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303165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N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52022" y="2541323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K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205449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Y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254308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0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303165" y="3420548"/>
            <a:ext cx="635386" cy="635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1000" rtlCol="0" anchor="ctr"/>
          <a:lstStyle/>
          <a:p>
            <a:pPr algn="ctr"/>
            <a:r>
              <a:rPr lang="en-US" altLang="zh-CN" sz="4500" dirty="0">
                <a:solidFill>
                  <a:schemeClr val="tx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时尚中黑简体" panose="01010104010101010101" pitchFamily="2" charset="-122"/>
              </a:rPr>
              <a:t>U</a:t>
            </a:r>
            <a:endParaRPr lang="zh-CN" altLang="en-US" sz="4500" dirty="0">
              <a:solidFill>
                <a:schemeClr val="tx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时尚中黑简体" panose="0101010401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23140" y="1459062"/>
            <a:ext cx="2339382" cy="50783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700" dirty="0">
                <a:solidFill>
                  <a:srgbClr val="00FF00"/>
                </a:solidFill>
                <a:latin typeface="时尚中黑简体" panose="02010600030101010101" charset="-122"/>
                <a:ea typeface="时尚中黑简体" panose="02010600030101010101" charset="-122"/>
                <a:sym typeface="时尚中黑简体" panose="01010104010101010101" pitchFamily="2" charset="-122"/>
              </a:rPr>
              <a:t>In the end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16525" y="269633"/>
            <a:ext cx="2023731" cy="375140"/>
            <a:chOff x="316525" y="269633"/>
            <a:chExt cx="2023731" cy="375140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5" y="269633"/>
              <a:ext cx="375138" cy="37513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691663" y="275441"/>
              <a:ext cx="164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FF00"/>
                  </a:solidFill>
                </a:rPr>
                <a:t>__L1n__w@tch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377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3" grpId="0" animBg="1"/>
      <p:bldP spid="32" grpId="0" animBg="1"/>
      <p:bldP spid="31" grpId="0" animBg="1"/>
      <p:bldP spid="25" grpId="0" animBg="1"/>
      <p:bldP spid="24" grpId="0" animBg="1"/>
      <p:bldP spid="44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50</Words>
  <Application>Microsoft Office PowerPoint</Application>
  <PresentationFormat>全屏显示(4:3)</PresentationFormat>
  <Paragraphs>22</Paragraphs>
  <Slides>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Helvetica Neue</vt:lpstr>
      <vt:lpstr>时尚中黑简体</vt:lpstr>
      <vt:lpstr>宋体</vt:lpstr>
      <vt:lpstr>Arial</vt:lpstr>
      <vt:lpstr>Calibri</vt:lpstr>
      <vt:lpstr>Calibri Light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Windows User</cp:lastModifiedBy>
  <cp:revision>300</cp:revision>
  <dcterms:created xsi:type="dcterms:W3CDTF">2015-07-09T06:01:19Z</dcterms:created>
  <dcterms:modified xsi:type="dcterms:W3CDTF">2015-10-13T14:02:28Z</dcterms:modified>
</cp:coreProperties>
</file>