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</p:sldMasterIdLst>
  <p:notesMasterIdLst>
    <p:notesMasterId r:id="rId8"/>
  </p:notesMasterIdLst>
  <p:sldIdLst>
    <p:sldId id="256" r:id="rId2"/>
    <p:sldId id="259" r:id="rId3"/>
    <p:sldId id="267" r:id="rId4"/>
    <p:sldId id="261" r:id="rId5"/>
    <p:sldId id="270" r:id="rId6"/>
    <p:sldId id="268" r:id="rId7"/>
  </p:sldIdLst>
  <p:sldSz cx="9144000" cy="5143500" type="screen16x9"/>
  <p:notesSz cx="6858000" cy="9144000"/>
  <p:embeddedFontLst>
    <p:embeddedFont>
      <p:font typeface="Manrope Light" panose="020B0604020202020204" charset="0"/>
      <p:regular r:id="rId9"/>
      <p:bold r:id="rId10"/>
    </p:embeddedFont>
    <p:embeddedFont>
      <p:font typeface="Manrope Medium" panose="020B0604020202020204" charset="0"/>
      <p:regular r:id="rId11"/>
      <p:bold r:id="rId12"/>
    </p:embeddedFont>
    <p:embeddedFont>
      <p:font typeface="Manrope SemiBold" panose="020B0604020202020204" charset="0"/>
      <p:regular r:id="rId13"/>
      <p:bold r:id="rId14"/>
    </p:embeddedFont>
    <p:embeddedFont>
      <p:font typeface="Montserrat" panose="00000500000000000000" pitchFamily="2" charset="0"/>
      <p:regular r:id="rId15"/>
      <p:bold r:id="rId16"/>
      <p:italic r:id="rId17"/>
      <p:boldItalic r:id="rId18"/>
    </p:embeddedFont>
    <p:embeddedFont>
      <p:font typeface="Raleway" pitchFamily="2" charset="0"/>
      <p:regular r:id="rId19"/>
      <p:bold r:id="rId20"/>
      <p:italic r:id="rId21"/>
      <p:boldItalic r:id="rId22"/>
    </p:embeddedFont>
    <p:embeddedFont>
      <p:font typeface="Segoe UI Variable Display" pitchFamily="2" charset="0"/>
      <p:regular r:id="rId23"/>
      <p:bold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2B9B0C0-7AFB-4F81-9186-402BCF9B1F77}">
  <a:tblStyle styleId="{62B9B0C0-7AFB-4F81-9186-402BCF9B1F7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B076ABD8-3272-4199-814A-A16CE1D4F601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820" autoAdjust="0"/>
    <p:restoredTop sz="95669" autoAdjust="0"/>
  </p:normalViewPr>
  <p:slideViewPr>
    <p:cSldViewPr snapToGrid="0">
      <p:cViewPr>
        <p:scale>
          <a:sx n="100" d="100"/>
          <a:sy n="100" d="100"/>
        </p:scale>
        <p:origin x="324" y="4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13.fntdata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font" Target="fonts/font16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font" Target="fonts/font15.fntdata"/><Relationship Id="rId28" Type="http://schemas.openxmlformats.org/officeDocument/2006/relationships/tableStyles" Target="tableStyles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font" Target="fonts/font14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Google Shape;883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4" name="Google Shape;884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" name="Google Shape;969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0" name="Google Shape;970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9" name="Google Shape;1109;g29fcc9767a0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0" name="Google Shape;1110;g29fcc9767a0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6" name="Google Shape;1016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7" name="Google Shape;1017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4" name="Google Shape;1174;g54dda1946d_4_27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5" name="Google Shape;1175;g54dda1946d_4_27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4" name="Google Shape;1144;g29fcc9767a0_0_2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5" name="Google Shape;1145;g29fcc9767a0_0_2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407750" y="5225"/>
            <a:ext cx="10394000" cy="5679973"/>
            <a:chOff x="-407750" y="5225"/>
            <a:chExt cx="10394000" cy="5679973"/>
          </a:xfrm>
        </p:grpSpPr>
        <p:grpSp>
          <p:nvGrpSpPr>
            <p:cNvPr id="10" name="Google Shape;10;p2"/>
            <p:cNvGrpSpPr/>
            <p:nvPr/>
          </p:nvGrpSpPr>
          <p:grpSpPr>
            <a:xfrm>
              <a:off x="713225" y="181325"/>
              <a:ext cx="878700" cy="212400"/>
              <a:chOff x="713225" y="181325"/>
              <a:chExt cx="878700" cy="212400"/>
            </a:xfrm>
          </p:grpSpPr>
          <p:sp>
            <p:nvSpPr>
              <p:cNvPr id="11" name="Google Shape;11;p2"/>
              <p:cNvSpPr/>
              <p:nvPr/>
            </p:nvSpPr>
            <p:spPr>
              <a:xfrm>
                <a:off x="713225" y="181325"/>
                <a:ext cx="212400" cy="212400"/>
              </a:xfrm>
              <a:prstGeom prst="ellipse">
                <a:avLst/>
              </a:prstGeom>
              <a:solidFill>
                <a:schemeClr val="l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2" name="Google Shape;12;p2"/>
              <p:cNvSpPr/>
              <p:nvPr/>
            </p:nvSpPr>
            <p:spPr>
              <a:xfrm>
                <a:off x="713225" y="181325"/>
                <a:ext cx="878700" cy="212400"/>
              </a:xfrm>
              <a:prstGeom prst="roundRect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</p:grpSp>
        <p:sp>
          <p:nvSpPr>
            <p:cNvPr id="13" name="Google Shape;13;p2"/>
            <p:cNvSpPr/>
            <p:nvPr/>
          </p:nvSpPr>
          <p:spPr>
            <a:xfrm>
              <a:off x="-407750" y="4603998"/>
              <a:ext cx="2357400" cy="10812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7147350" y="2758850"/>
              <a:ext cx="2838900" cy="2838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321725" y="1263725"/>
              <a:ext cx="218100" cy="218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28575" dir="528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cxnSp>
          <p:nvCxnSpPr>
            <p:cNvPr id="16" name="Google Shape;16;p2"/>
            <p:cNvCxnSpPr>
              <a:stCxn id="15" idx="0"/>
            </p:cNvCxnSpPr>
            <p:nvPr/>
          </p:nvCxnSpPr>
          <p:spPr>
            <a:xfrm rot="10800000">
              <a:off x="8430775" y="5225"/>
              <a:ext cx="0" cy="12585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713225" y="1255325"/>
            <a:ext cx="5177100" cy="175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000">
                <a:latin typeface="Manrope Medium"/>
                <a:ea typeface="Manrope Medium"/>
                <a:cs typeface="Manrope Medium"/>
                <a:sym typeface="Manrope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ubTitle" idx="1"/>
          </p:nvPr>
        </p:nvSpPr>
        <p:spPr>
          <a:xfrm>
            <a:off x="713225" y="3203263"/>
            <a:ext cx="2799600" cy="6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2" name="Google Shape;752;p28"/>
          <p:cNvGrpSpPr/>
          <p:nvPr/>
        </p:nvGrpSpPr>
        <p:grpSpPr>
          <a:xfrm>
            <a:off x="137768" y="-432741"/>
            <a:ext cx="9715457" cy="6071091"/>
            <a:chOff x="137768" y="-432741"/>
            <a:chExt cx="9715457" cy="6071091"/>
          </a:xfrm>
        </p:grpSpPr>
        <p:grpSp>
          <p:nvGrpSpPr>
            <p:cNvPr id="753" name="Google Shape;753;p28"/>
            <p:cNvGrpSpPr/>
            <p:nvPr/>
          </p:nvGrpSpPr>
          <p:grpSpPr>
            <a:xfrm>
              <a:off x="265004" y="625225"/>
              <a:ext cx="591646" cy="720033"/>
              <a:chOff x="3883186" y="1687261"/>
              <a:chExt cx="465900" cy="567000"/>
            </a:xfrm>
          </p:grpSpPr>
          <p:cxnSp>
            <p:nvCxnSpPr>
              <p:cNvPr id="754" name="Google Shape;754;p28"/>
              <p:cNvCxnSpPr/>
              <p:nvPr/>
            </p:nvCxnSpPr>
            <p:spPr>
              <a:xfrm>
                <a:off x="4116580" y="1687261"/>
                <a:ext cx="0" cy="5670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755" name="Google Shape;755;p28"/>
              <p:cNvCxnSpPr/>
              <p:nvPr/>
            </p:nvCxnSpPr>
            <p:spPr>
              <a:xfrm rot="10800000">
                <a:off x="3883186" y="1970346"/>
                <a:ext cx="465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756" name="Google Shape;756;p28"/>
              <p:cNvCxnSpPr/>
              <p:nvPr/>
            </p:nvCxnSpPr>
            <p:spPr>
              <a:xfrm flipH="1">
                <a:off x="3952046" y="1806534"/>
                <a:ext cx="329100" cy="3285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757" name="Google Shape;757;p28"/>
              <p:cNvCxnSpPr/>
              <p:nvPr/>
            </p:nvCxnSpPr>
            <p:spPr>
              <a:xfrm rot="10800000">
                <a:off x="3952046" y="1806413"/>
                <a:ext cx="329100" cy="3285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sp>
          <p:nvSpPr>
            <p:cNvPr id="758" name="Google Shape;758;p28"/>
            <p:cNvSpPr/>
            <p:nvPr/>
          </p:nvSpPr>
          <p:spPr>
            <a:xfrm rot="5400000">
              <a:off x="7875937" y="205359"/>
              <a:ext cx="2357400" cy="10812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759" name="Google Shape;759;p28"/>
            <p:cNvSpPr/>
            <p:nvPr/>
          </p:nvSpPr>
          <p:spPr>
            <a:xfrm>
              <a:off x="8256025" y="4041150"/>
              <a:ext cx="1597200" cy="1597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760" name="Google Shape;760;p28"/>
            <p:cNvSpPr/>
            <p:nvPr/>
          </p:nvSpPr>
          <p:spPr>
            <a:xfrm>
              <a:off x="8655100" y="2950350"/>
              <a:ext cx="218100" cy="2181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28575" dir="528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grpSp>
          <p:nvGrpSpPr>
            <p:cNvPr id="761" name="Google Shape;761;p28"/>
            <p:cNvGrpSpPr/>
            <p:nvPr/>
          </p:nvGrpSpPr>
          <p:grpSpPr>
            <a:xfrm>
              <a:off x="713225" y="181325"/>
              <a:ext cx="878700" cy="212400"/>
              <a:chOff x="713225" y="181325"/>
              <a:chExt cx="878700" cy="212400"/>
            </a:xfrm>
          </p:grpSpPr>
          <p:sp>
            <p:nvSpPr>
              <p:cNvPr id="762" name="Google Shape;762;p28"/>
              <p:cNvSpPr/>
              <p:nvPr/>
            </p:nvSpPr>
            <p:spPr>
              <a:xfrm>
                <a:off x="713225" y="181325"/>
                <a:ext cx="212400" cy="212400"/>
              </a:xfrm>
              <a:prstGeom prst="ellipse">
                <a:avLst/>
              </a:prstGeom>
              <a:solidFill>
                <a:schemeClr val="l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763" name="Google Shape;763;p28"/>
              <p:cNvSpPr/>
              <p:nvPr/>
            </p:nvSpPr>
            <p:spPr>
              <a:xfrm>
                <a:off x="713225" y="181325"/>
                <a:ext cx="878700" cy="212400"/>
              </a:xfrm>
              <a:prstGeom prst="roundRect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</p:grpSp>
        <p:cxnSp>
          <p:nvCxnSpPr>
            <p:cNvPr id="764" name="Google Shape;764;p28"/>
            <p:cNvCxnSpPr>
              <a:stCxn id="760" idx="0"/>
            </p:cNvCxnSpPr>
            <p:nvPr/>
          </p:nvCxnSpPr>
          <p:spPr>
            <a:xfrm rot="10800000">
              <a:off x="8764150" y="-104850"/>
              <a:ext cx="0" cy="30552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765" name="Google Shape;765;p28"/>
            <p:cNvGrpSpPr/>
            <p:nvPr/>
          </p:nvGrpSpPr>
          <p:grpSpPr>
            <a:xfrm>
              <a:off x="7269358" y="4434722"/>
              <a:ext cx="1603833" cy="338561"/>
              <a:chOff x="294065" y="4525659"/>
              <a:chExt cx="1603833" cy="338561"/>
            </a:xfrm>
          </p:grpSpPr>
          <p:sp>
            <p:nvSpPr>
              <p:cNvPr id="766" name="Google Shape;766;p28"/>
              <p:cNvSpPr/>
              <p:nvPr/>
            </p:nvSpPr>
            <p:spPr>
              <a:xfrm>
                <a:off x="1275226" y="4525659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7" name="Google Shape;767;p28"/>
              <p:cNvSpPr/>
              <p:nvPr/>
            </p:nvSpPr>
            <p:spPr>
              <a:xfrm>
                <a:off x="1079203" y="4525659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4" y="0"/>
                      <a:pt x="29" y="7"/>
                      <a:pt x="29" y="15"/>
                    </a:cubicBezTo>
                    <a:cubicBezTo>
                      <a:pt x="29" y="23"/>
                      <a:pt x="24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8" name="Google Shape;768;p28"/>
              <p:cNvSpPr/>
              <p:nvPr/>
            </p:nvSpPr>
            <p:spPr>
              <a:xfrm>
                <a:off x="883181" y="4525659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9" name="Google Shape;769;p28"/>
              <p:cNvSpPr/>
              <p:nvPr/>
            </p:nvSpPr>
            <p:spPr>
              <a:xfrm>
                <a:off x="686110" y="4525659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0" name="Google Shape;770;p28"/>
              <p:cNvSpPr/>
              <p:nvPr/>
            </p:nvSpPr>
            <p:spPr>
              <a:xfrm>
                <a:off x="490088" y="4525659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1" name="Google Shape;771;p28"/>
              <p:cNvSpPr/>
              <p:nvPr/>
            </p:nvSpPr>
            <p:spPr>
              <a:xfrm>
                <a:off x="294065" y="4525659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2" name="Google Shape;772;p28"/>
              <p:cNvSpPr/>
              <p:nvPr/>
            </p:nvSpPr>
            <p:spPr>
              <a:xfrm>
                <a:off x="1275226" y="467974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3" name="Google Shape;773;p28"/>
              <p:cNvSpPr/>
              <p:nvPr/>
            </p:nvSpPr>
            <p:spPr>
              <a:xfrm>
                <a:off x="1079203" y="4679741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4" y="0"/>
                      <a:pt x="29" y="7"/>
                      <a:pt x="29" y="15"/>
                    </a:cubicBezTo>
                    <a:cubicBezTo>
                      <a:pt x="29" y="23"/>
                      <a:pt x="24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4" name="Google Shape;774;p28"/>
              <p:cNvSpPr/>
              <p:nvPr/>
            </p:nvSpPr>
            <p:spPr>
              <a:xfrm>
                <a:off x="883181" y="4679741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5" name="Google Shape;775;p28"/>
              <p:cNvSpPr/>
              <p:nvPr/>
            </p:nvSpPr>
            <p:spPr>
              <a:xfrm>
                <a:off x="686110" y="467974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6" name="Google Shape;776;p28"/>
              <p:cNvSpPr/>
              <p:nvPr/>
            </p:nvSpPr>
            <p:spPr>
              <a:xfrm>
                <a:off x="490088" y="4679741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7" name="Google Shape;777;p28"/>
              <p:cNvSpPr/>
              <p:nvPr/>
            </p:nvSpPr>
            <p:spPr>
              <a:xfrm>
                <a:off x="294065" y="4679741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8" name="Google Shape;778;p28"/>
              <p:cNvSpPr/>
              <p:nvPr/>
            </p:nvSpPr>
            <p:spPr>
              <a:xfrm>
                <a:off x="1275226" y="4833823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9" name="Google Shape;779;p28"/>
              <p:cNvSpPr/>
              <p:nvPr/>
            </p:nvSpPr>
            <p:spPr>
              <a:xfrm>
                <a:off x="1079203" y="4833823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4" y="0"/>
                      <a:pt x="29" y="6"/>
                      <a:pt x="29" y="15"/>
                    </a:cubicBezTo>
                    <a:cubicBezTo>
                      <a:pt x="29" y="23"/>
                      <a:pt x="24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0" name="Google Shape;780;p28"/>
              <p:cNvSpPr/>
              <p:nvPr/>
            </p:nvSpPr>
            <p:spPr>
              <a:xfrm>
                <a:off x="883181" y="4833823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6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1" name="Google Shape;781;p28"/>
              <p:cNvSpPr/>
              <p:nvPr/>
            </p:nvSpPr>
            <p:spPr>
              <a:xfrm>
                <a:off x="686110" y="4833823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2" name="Google Shape;782;p28"/>
              <p:cNvSpPr/>
              <p:nvPr/>
            </p:nvSpPr>
            <p:spPr>
              <a:xfrm>
                <a:off x="490088" y="4833823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29" y="6"/>
                      <a:pt x="29" y="15"/>
                    </a:cubicBezTo>
                    <a:cubicBezTo>
                      <a:pt x="29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3" name="Google Shape;783;p28"/>
              <p:cNvSpPr/>
              <p:nvPr/>
            </p:nvSpPr>
            <p:spPr>
              <a:xfrm>
                <a:off x="294065" y="4833823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6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4" name="Google Shape;784;p28"/>
              <p:cNvSpPr/>
              <p:nvPr/>
            </p:nvSpPr>
            <p:spPr>
              <a:xfrm>
                <a:off x="1472301" y="4525659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5" name="Google Shape;785;p28"/>
              <p:cNvSpPr/>
              <p:nvPr/>
            </p:nvSpPr>
            <p:spPr>
              <a:xfrm>
                <a:off x="1472301" y="467974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6" name="Google Shape;786;p28"/>
              <p:cNvSpPr/>
              <p:nvPr/>
            </p:nvSpPr>
            <p:spPr>
              <a:xfrm>
                <a:off x="1472301" y="4833823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7" name="Google Shape;787;p28"/>
              <p:cNvSpPr/>
              <p:nvPr/>
            </p:nvSpPr>
            <p:spPr>
              <a:xfrm>
                <a:off x="1669376" y="4525659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8" name="Google Shape;788;p28"/>
              <p:cNvSpPr/>
              <p:nvPr/>
            </p:nvSpPr>
            <p:spPr>
              <a:xfrm>
                <a:off x="1669376" y="467974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9" name="Google Shape;789;p28"/>
              <p:cNvSpPr/>
              <p:nvPr/>
            </p:nvSpPr>
            <p:spPr>
              <a:xfrm>
                <a:off x="1669376" y="4833823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0" name="Google Shape;790;p28"/>
              <p:cNvSpPr/>
              <p:nvPr/>
            </p:nvSpPr>
            <p:spPr>
              <a:xfrm>
                <a:off x="1866451" y="4525659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1" name="Google Shape;791;p28"/>
              <p:cNvSpPr/>
              <p:nvPr/>
            </p:nvSpPr>
            <p:spPr>
              <a:xfrm>
                <a:off x="1866451" y="467974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2" name="Google Shape;792;p28"/>
              <p:cNvSpPr/>
              <p:nvPr/>
            </p:nvSpPr>
            <p:spPr>
              <a:xfrm>
                <a:off x="1866451" y="4833823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93" name="Google Shape;793;p28"/>
            <p:cNvGrpSpPr/>
            <p:nvPr/>
          </p:nvGrpSpPr>
          <p:grpSpPr>
            <a:xfrm>
              <a:off x="137768" y="4665599"/>
              <a:ext cx="661666" cy="348296"/>
              <a:chOff x="7965318" y="3354649"/>
              <a:chExt cx="661666" cy="348296"/>
            </a:xfrm>
          </p:grpSpPr>
          <p:sp>
            <p:nvSpPr>
              <p:cNvPr id="794" name="Google Shape;794;p28"/>
              <p:cNvSpPr/>
              <p:nvPr/>
            </p:nvSpPr>
            <p:spPr>
              <a:xfrm>
                <a:off x="7965318" y="3354649"/>
                <a:ext cx="661666" cy="348296"/>
              </a:xfrm>
              <a:custGeom>
                <a:avLst/>
                <a:gdLst/>
                <a:ahLst/>
                <a:cxnLst/>
                <a:rect l="l" t="t" r="r" b="b"/>
                <a:pathLst>
                  <a:path w="758" h="399" extrusionOk="0">
                    <a:moveTo>
                      <a:pt x="0" y="0"/>
                    </a:moveTo>
                    <a:lnTo>
                      <a:pt x="758" y="0"/>
                    </a:lnTo>
                    <a:lnTo>
                      <a:pt x="758" y="399"/>
                    </a:lnTo>
                    <a:lnTo>
                      <a:pt x="0" y="39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5" name="Google Shape;795;p28"/>
              <p:cNvSpPr/>
              <p:nvPr/>
            </p:nvSpPr>
            <p:spPr>
              <a:xfrm>
                <a:off x="8113713" y="3437577"/>
                <a:ext cx="105622" cy="182441"/>
              </a:xfrm>
              <a:custGeom>
                <a:avLst/>
                <a:gdLst/>
                <a:ahLst/>
                <a:cxnLst/>
                <a:rect l="l" t="t" r="r" b="b"/>
                <a:pathLst>
                  <a:path w="121" h="209" fill="none" extrusionOk="0">
                    <a:moveTo>
                      <a:pt x="121" y="0"/>
                    </a:moveTo>
                    <a:lnTo>
                      <a:pt x="0" y="104"/>
                    </a:lnTo>
                    <a:lnTo>
                      <a:pt x="121" y="209"/>
                    </a:lnTo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2150" tIns="28075" rIns="92150" bIns="2807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6" name="Google Shape;796;p28"/>
              <p:cNvSpPr/>
              <p:nvPr/>
            </p:nvSpPr>
            <p:spPr>
              <a:xfrm>
                <a:off x="8372967" y="3437577"/>
                <a:ext cx="105622" cy="182441"/>
              </a:xfrm>
              <a:custGeom>
                <a:avLst/>
                <a:gdLst/>
                <a:ahLst/>
                <a:cxnLst/>
                <a:rect l="l" t="t" r="r" b="b"/>
                <a:pathLst>
                  <a:path w="121" h="209" fill="none" extrusionOk="0">
                    <a:moveTo>
                      <a:pt x="0" y="0"/>
                    </a:moveTo>
                    <a:lnTo>
                      <a:pt x="121" y="104"/>
                    </a:lnTo>
                    <a:lnTo>
                      <a:pt x="0" y="209"/>
                    </a:lnTo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2150" tIns="28075" rIns="92150" bIns="2807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797" name="Google Shape;797;p28"/>
              <p:cNvCxnSpPr/>
              <p:nvPr/>
            </p:nvCxnSpPr>
            <p:spPr>
              <a:xfrm flipH="1">
                <a:off x="8269294" y="3437577"/>
                <a:ext cx="60900" cy="18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cxn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9" name="Google Shape;799;p29"/>
          <p:cNvGrpSpPr/>
          <p:nvPr/>
        </p:nvGrpSpPr>
        <p:grpSpPr>
          <a:xfrm>
            <a:off x="-1132121" y="-569150"/>
            <a:ext cx="11105246" cy="6207500"/>
            <a:chOff x="-1132121" y="-569150"/>
            <a:chExt cx="11105246" cy="6207500"/>
          </a:xfrm>
        </p:grpSpPr>
        <p:sp>
          <p:nvSpPr>
            <p:cNvPr id="800" name="Google Shape;800;p29"/>
            <p:cNvSpPr/>
            <p:nvPr/>
          </p:nvSpPr>
          <p:spPr>
            <a:xfrm>
              <a:off x="-1132121" y="4399264"/>
              <a:ext cx="2357400" cy="10812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801" name="Google Shape;801;p29"/>
            <p:cNvSpPr/>
            <p:nvPr/>
          </p:nvSpPr>
          <p:spPr>
            <a:xfrm>
              <a:off x="7615725" y="-541702"/>
              <a:ext cx="2357400" cy="10812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grpSp>
          <p:nvGrpSpPr>
            <p:cNvPr id="802" name="Google Shape;802;p29"/>
            <p:cNvGrpSpPr/>
            <p:nvPr/>
          </p:nvGrpSpPr>
          <p:grpSpPr>
            <a:xfrm rot="5400000" flipH="1">
              <a:off x="-358934" y="3740165"/>
              <a:ext cx="1603833" cy="338561"/>
              <a:chOff x="294065" y="4525659"/>
              <a:chExt cx="1603833" cy="338561"/>
            </a:xfrm>
          </p:grpSpPr>
          <p:sp>
            <p:nvSpPr>
              <p:cNvPr id="803" name="Google Shape;803;p29"/>
              <p:cNvSpPr/>
              <p:nvPr/>
            </p:nvSpPr>
            <p:spPr>
              <a:xfrm>
                <a:off x="1275226" y="4525659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4" name="Google Shape;804;p29"/>
              <p:cNvSpPr/>
              <p:nvPr/>
            </p:nvSpPr>
            <p:spPr>
              <a:xfrm>
                <a:off x="1079203" y="4525659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4" y="0"/>
                      <a:pt x="29" y="7"/>
                      <a:pt x="29" y="15"/>
                    </a:cubicBezTo>
                    <a:cubicBezTo>
                      <a:pt x="29" y="23"/>
                      <a:pt x="24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5" name="Google Shape;805;p29"/>
              <p:cNvSpPr/>
              <p:nvPr/>
            </p:nvSpPr>
            <p:spPr>
              <a:xfrm>
                <a:off x="883181" y="4525659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6" name="Google Shape;806;p29"/>
              <p:cNvSpPr/>
              <p:nvPr/>
            </p:nvSpPr>
            <p:spPr>
              <a:xfrm>
                <a:off x="686110" y="4525659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7" name="Google Shape;807;p29"/>
              <p:cNvSpPr/>
              <p:nvPr/>
            </p:nvSpPr>
            <p:spPr>
              <a:xfrm>
                <a:off x="490088" y="4525659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8" name="Google Shape;808;p29"/>
              <p:cNvSpPr/>
              <p:nvPr/>
            </p:nvSpPr>
            <p:spPr>
              <a:xfrm>
                <a:off x="294065" y="4525659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9" name="Google Shape;809;p29"/>
              <p:cNvSpPr/>
              <p:nvPr/>
            </p:nvSpPr>
            <p:spPr>
              <a:xfrm>
                <a:off x="1275226" y="467974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0" name="Google Shape;810;p29"/>
              <p:cNvSpPr/>
              <p:nvPr/>
            </p:nvSpPr>
            <p:spPr>
              <a:xfrm>
                <a:off x="1079203" y="4679741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4" y="0"/>
                      <a:pt x="29" y="7"/>
                      <a:pt x="29" y="15"/>
                    </a:cubicBezTo>
                    <a:cubicBezTo>
                      <a:pt x="29" y="23"/>
                      <a:pt x="24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1" name="Google Shape;811;p29"/>
              <p:cNvSpPr/>
              <p:nvPr/>
            </p:nvSpPr>
            <p:spPr>
              <a:xfrm>
                <a:off x="883181" y="4679741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2" name="Google Shape;812;p29"/>
              <p:cNvSpPr/>
              <p:nvPr/>
            </p:nvSpPr>
            <p:spPr>
              <a:xfrm>
                <a:off x="686110" y="467974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3" name="Google Shape;813;p29"/>
              <p:cNvSpPr/>
              <p:nvPr/>
            </p:nvSpPr>
            <p:spPr>
              <a:xfrm>
                <a:off x="490088" y="4679741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4" name="Google Shape;814;p29"/>
              <p:cNvSpPr/>
              <p:nvPr/>
            </p:nvSpPr>
            <p:spPr>
              <a:xfrm>
                <a:off x="294065" y="4679741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5" name="Google Shape;815;p29"/>
              <p:cNvSpPr/>
              <p:nvPr/>
            </p:nvSpPr>
            <p:spPr>
              <a:xfrm>
                <a:off x="1275226" y="4833823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6" name="Google Shape;816;p29"/>
              <p:cNvSpPr/>
              <p:nvPr/>
            </p:nvSpPr>
            <p:spPr>
              <a:xfrm>
                <a:off x="1079203" y="4833823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4" y="0"/>
                      <a:pt x="29" y="6"/>
                      <a:pt x="29" y="15"/>
                    </a:cubicBezTo>
                    <a:cubicBezTo>
                      <a:pt x="29" y="23"/>
                      <a:pt x="24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7" name="Google Shape;817;p29"/>
              <p:cNvSpPr/>
              <p:nvPr/>
            </p:nvSpPr>
            <p:spPr>
              <a:xfrm>
                <a:off x="883181" y="4833823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6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8" name="Google Shape;818;p29"/>
              <p:cNvSpPr/>
              <p:nvPr/>
            </p:nvSpPr>
            <p:spPr>
              <a:xfrm>
                <a:off x="686110" y="4833823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9" name="Google Shape;819;p29"/>
              <p:cNvSpPr/>
              <p:nvPr/>
            </p:nvSpPr>
            <p:spPr>
              <a:xfrm>
                <a:off x="490088" y="4833823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29" y="6"/>
                      <a:pt x="29" y="15"/>
                    </a:cubicBezTo>
                    <a:cubicBezTo>
                      <a:pt x="29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0" name="Google Shape;820;p29"/>
              <p:cNvSpPr/>
              <p:nvPr/>
            </p:nvSpPr>
            <p:spPr>
              <a:xfrm>
                <a:off x="294065" y="4833823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6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1" name="Google Shape;821;p29"/>
              <p:cNvSpPr/>
              <p:nvPr/>
            </p:nvSpPr>
            <p:spPr>
              <a:xfrm>
                <a:off x="1472301" y="4525659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2" name="Google Shape;822;p29"/>
              <p:cNvSpPr/>
              <p:nvPr/>
            </p:nvSpPr>
            <p:spPr>
              <a:xfrm>
                <a:off x="1472301" y="467974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3" name="Google Shape;823;p29"/>
              <p:cNvSpPr/>
              <p:nvPr/>
            </p:nvSpPr>
            <p:spPr>
              <a:xfrm>
                <a:off x="1472301" y="4833823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4" name="Google Shape;824;p29"/>
              <p:cNvSpPr/>
              <p:nvPr/>
            </p:nvSpPr>
            <p:spPr>
              <a:xfrm>
                <a:off x="1669376" y="4525659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5" name="Google Shape;825;p29"/>
              <p:cNvSpPr/>
              <p:nvPr/>
            </p:nvSpPr>
            <p:spPr>
              <a:xfrm>
                <a:off x="1669376" y="467974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6" name="Google Shape;826;p29"/>
              <p:cNvSpPr/>
              <p:nvPr/>
            </p:nvSpPr>
            <p:spPr>
              <a:xfrm>
                <a:off x="1669376" y="4833823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7" name="Google Shape;827;p29"/>
              <p:cNvSpPr/>
              <p:nvPr/>
            </p:nvSpPr>
            <p:spPr>
              <a:xfrm>
                <a:off x="1866451" y="4525659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8" name="Google Shape;828;p29"/>
              <p:cNvSpPr/>
              <p:nvPr/>
            </p:nvSpPr>
            <p:spPr>
              <a:xfrm>
                <a:off x="1866451" y="467974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9" name="Google Shape;829;p29"/>
              <p:cNvSpPr/>
              <p:nvPr/>
            </p:nvSpPr>
            <p:spPr>
              <a:xfrm>
                <a:off x="1866451" y="4833823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830" name="Google Shape;830;p29"/>
            <p:cNvSpPr/>
            <p:nvPr/>
          </p:nvSpPr>
          <p:spPr>
            <a:xfrm>
              <a:off x="-643550" y="1060650"/>
              <a:ext cx="1104900" cy="1104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grpSp>
          <p:nvGrpSpPr>
            <p:cNvPr id="831" name="Google Shape;831;p29"/>
            <p:cNvGrpSpPr/>
            <p:nvPr/>
          </p:nvGrpSpPr>
          <p:grpSpPr>
            <a:xfrm>
              <a:off x="322154" y="425200"/>
              <a:ext cx="591646" cy="720033"/>
              <a:chOff x="3883186" y="1687261"/>
              <a:chExt cx="465900" cy="567000"/>
            </a:xfrm>
          </p:grpSpPr>
          <p:cxnSp>
            <p:nvCxnSpPr>
              <p:cNvPr id="832" name="Google Shape;832;p29"/>
              <p:cNvCxnSpPr/>
              <p:nvPr/>
            </p:nvCxnSpPr>
            <p:spPr>
              <a:xfrm>
                <a:off x="4116580" y="1687261"/>
                <a:ext cx="0" cy="5670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833" name="Google Shape;833;p29"/>
              <p:cNvCxnSpPr/>
              <p:nvPr/>
            </p:nvCxnSpPr>
            <p:spPr>
              <a:xfrm rot="10800000">
                <a:off x="3883186" y="1970346"/>
                <a:ext cx="465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834" name="Google Shape;834;p29"/>
              <p:cNvCxnSpPr/>
              <p:nvPr/>
            </p:nvCxnSpPr>
            <p:spPr>
              <a:xfrm flipH="1">
                <a:off x="3952046" y="1806534"/>
                <a:ext cx="329100" cy="3285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835" name="Google Shape;835;p29"/>
              <p:cNvCxnSpPr/>
              <p:nvPr/>
            </p:nvCxnSpPr>
            <p:spPr>
              <a:xfrm rot="10800000">
                <a:off x="3952046" y="1806413"/>
                <a:ext cx="329100" cy="3285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sp>
          <p:nvSpPr>
            <p:cNvPr id="836" name="Google Shape;836;p29"/>
            <p:cNvSpPr/>
            <p:nvPr/>
          </p:nvSpPr>
          <p:spPr>
            <a:xfrm rot="5400000">
              <a:off x="7875937" y="205359"/>
              <a:ext cx="2357400" cy="10812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837" name="Google Shape;837;p29"/>
            <p:cNvSpPr/>
            <p:nvPr/>
          </p:nvSpPr>
          <p:spPr>
            <a:xfrm>
              <a:off x="8256025" y="4041150"/>
              <a:ext cx="1597200" cy="1597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838" name="Google Shape;838;p29"/>
            <p:cNvSpPr/>
            <p:nvPr/>
          </p:nvSpPr>
          <p:spPr>
            <a:xfrm>
              <a:off x="8685375" y="2486050"/>
              <a:ext cx="218100" cy="2181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28575" dir="528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cxnSp>
          <p:nvCxnSpPr>
            <p:cNvPr id="839" name="Google Shape;839;p29"/>
            <p:cNvCxnSpPr>
              <a:stCxn id="838" idx="0"/>
            </p:cNvCxnSpPr>
            <p:nvPr/>
          </p:nvCxnSpPr>
          <p:spPr>
            <a:xfrm rot="10800000">
              <a:off x="8794425" y="-569150"/>
              <a:ext cx="0" cy="30552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840" name="Google Shape;840;p29"/>
            <p:cNvGrpSpPr/>
            <p:nvPr/>
          </p:nvGrpSpPr>
          <p:grpSpPr>
            <a:xfrm>
              <a:off x="6983608" y="370222"/>
              <a:ext cx="1603833" cy="338561"/>
              <a:chOff x="294065" y="4525659"/>
              <a:chExt cx="1603833" cy="338561"/>
            </a:xfrm>
          </p:grpSpPr>
          <p:sp>
            <p:nvSpPr>
              <p:cNvPr id="841" name="Google Shape;841;p29"/>
              <p:cNvSpPr/>
              <p:nvPr/>
            </p:nvSpPr>
            <p:spPr>
              <a:xfrm>
                <a:off x="1275226" y="4525659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2" name="Google Shape;842;p29"/>
              <p:cNvSpPr/>
              <p:nvPr/>
            </p:nvSpPr>
            <p:spPr>
              <a:xfrm>
                <a:off x="1079203" y="4525659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4" y="0"/>
                      <a:pt x="29" y="7"/>
                      <a:pt x="29" y="15"/>
                    </a:cubicBezTo>
                    <a:cubicBezTo>
                      <a:pt x="29" y="23"/>
                      <a:pt x="24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3" name="Google Shape;843;p29"/>
              <p:cNvSpPr/>
              <p:nvPr/>
            </p:nvSpPr>
            <p:spPr>
              <a:xfrm>
                <a:off x="883181" y="4525659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4" name="Google Shape;844;p29"/>
              <p:cNvSpPr/>
              <p:nvPr/>
            </p:nvSpPr>
            <p:spPr>
              <a:xfrm>
                <a:off x="686110" y="4525659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5" name="Google Shape;845;p29"/>
              <p:cNvSpPr/>
              <p:nvPr/>
            </p:nvSpPr>
            <p:spPr>
              <a:xfrm>
                <a:off x="490088" y="4525659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6" name="Google Shape;846;p29"/>
              <p:cNvSpPr/>
              <p:nvPr/>
            </p:nvSpPr>
            <p:spPr>
              <a:xfrm>
                <a:off x="294065" y="4525659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7" name="Google Shape;847;p29"/>
              <p:cNvSpPr/>
              <p:nvPr/>
            </p:nvSpPr>
            <p:spPr>
              <a:xfrm>
                <a:off x="1275226" y="467974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8" name="Google Shape;848;p29"/>
              <p:cNvSpPr/>
              <p:nvPr/>
            </p:nvSpPr>
            <p:spPr>
              <a:xfrm>
                <a:off x="1079203" y="4679741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4" y="0"/>
                      <a:pt x="29" y="7"/>
                      <a:pt x="29" y="15"/>
                    </a:cubicBezTo>
                    <a:cubicBezTo>
                      <a:pt x="29" y="23"/>
                      <a:pt x="24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9" name="Google Shape;849;p29"/>
              <p:cNvSpPr/>
              <p:nvPr/>
            </p:nvSpPr>
            <p:spPr>
              <a:xfrm>
                <a:off x="883181" y="4679741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0" name="Google Shape;850;p29"/>
              <p:cNvSpPr/>
              <p:nvPr/>
            </p:nvSpPr>
            <p:spPr>
              <a:xfrm>
                <a:off x="686110" y="467974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1" name="Google Shape;851;p29"/>
              <p:cNvSpPr/>
              <p:nvPr/>
            </p:nvSpPr>
            <p:spPr>
              <a:xfrm>
                <a:off x="490088" y="4679741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2" name="Google Shape;852;p29"/>
              <p:cNvSpPr/>
              <p:nvPr/>
            </p:nvSpPr>
            <p:spPr>
              <a:xfrm>
                <a:off x="294065" y="4679741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3" name="Google Shape;853;p29"/>
              <p:cNvSpPr/>
              <p:nvPr/>
            </p:nvSpPr>
            <p:spPr>
              <a:xfrm>
                <a:off x="1275226" y="4833823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4" name="Google Shape;854;p29"/>
              <p:cNvSpPr/>
              <p:nvPr/>
            </p:nvSpPr>
            <p:spPr>
              <a:xfrm>
                <a:off x="1079203" y="4833823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4" y="0"/>
                      <a:pt x="29" y="6"/>
                      <a:pt x="29" y="15"/>
                    </a:cubicBezTo>
                    <a:cubicBezTo>
                      <a:pt x="29" y="23"/>
                      <a:pt x="24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5" name="Google Shape;855;p29"/>
              <p:cNvSpPr/>
              <p:nvPr/>
            </p:nvSpPr>
            <p:spPr>
              <a:xfrm>
                <a:off x="883181" y="4833823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6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6" name="Google Shape;856;p29"/>
              <p:cNvSpPr/>
              <p:nvPr/>
            </p:nvSpPr>
            <p:spPr>
              <a:xfrm>
                <a:off x="686110" y="4833823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7" name="Google Shape;857;p29"/>
              <p:cNvSpPr/>
              <p:nvPr/>
            </p:nvSpPr>
            <p:spPr>
              <a:xfrm>
                <a:off x="490088" y="4833823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29" y="6"/>
                      <a:pt x="29" y="15"/>
                    </a:cubicBezTo>
                    <a:cubicBezTo>
                      <a:pt x="29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8" name="Google Shape;858;p29"/>
              <p:cNvSpPr/>
              <p:nvPr/>
            </p:nvSpPr>
            <p:spPr>
              <a:xfrm>
                <a:off x="294065" y="4833823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6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9" name="Google Shape;859;p29"/>
              <p:cNvSpPr/>
              <p:nvPr/>
            </p:nvSpPr>
            <p:spPr>
              <a:xfrm>
                <a:off x="1472301" y="4525659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0" name="Google Shape;860;p29"/>
              <p:cNvSpPr/>
              <p:nvPr/>
            </p:nvSpPr>
            <p:spPr>
              <a:xfrm>
                <a:off x="1472301" y="467974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1" name="Google Shape;861;p29"/>
              <p:cNvSpPr/>
              <p:nvPr/>
            </p:nvSpPr>
            <p:spPr>
              <a:xfrm>
                <a:off x="1472301" y="4833823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2" name="Google Shape;862;p29"/>
              <p:cNvSpPr/>
              <p:nvPr/>
            </p:nvSpPr>
            <p:spPr>
              <a:xfrm>
                <a:off x="1669376" y="4525659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3" name="Google Shape;863;p29"/>
              <p:cNvSpPr/>
              <p:nvPr/>
            </p:nvSpPr>
            <p:spPr>
              <a:xfrm>
                <a:off x="1669376" y="467974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4" name="Google Shape;864;p29"/>
              <p:cNvSpPr/>
              <p:nvPr/>
            </p:nvSpPr>
            <p:spPr>
              <a:xfrm>
                <a:off x="1669376" y="4833823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5" name="Google Shape;865;p29"/>
              <p:cNvSpPr/>
              <p:nvPr/>
            </p:nvSpPr>
            <p:spPr>
              <a:xfrm>
                <a:off x="1866451" y="4525659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6" name="Google Shape;866;p29"/>
              <p:cNvSpPr/>
              <p:nvPr/>
            </p:nvSpPr>
            <p:spPr>
              <a:xfrm>
                <a:off x="1866451" y="467974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7" name="Google Shape;867;p29"/>
              <p:cNvSpPr/>
              <p:nvPr/>
            </p:nvSpPr>
            <p:spPr>
              <a:xfrm>
                <a:off x="1866451" y="4833823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68" name="Google Shape;868;p29"/>
            <p:cNvGrpSpPr/>
            <p:nvPr/>
          </p:nvGrpSpPr>
          <p:grpSpPr>
            <a:xfrm>
              <a:off x="8539275" y="3791850"/>
              <a:ext cx="510300" cy="1105000"/>
              <a:chOff x="62646" y="2769450"/>
              <a:chExt cx="510300" cy="1105000"/>
            </a:xfrm>
          </p:grpSpPr>
          <p:sp>
            <p:nvSpPr>
              <p:cNvPr id="869" name="Google Shape;869;p29"/>
              <p:cNvSpPr/>
              <p:nvPr/>
            </p:nvSpPr>
            <p:spPr>
              <a:xfrm>
                <a:off x="62650" y="2769450"/>
                <a:ext cx="510275" cy="1105000"/>
              </a:xfrm>
              <a:custGeom>
                <a:avLst/>
                <a:gdLst/>
                <a:ahLst/>
                <a:cxnLst/>
                <a:rect l="l" t="t" r="r" b="b"/>
                <a:pathLst>
                  <a:path w="1331" h="891" extrusionOk="0">
                    <a:moveTo>
                      <a:pt x="0" y="0"/>
                    </a:moveTo>
                    <a:lnTo>
                      <a:pt x="1331" y="0"/>
                    </a:lnTo>
                    <a:lnTo>
                      <a:pt x="1331" y="891"/>
                    </a:lnTo>
                    <a:lnTo>
                      <a:pt x="0" y="891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870" name="Google Shape;870;p29"/>
              <p:cNvCxnSpPr/>
              <p:nvPr/>
            </p:nvCxnSpPr>
            <p:spPr>
              <a:xfrm>
                <a:off x="62646" y="2912597"/>
                <a:ext cx="510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871" name="Google Shape;871;p29"/>
              <p:cNvSpPr/>
              <p:nvPr/>
            </p:nvSpPr>
            <p:spPr>
              <a:xfrm>
                <a:off x="110652" y="2814829"/>
                <a:ext cx="41900" cy="42773"/>
              </a:xfrm>
              <a:custGeom>
                <a:avLst/>
                <a:gdLst/>
                <a:ahLst/>
                <a:cxnLst/>
                <a:rect l="l" t="t" r="r" b="b"/>
                <a:pathLst>
                  <a:path w="48" h="49" extrusionOk="0">
                    <a:moveTo>
                      <a:pt x="48" y="24"/>
                    </a:moveTo>
                    <a:cubicBezTo>
                      <a:pt x="48" y="28"/>
                      <a:pt x="47" y="32"/>
                      <a:pt x="45" y="36"/>
                    </a:cubicBezTo>
                    <a:cubicBezTo>
                      <a:pt x="43" y="39"/>
                      <a:pt x="39" y="43"/>
                      <a:pt x="36" y="45"/>
                    </a:cubicBezTo>
                    <a:cubicBezTo>
                      <a:pt x="32" y="47"/>
                      <a:pt x="28" y="49"/>
                      <a:pt x="24" y="49"/>
                    </a:cubicBezTo>
                    <a:cubicBezTo>
                      <a:pt x="20" y="49"/>
                      <a:pt x="16" y="47"/>
                      <a:pt x="12" y="45"/>
                    </a:cubicBezTo>
                    <a:cubicBezTo>
                      <a:pt x="8" y="43"/>
                      <a:pt x="5" y="39"/>
                      <a:pt x="3" y="36"/>
                    </a:cubicBezTo>
                    <a:cubicBezTo>
                      <a:pt x="1" y="32"/>
                      <a:pt x="0" y="28"/>
                      <a:pt x="0" y="24"/>
                    </a:cubicBezTo>
                    <a:cubicBezTo>
                      <a:pt x="0" y="20"/>
                      <a:pt x="1" y="16"/>
                      <a:pt x="3" y="12"/>
                    </a:cubicBezTo>
                    <a:cubicBezTo>
                      <a:pt x="5" y="8"/>
                      <a:pt x="8" y="5"/>
                      <a:pt x="12" y="3"/>
                    </a:cubicBezTo>
                    <a:cubicBezTo>
                      <a:pt x="16" y="1"/>
                      <a:pt x="20" y="0"/>
                      <a:pt x="24" y="0"/>
                    </a:cubicBezTo>
                    <a:cubicBezTo>
                      <a:pt x="28" y="0"/>
                      <a:pt x="32" y="1"/>
                      <a:pt x="36" y="3"/>
                    </a:cubicBezTo>
                    <a:cubicBezTo>
                      <a:pt x="39" y="5"/>
                      <a:pt x="43" y="8"/>
                      <a:pt x="45" y="12"/>
                    </a:cubicBezTo>
                    <a:cubicBezTo>
                      <a:pt x="47" y="16"/>
                      <a:pt x="48" y="20"/>
                      <a:pt x="48" y="24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2150" tIns="0" rIns="9215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2" name="Google Shape;872;p29"/>
              <p:cNvSpPr/>
              <p:nvPr/>
            </p:nvSpPr>
            <p:spPr>
              <a:xfrm>
                <a:off x="210164" y="2814829"/>
                <a:ext cx="42773" cy="42773"/>
              </a:xfrm>
              <a:custGeom>
                <a:avLst/>
                <a:gdLst/>
                <a:ahLst/>
                <a:cxnLst/>
                <a:rect l="l" t="t" r="r" b="b"/>
                <a:pathLst>
                  <a:path w="49" h="49" extrusionOk="0">
                    <a:moveTo>
                      <a:pt x="49" y="24"/>
                    </a:moveTo>
                    <a:cubicBezTo>
                      <a:pt x="49" y="28"/>
                      <a:pt x="48" y="32"/>
                      <a:pt x="46" y="36"/>
                    </a:cubicBezTo>
                    <a:cubicBezTo>
                      <a:pt x="43" y="39"/>
                      <a:pt x="40" y="43"/>
                      <a:pt x="37" y="45"/>
                    </a:cubicBezTo>
                    <a:cubicBezTo>
                      <a:pt x="33" y="47"/>
                      <a:pt x="29" y="49"/>
                      <a:pt x="25" y="49"/>
                    </a:cubicBezTo>
                    <a:cubicBezTo>
                      <a:pt x="20" y="49"/>
                      <a:pt x="15" y="47"/>
                      <a:pt x="12" y="45"/>
                    </a:cubicBezTo>
                    <a:cubicBezTo>
                      <a:pt x="8" y="43"/>
                      <a:pt x="6" y="39"/>
                      <a:pt x="4" y="36"/>
                    </a:cubicBezTo>
                    <a:cubicBezTo>
                      <a:pt x="1" y="32"/>
                      <a:pt x="0" y="28"/>
                      <a:pt x="0" y="24"/>
                    </a:cubicBezTo>
                    <a:cubicBezTo>
                      <a:pt x="0" y="20"/>
                      <a:pt x="1" y="16"/>
                      <a:pt x="4" y="12"/>
                    </a:cubicBezTo>
                    <a:cubicBezTo>
                      <a:pt x="6" y="8"/>
                      <a:pt x="8" y="5"/>
                      <a:pt x="12" y="3"/>
                    </a:cubicBezTo>
                    <a:cubicBezTo>
                      <a:pt x="15" y="1"/>
                      <a:pt x="20" y="0"/>
                      <a:pt x="25" y="0"/>
                    </a:cubicBezTo>
                    <a:cubicBezTo>
                      <a:pt x="29" y="0"/>
                      <a:pt x="33" y="1"/>
                      <a:pt x="37" y="3"/>
                    </a:cubicBezTo>
                    <a:cubicBezTo>
                      <a:pt x="40" y="5"/>
                      <a:pt x="44" y="8"/>
                      <a:pt x="46" y="12"/>
                    </a:cubicBezTo>
                    <a:cubicBezTo>
                      <a:pt x="48" y="16"/>
                      <a:pt x="49" y="20"/>
                      <a:pt x="49" y="24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2150" tIns="0" rIns="9215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3" name="Google Shape;873;p29"/>
              <p:cNvSpPr/>
              <p:nvPr/>
            </p:nvSpPr>
            <p:spPr>
              <a:xfrm>
                <a:off x="309675" y="2814829"/>
                <a:ext cx="42773" cy="42773"/>
              </a:xfrm>
              <a:custGeom>
                <a:avLst/>
                <a:gdLst/>
                <a:ahLst/>
                <a:cxnLst/>
                <a:rect l="l" t="t" r="r" b="b"/>
                <a:pathLst>
                  <a:path w="49" h="49" extrusionOk="0">
                    <a:moveTo>
                      <a:pt x="49" y="24"/>
                    </a:moveTo>
                    <a:cubicBezTo>
                      <a:pt x="49" y="28"/>
                      <a:pt x="47" y="32"/>
                      <a:pt x="45" y="36"/>
                    </a:cubicBezTo>
                    <a:cubicBezTo>
                      <a:pt x="43" y="39"/>
                      <a:pt x="40" y="43"/>
                      <a:pt x="36" y="45"/>
                    </a:cubicBezTo>
                    <a:cubicBezTo>
                      <a:pt x="33" y="47"/>
                      <a:pt x="28" y="49"/>
                      <a:pt x="24" y="49"/>
                    </a:cubicBezTo>
                    <a:cubicBezTo>
                      <a:pt x="20" y="49"/>
                      <a:pt x="16" y="47"/>
                      <a:pt x="12" y="45"/>
                    </a:cubicBezTo>
                    <a:cubicBezTo>
                      <a:pt x="8" y="43"/>
                      <a:pt x="5" y="39"/>
                      <a:pt x="3" y="36"/>
                    </a:cubicBezTo>
                    <a:cubicBezTo>
                      <a:pt x="1" y="32"/>
                      <a:pt x="0" y="28"/>
                      <a:pt x="0" y="24"/>
                    </a:cubicBezTo>
                    <a:cubicBezTo>
                      <a:pt x="0" y="20"/>
                      <a:pt x="1" y="16"/>
                      <a:pt x="3" y="12"/>
                    </a:cubicBezTo>
                    <a:cubicBezTo>
                      <a:pt x="5" y="8"/>
                      <a:pt x="8" y="5"/>
                      <a:pt x="12" y="3"/>
                    </a:cubicBezTo>
                    <a:cubicBezTo>
                      <a:pt x="16" y="1"/>
                      <a:pt x="20" y="0"/>
                      <a:pt x="24" y="0"/>
                    </a:cubicBezTo>
                    <a:cubicBezTo>
                      <a:pt x="28" y="0"/>
                      <a:pt x="33" y="1"/>
                      <a:pt x="36" y="3"/>
                    </a:cubicBezTo>
                    <a:cubicBezTo>
                      <a:pt x="40" y="5"/>
                      <a:pt x="43" y="8"/>
                      <a:pt x="45" y="12"/>
                    </a:cubicBezTo>
                    <a:cubicBezTo>
                      <a:pt x="47" y="16"/>
                      <a:pt x="49" y="20"/>
                      <a:pt x="49" y="24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2150" tIns="0" rIns="9215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874" name="Google Shape;874;p29"/>
            <p:cNvSpPr/>
            <p:nvPr/>
          </p:nvSpPr>
          <p:spPr>
            <a:xfrm>
              <a:off x="7747075" y="4201550"/>
              <a:ext cx="683700" cy="683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875" name="Google Shape;875;p29"/>
            <p:cNvSpPr/>
            <p:nvPr/>
          </p:nvSpPr>
          <p:spPr>
            <a:xfrm>
              <a:off x="913788" y="4463901"/>
              <a:ext cx="510299" cy="510299"/>
            </a:xfrm>
            <a:custGeom>
              <a:avLst/>
              <a:gdLst/>
              <a:ahLst/>
              <a:cxnLst/>
              <a:rect l="l" t="t" r="r" b="b"/>
              <a:pathLst>
                <a:path w="651" h="651" extrusionOk="0">
                  <a:moveTo>
                    <a:pt x="651" y="404"/>
                  </a:moveTo>
                  <a:lnTo>
                    <a:pt x="651" y="247"/>
                  </a:lnTo>
                  <a:lnTo>
                    <a:pt x="586" y="247"/>
                  </a:lnTo>
                  <a:cubicBezTo>
                    <a:pt x="580" y="230"/>
                    <a:pt x="573" y="213"/>
                    <a:pt x="565" y="197"/>
                  </a:cubicBezTo>
                  <a:lnTo>
                    <a:pt x="612" y="151"/>
                  </a:lnTo>
                  <a:lnTo>
                    <a:pt x="501" y="40"/>
                  </a:lnTo>
                  <a:lnTo>
                    <a:pt x="454" y="86"/>
                  </a:lnTo>
                  <a:cubicBezTo>
                    <a:pt x="438" y="78"/>
                    <a:pt x="422" y="71"/>
                    <a:pt x="404" y="66"/>
                  </a:cubicBezTo>
                  <a:lnTo>
                    <a:pt x="404" y="0"/>
                  </a:lnTo>
                  <a:lnTo>
                    <a:pt x="247" y="0"/>
                  </a:lnTo>
                  <a:lnTo>
                    <a:pt x="247" y="66"/>
                  </a:lnTo>
                  <a:cubicBezTo>
                    <a:pt x="230" y="71"/>
                    <a:pt x="213" y="78"/>
                    <a:pt x="197" y="86"/>
                  </a:cubicBezTo>
                  <a:lnTo>
                    <a:pt x="151" y="40"/>
                  </a:lnTo>
                  <a:lnTo>
                    <a:pt x="40" y="151"/>
                  </a:lnTo>
                  <a:lnTo>
                    <a:pt x="86" y="197"/>
                  </a:lnTo>
                  <a:cubicBezTo>
                    <a:pt x="78" y="213"/>
                    <a:pt x="71" y="230"/>
                    <a:pt x="66" y="247"/>
                  </a:cubicBezTo>
                  <a:lnTo>
                    <a:pt x="0" y="247"/>
                  </a:lnTo>
                  <a:lnTo>
                    <a:pt x="0" y="404"/>
                  </a:lnTo>
                  <a:lnTo>
                    <a:pt x="66" y="404"/>
                  </a:lnTo>
                  <a:cubicBezTo>
                    <a:pt x="71" y="422"/>
                    <a:pt x="78" y="438"/>
                    <a:pt x="86" y="454"/>
                  </a:cubicBezTo>
                  <a:lnTo>
                    <a:pt x="40" y="501"/>
                  </a:lnTo>
                  <a:lnTo>
                    <a:pt x="151" y="611"/>
                  </a:lnTo>
                  <a:lnTo>
                    <a:pt x="197" y="565"/>
                  </a:lnTo>
                  <a:cubicBezTo>
                    <a:pt x="213" y="573"/>
                    <a:pt x="230" y="580"/>
                    <a:pt x="247" y="586"/>
                  </a:cubicBezTo>
                  <a:lnTo>
                    <a:pt x="247" y="651"/>
                  </a:lnTo>
                  <a:lnTo>
                    <a:pt x="404" y="651"/>
                  </a:lnTo>
                  <a:lnTo>
                    <a:pt x="404" y="586"/>
                  </a:lnTo>
                  <a:cubicBezTo>
                    <a:pt x="422" y="580"/>
                    <a:pt x="439" y="573"/>
                    <a:pt x="454" y="565"/>
                  </a:cubicBezTo>
                  <a:lnTo>
                    <a:pt x="501" y="611"/>
                  </a:lnTo>
                  <a:lnTo>
                    <a:pt x="612" y="501"/>
                  </a:lnTo>
                  <a:lnTo>
                    <a:pt x="565" y="454"/>
                  </a:lnTo>
                  <a:cubicBezTo>
                    <a:pt x="573" y="438"/>
                    <a:pt x="580" y="422"/>
                    <a:pt x="586" y="404"/>
                  </a:cubicBezTo>
                  <a:lnTo>
                    <a:pt x="651" y="404"/>
                  </a:lnTo>
                  <a:moveTo>
                    <a:pt x="325" y="440"/>
                  </a:moveTo>
                  <a:cubicBezTo>
                    <a:pt x="262" y="440"/>
                    <a:pt x="210" y="389"/>
                    <a:pt x="210" y="325"/>
                  </a:cubicBezTo>
                  <a:cubicBezTo>
                    <a:pt x="210" y="262"/>
                    <a:pt x="262" y="211"/>
                    <a:pt x="325" y="211"/>
                  </a:cubicBezTo>
                  <a:cubicBezTo>
                    <a:pt x="389" y="211"/>
                    <a:pt x="440" y="262"/>
                    <a:pt x="440" y="325"/>
                  </a:cubicBezTo>
                  <a:cubicBezTo>
                    <a:pt x="440" y="389"/>
                    <a:pt x="389" y="440"/>
                    <a:pt x="325" y="44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7205325" y="2668915"/>
            <a:ext cx="2816925" cy="2628083"/>
            <a:chOff x="7205325" y="2668915"/>
            <a:chExt cx="2816925" cy="2628083"/>
          </a:xfrm>
        </p:grpSpPr>
        <p:sp>
          <p:nvSpPr>
            <p:cNvPr id="21" name="Google Shape;21;p3"/>
            <p:cNvSpPr/>
            <p:nvPr/>
          </p:nvSpPr>
          <p:spPr>
            <a:xfrm>
              <a:off x="7664850" y="4215798"/>
              <a:ext cx="2357400" cy="10812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2" name="Google Shape;22;p3"/>
            <p:cNvSpPr/>
            <p:nvPr/>
          </p:nvSpPr>
          <p:spPr>
            <a:xfrm>
              <a:off x="7205325" y="4422225"/>
              <a:ext cx="683700" cy="683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grpSp>
          <p:nvGrpSpPr>
            <p:cNvPr id="23" name="Google Shape;23;p3"/>
            <p:cNvGrpSpPr/>
            <p:nvPr/>
          </p:nvGrpSpPr>
          <p:grpSpPr>
            <a:xfrm rot="5400000" flipH="1">
              <a:off x="8006116" y="3301551"/>
              <a:ext cx="1603833" cy="338561"/>
              <a:chOff x="294065" y="4525659"/>
              <a:chExt cx="1603833" cy="338561"/>
            </a:xfrm>
          </p:grpSpPr>
          <p:sp>
            <p:nvSpPr>
              <p:cNvPr id="24" name="Google Shape;24;p3"/>
              <p:cNvSpPr/>
              <p:nvPr/>
            </p:nvSpPr>
            <p:spPr>
              <a:xfrm>
                <a:off x="1275226" y="4525659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" name="Google Shape;25;p3"/>
              <p:cNvSpPr/>
              <p:nvPr/>
            </p:nvSpPr>
            <p:spPr>
              <a:xfrm>
                <a:off x="1079203" y="4525659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4" y="0"/>
                      <a:pt x="29" y="7"/>
                      <a:pt x="29" y="15"/>
                    </a:cubicBezTo>
                    <a:cubicBezTo>
                      <a:pt x="29" y="23"/>
                      <a:pt x="24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" name="Google Shape;26;p3"/>
              <p:cNvSpPr/>
              <p:nvPr/>
            </p:nvSpPr>
            <p:spPr>
              <a:xfrm>
                <a:off x="883181" y="4525659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" name="Google Shape;27;p3"/>
              <p:cNvSpPr/>
              <p:nvPr/>
            </p:nvSpPr>
            <p:spPr>
              <a:xfrm>
                <a:off x="686110" y="4525659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" name="Google Shape;28;p3"/>
              <p:cNvSpPr/>
              <p:nvPr/>
            </p:nvSpPr>
            <p:spPr>
              <a:xfrm>
                <a:off x="490088" y="4525659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" name="Google Shape;29;p3"/>
              <p:cNvSpPr/>
              <p:nvPr/>
            </p:nvSpPr>
            <p:spPr>
              <a:xfrm>
                <a:off x="294065" y="4525659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" name="Google Shape;30;p3"/>
              <p:cNvSpPr/>
              <p:nvPr/>
            </p:nvSpPr>
            <p:spPr>
              <a:xfrm>
                <a:off x="1275226" y="467974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" name="Google Shape;31;p3"/>
              <p:cNvSpPr/>
              <p:nvPr/>
            </p:nvSpPr>
            <p:spPr>
              <a:xfrm>
                <a:off x="1079203" y="4679741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4" y="0"/>
                      <a:pt x="29" y="7"/>
                      <a:pt x="29" y="15"/>
                    </a:cubicBezTo>
                    <a:cubicBezTo>
                      <a:pt x="29" y="23"/>
                      <a:pt x="24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" name="Google Shape;32;p3"/>
              <p:cNvSpPr/>
              <p:nvPr/>
            </p:nvSpPr>
            <p:spPr>
              <a:xfrm>
                <a:off x="883181" y="4679741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" name="Google Shape;33;p3"/>
              <p:cNvSpPr/>
              <p:nvPr/>
            </p:nvSpPr>
            <p:spPr>
              <a:xfrm>
                <a:off x="686110" y="467974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" name="Google Shape;34;p3"/>
              <p:cNvSpPr/>
              <p:nvPr/>
            </p:nvSpPr>
            <p:spPr>
              <a:xfrm>
                <a:off x="490088" y="4679741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" name="Google Shape;35;p3"/>
              <p:cNvSpPr/>
              <p:nvPr/>
            </p:nvSpPr>
            <p:spPr>
              <a:xfrm>
                <a:off x="294065" y="4679741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" name="Google Shape;36;p3"/>
              <p:cNvSpPr/>
              <p:nvPr/>
            </p:nvSpPr>
            <p:spPr>
              <a:xfrm>
                <a:off x="1275226" y="4833823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" name="Google Shape;37;p3"/>
              <p:cNvSpPr/>
              <p:nvPr/>
            </p:nvSpPr>
            <p:spPr>
              <a:xfrm>
                <a:off x="1079203" y="4833823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4" y="0"/>
                      <a:pt x="29" y="6"/>
                      <a:pt x="29" y="15"/>
                    </a:cubicBezTo>
                    <a:cubicBezTo>
                      <a:pt x="29" y="23"/>
                      <a:pt x="24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" name="Google Shape;38;p3"/>
              <p:cNvSpPr/>
              <p:nvPr/>
            </p:nvSpPr>
            <p:spPr>
              <a:xfrm>
                <a:off x="883181" y="4833823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6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" name="Google Shape;39;p3"/>
              <p:cNvSpPr/>
              <p:nvPr/>
            </p:nvSpPr>
            <p:spPr>
              <a:xfrm>
                <a:off x="686110" y="4833823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" name="Google Shape;40;p3"/>
              <p:cNvSpPr/>
              <p:nvPr/>
            </p:nvSpPr>
            <p:spPr>
              <a:xfrm>
                <a:off x="490088" y="4833823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29" y="6"/>
                      <a:pt x="29" y="15"/>
                    </a:cubicBezTo>
                    <a:cubicBezTo>
                      <a:pt x="29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" name="Google Shape;41;p3"/>
              <p:cNvSpPr/>
              <p:nvPr/>
            </p:nvSpPr>
            <p:spPr>
              <a:xfrm>
                <a:off x="294065" y="4833823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6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" name="Google Shape;42;p3"/>
              <p:cNvSpPr/>
              <p:nvPr/>
            </p:nvSpPr>
            <p:spPr>
              <a:xfrm>
                <a:off x="1472301" y="4525659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" name="Google Shape;43;p3"/>
              <p:cNvSpPr/>
              <p:nvPr/>
            </p:nvSpPr>
            <p:spPr>
              <a:xfrm>
                <a:off x="1472301" y="467974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" name="Google Shape;44;p3"/>
              <p:cNvSpPr/>
              <p:nvPr/>
            </p:nvSpPr>
            <p:spPr>
              <a:xfrm>
                <a:off x="1472301" y="4833823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" name="Google Shape;45;p3"/>
              <p:cNvSpPr/>
              <p:nvPr/>
            </p:nvSpPr>
            <p:spPr>
              <a:xfrm>
                <a:off x="1669376" y="4525659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" name="Google Shape;46;p3"/>
              <p:cNvSpPr/>
              <p:nvPr/>
            </p:nvSpPr>
            <p:spPr>
              <a:xfrm>
                <a:off x="1669376" y="467974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" name="Google Shape;47;p3"/>
              <p:cNvSpPr/>
              <p:nvPr/>
            </p:nvSpPr>
            <p:spPr>
              <a:xfrm>
                <a:off x="1669376" y="4833823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" name="Google Shape;48;p3"/>
              <p:cNvSpPr/>
              <p:nvPr/>
            </p:nvSpPr>
            <p:spPr>
              <a:xfrm>
                <a:off x="1866451" y="4525659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" name="Google Shape;49;p3"/>
              <p:cNvSpPr/>
              <p:nvPr/>
            </p:nvSpPr>
            <p:spPr>
              <a:xfrm>
                <a:off x="1866451" y="467974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" name="Google Shape;50;p3"/>
              <p:cNvSpPr/>
              <p:nvPr/>
            </p:nvSpPr>
            <p:spPr>
              <a:xfrm>
                <a:off x="1866451" y="4833823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51" name="Google Shape;51;p3"/>
          <p:cNvSpPr txBox="1">
            <a:spLocks noGrp="1"/>
          </p:cNvSpPr>
          <p:nvPr>
            <p:ph type="title"/>
          </p:nvPr>
        </p:nvSpPr>
        <p:spPr>
          <a:xfrm>
            <a:off x="4420850" y="1751375"/>
            <a:ext cx="31992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>
                <a:latin typeface="Manrope Medium"/>
                <a:ea typeface="Manrope Medium"/>
                <a:cs typeface="Manrope Medium"/>
                <a:sym typeface="Manrope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2" name="Google Shape;52;p3"/>
          <p:cNvSpPr txBox="1">
            <a:spLocks noGrp="1"/>
          </p:cNvSpPr>
          <p:nvPr>
            <p:ph type="title" idx="2" hasCustomPrompt="1"/>
          </p:nvPr>
        </p:nvSpPr>
        <p:spPr>
          <a:xfrm>
            <a:off x="4655951" y="873375"/>
            <a:ext cx="1238700" cy="555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3" name="Google Shape;53;p3"/>
          <p:cNvSpPr>
            <a:spLocks noGrp="1"/>
          </p:cNvSpPr>
          <p:nvPr>
            <p:ph type="pic" idx="3"/>
          </p:nvPr>
        </p:nvSpPr>
        <p:spPr>
          <a:xfrm flipH="1">
            <a:off x="-48" y="0"/>
            <a:ext cx="3493500" cy="5143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5"/>
          <p:cNvSpPr txBox="1">
            <a:spLocks noGrp="1"/>
          </p:cNvSpPr>
          <p:nvPr>
            <p:ph type="subTitle" idx="1"/>
          </p:nvPr>
        </p:nvSpPr>
        <p:spPr>
          <a:xfrm>
            <a:off x="4827003" y="2848399"/>
            <a:ext cx="3076200" cy="175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5"/>
          <p:cNvSpPr txBox="1">
            <a:spLocks noGrp="1"/>
          </p:cNvSpPr>
          <p:nvPr>
            <p:ph type="subTitle" idx="2"/>
          </p:nvPr>
        </p:nvSpPr>
        <p:spPr>
          <a:xfrm>
            <a:off x="1240838" y="2848403"/>
            <a:ext cx="3076200" cy="175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5"/>
          <p:cNvSpPr txBox="1">
            <a:spLocks noGrp="1"/>
          </p:cNvSpPr>
          <p:nvPr>
            <p:ph type="subTitle" idx="3"/>
          </p:nvPr>
        </p:nvSpPr>
        <p:spPr>
          <a:xfrm>
            <a:off x="1240824" y="2237975"/>
            <a:ext cx="30762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90" name="Google Shape;90;p5"/>
          <p:cNvSpPr txBox="1">
            <a:spLocks noGrp="1"/>
          </p:cNvSpPr>
          <p:nvPr>
            <p:ph type="subTitle" idx="4"/>
          </p:nvPr>
        </p:nvSpPr>
        <p:spPr>
          <a:xfrm>
            <a:off x="4826988" y="2237975"/>
            <a:ext cx="30762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grpSp>
        <p:nvGrpSpPr>
          <p:cNvPr id="91" name="Google Shape;91;p5"/>
          <p:cNvGrpSpPr/>
          <p:nvPr/>
        </p:nvGrpSpPr>
        <p:grpSpPr>
          <a:xfrm>
            <a:off x="7055816" y="3370363"/>
            <a:ext cx="2456162" cy="3228512"/>
            <a:chOff x="7055816" y="3370363"/>
            <a:chExt cx="2456162" cy="3228512"/>
          </a:xfrm>
        </p:grpSpPr>
        <p:sp>
          <p:nvSpPr>
            <p:cNvPr id="92" name="Google Shape;92;p5"/>
            <p:cNvSpPr/>
            <p:nvPr/>
          </p:nvSpPr>
          <p:spPr>
            <a:xfrm rot="-5400000">
              <a:off x="7792679" y="4879575"/>
              <a:ext cx="2357400" cy="10812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grpSp>
          <p:nvGrpSpPr>
            <p:cNvPr id="93" name="Google Shape;93;p5"/>
            <p:cNvGrpSpPr/>
            <p:nvPr/>
          </p:nvGrpSpPr>
          <p:grpSpPr>
            <a:xfrm>
              <a:off x="8496291" y="3370363"/>
              <a:ext cx="591646" cy="720033"/>
              <a:chOff x="3883186" y="1687261"/>
              <a:chExt cx="465900" cy="567000"/>
            </a:xfrm>
          </p:grpSpPr>
          <p:cxnSp>
            <p:nvCxnSpPr>
              <p:cNvPr id="94" name="Google Shape;94;p5"/>
              <p:cNvCxnSpPr/>
              <p:nvPr/>
            </p:nvCxnSpPr>
            <p:spPr>
              <a:xfrm>
                <a:off x="4116580" y="1687261"/>
                <a:ext cx="0" cy="5670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95" name="Google Shape;95;p5"/>
              <p:cNvCxnSpPr/>
              <p:nvPr/>
            </p:nvCxnSpPr>
            <p:spPr>
              <a:xfrm rot="10800000">
                <a:off x="3883186" y="1970346"/>
                <a:ext cx="465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96" name="Google Shape;96;p5"/>
              <p:cNvCxnSpPr/>
              <p:nvPr/>
            </p:nvCxnSpPr>
            <p:spPr>
              <a:xfrm flipH="1">
                <a:off x="3952046" y="1806534"/>
                <a:ext cx="329100" cy="3285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97" name="Google Shape;97;p5"/>
              <p:cNvCxnSpPr/>
              <p:nvPr/>
            </p:nvCxnSpPr>
            <p:spPr>
              <a:xfrm rot="10800000">
                <a:off x="3952046" y="1806413"/>
                <a:ext cx="329100" cy="3285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98" name="Google Shape;98;p5"/>
            <p:cNvGrpSpPr/>
            <p:nvPr/>
          </p:nvGrpSpPr>
          <p:grpSpPr>
            <a:xfrm rot="10800000" flipH="1">
              <a:off x="7055816" y="4688914"/>
              <a:ext cx="1603833" cy="338561"/>
              <a:chOff x="294065" y="4525659"/>
              <a:chExt cx="1603833" cy="338561"/>
            </a:xfrm>
          </p:grpSpPr>
          <p:sp>
            <p:nvSpPr>
              <p:cNvPr id="99" name="Google Shape;99;p5"/>
              <p:cNvSpPr/>
              <p:nvPr/>
            </p:nvSpPr>
            <p:spPr>
              <a:xfrm>
                <a:off x="1275226" y="4525659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" name="Google Shape;100;p5"/>
              <p:cNvSpPr/>
              <p:nvPr/>
            </p:nvSpPr>
            <p:spPr>
              <a:xfrm>
                <a:off x="1079203" y="4525659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4" y="0"/>
                      <a:pt x="29" y="7"/>
                      <a:pt x="29" y="15"/>
                    </a:cubicBezTo>
                    <a:cubicBezTo>
                      <a:pt x="29" y="23"/>
                      <a:pt x="24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" name="Google Shape;101;p5"/>
              <p:cNvSpPr/>
              <p:nvPr/>
            </p:nvSpPr>
            <p:spPr>
              <a:xfrm>
                <a:off x="883181" y="4525659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" name="Google Shape;102;p5"/>
              <p:cNvSpPr/>
              <p:nvPr/>
            </p:nvSpPr>
            <p:spPr>
              <a:xfrm>
                <a:off x="686110" y="4525659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" name="Google Shape;103;p5"/>
              <p:cNvSpPr/>
              <p:nvPr/>
            </p:nvSpPr>
            <p:spPr>
              <a:xfrm>
                <a:off x="490088" y="4525659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" name="Google Shape;104;p5"/>
              <p:cNvSpPr/>
              <p:nvPr/>
            </p:nvSpPr>
            <p:spPr>
              <a:xfrm>
                <a:off x="294065" y="4525659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" name="Google Shape;105;p5"/>
              <p:cNvSpPr/>
              <p:nvPr/>
            </p:nvSpPr>
            <p:spPr>
              <a:xfrm>
                <a:off x="1275226" y="467974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" name="Google Shape;106;p5"/>
              <p:cNvSpPr/>
              <p:nvPr/>
            </p:nvSpPr>
            <p:spPr>
              <a:xfrm>
                <a:off x="1079203" y="4679741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4" y="0"/>
                      <a:pt x="29" y="7"/>
                      <a:pt x="29" y="15"/>
                    </a:cubicBezTo>
                    <a:cubicBezTo>
                      <a:pt x="29" y="23"/>
                      <a:pt x="24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" name="Google Shape;107;p5"/>
              <p:cNvSpPr/>
              <p:nvPr/>
            </p:nvSpPr>
            <p:spPr>
              <a:xfrm>
                <a:off x="883181" y="4679741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" name="Google Shape;108;p5"/>
              <p:cNvSpPr/>
              <p:nvPr/>
            </p:nvSpPr>
            <p:spPr>
              <a:xfrm>
                <a:off x="686110" y="467974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" name="Google Shape;109;p5"/>
              <p:cNvSpPr/>
              <p:nvPr/>
            </p:nvSpPr>
            <p:spPr>
              <a:xfrm>
                <a:off x="490088" y="4679741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" name="Google Shape;110;p5"/>
              <p:cNvSpPr/>
              <p:nvPr/>
            </p:nvSpPr>
            <p:spPr>
              <a:xfrm>
                <a:off x="294065" y="4679741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" name="Google Shape;111;p5"/>
              <p:cNvSpPr/>
              <p:nvPr/>
            </p:nvSpPr>
            <p:spPr>
              <a:xfrm>
                <a:off x="1275226" y="4833823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" name="Google Shape;112;p5"/>
              <p:cNvSpPr/>
              <p:nvPr/>
            </p:nvSpPr>
            <p:spPr>
              <a:xfrm>
                <a:off x="1079203" y="4833823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4" y="0"/>
                      <a:pt x="29" y="6"/>
                      <a:pt x="29" y="15"/>
                    </a:cubicBezTo>
                    <a:cubicBezTo>
                      <a:pt x="29" y="23"/>
                      <a:pt x="24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" name="Google Shape;113;p5"/>
              <p:cNvSpPr/>
              <p:nvPr/>
            </p:nvSpPr>
            <p:spPr>
              <a:xfrm>
                <a:off x="883181" y="4833823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6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" name="Google Shape;114;p5"/>
              <p:cNvSpPr/>
              <p:nvPr/>
            </p:nvSpPr>
            <p:spPr>
              <a:xfrm>
                <a:off x="686110" y="4833823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" name="Google Shape;115;p5"/>
              <p:cNvSpPr/>
              <p:nvPr/>
            </p:nvSpPr>
            <p:spPr>
              <a:xfrm>
                <a:off x="490088" y="4833823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29" y="6"/>
                      <a:pt x="29" y="15"/>
                    </a:cubicBezTo>
                    <a:cubicBezTo>
                      <a:pt x="29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" name="Google Shape;116;p5"/>
              <p:cNvSpPr/>
              <p:nvPr/>
            </p:nvSpPr>
            <p:spPr>
              <a:xfrm>
                <a:off x="294065" y="4833823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6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" name="Google Shape;117;p5"/>
              <p:cNvSpPr/>
              <p:nvPr/>
            </p:nvSpPr>
            <p:spPr>
              <a:xfrm>
                <a:off x="1472301" y="4525659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" name="Google Shape;118;p5"/>
              <p:cNvSpPr/>
              <p:nvPr/>
            </p:nvSpPr>
            <p:spPr>
              <a:xfrm>
                <a:off x="1472301" y="467974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" name="Google Shape;119;p5"/>
              <p:cNvSpPr/>
              <p:nvPr/>
            </p:nvSpPr>
            <p:spPr>
              <a:xfrm>
                <a:off x="1472301" y="4833823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" name="Google Shape;120;p5"/>
              <p:cNvSpPr/>
              <p:nvPr/>
            </p:nvSpPr>
            <p:spPr>
              <a:xfrm>
                <a:off x="1669376" y="4525659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" name="Google Shape;121;p5"/>
              <p:cNvSpPr/>
              <p:nvPr/>
            </p:nvSpPr>
            <p:spPr>
              <a:xfrm>
                <a:off x="1669376" y="467974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" name="Google Shape;122;p5"/>
              <p:cNvSpPr/>
              <p:nvPr/>
            </p:nvSpPr>
            <p:spPr>
              <a:xfrm>
                <a:off x="1669376" y="4833823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3" name="Google Shape;123;p5"/>
              <p:cNvSpPr/>
              <p:nvPr/>
            </p:nvSpPr>
            <p:spPr>
              <a:xfrm>
                <a:off x="1866451" y="4525659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" name="Google Shape;124;p5"/>
              <p:cNvSpPr/>
              <p:nvPr/>
            </p:nvSpPr>
            <p:spPr>
              <a:xfrm>
                <a:off x="1866451" y="467974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5" name="Google Shape;125;p5"/>
              <p:cNvSpPr/>
              <p:nvPr/>
            </p:nvSpPr>
            <p:spPr>
              <a:xfrm>
                <a:off x="1866451" y="4833823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6" name="Google Shape;166;p7"/>
          <p:cNvGrpSpPr/>
          <p:nvPr/>
        </p:nvGrpSpPr>
        <p:grpSpPr>
          <a:xfrm>
            <a:off x="-1644175" y="1654948"/>
            <a:ext cx="7084225" cy="3322537"/>
            <a:chOff x="-1644175" y="1654948"/>
            <a:chExt cx="7084225" cy="3322537"/>
          </a:xfrm>
        </p:grpSpPr>
        <p:sp>
          <p:nvSpPr>
            <p:cNvPr id="167" name="Google Shape;167;p7"/>
            <p:cNvSpPr/>
            <p:nvPr/>
          </p:nvSpPr>
          <p:spPr>
            <a:xfrm rot="10800000" flipH="1">
              <a:off x="-1644175" y="1654948"/>
              <a:ext cx="2357400" cy="10812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grpSp>
          <p:nvGrpSpPr>
            <p:cNvPr id="168" name="Google Shape;168;p7"/>
            <p:cNvGrpSpPr/>
            <p:nvPr/>
          </p:nvGrpSpPr>
          <p:grpSpPr>
            <a:xfrm rot="5400000" flipH="1">
              <a:off x="-420959" y="3192476"/>
              <a:ext cx="1603833" cy="338561"/>
              <a:chOff x="294065" y="4525659"/>
              <a:chExt cx="1603833" cy="338561"/>
            </a:xfrm>
          </p:grpSpPr>
          <p:sp>
            <p:nvSpPr>
              <p:cNvPr id="169" name="Google Shape;169;p7"/>
              <p:cNvSpPr/>
              <p:nvPr/>
            </p:nvSpPr>
            <p:spPr>
              <a:xfrm>
                <a:off x="1275226" y="4525659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0" name="Google Shape;170;p7"/>
              <p:cNvSpPr/>
              <p:nvPr/>
            </p:nvSpPr>
            <p:spPr>
              <a:xfrm>
                <a:off x="1079203" y="4525659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4" y="0"/>
                      <a:pt x="29" y="7"/>
                      <a:pt x="29" y="15"/>
                    </a:cubicBezTo>
                    <a:cubicBezTo>
                      <a:pt x="29" y="23"/>
                      <a:pt x="24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1" name="Google Shape;171;p7"/>
              <p:cNvSpPr/>
              <p:nvPr/>
            </p:nvSpPr>
            <p:spPr>
              <a:xfrm>
                <a:off x="883181" y="4525659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2" name="Google Shape;172;p7"/>
              <p:cNvSpPr/>
              <p:nvPr/>
            </p:nvSpPr>
            <p:spPr>
              <a:xfrm>
                <a:off x="686110" y="4525659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3" name="Google Shape;173;p7"/>
              <p:cNvSpPr/>
              <p:nvPr/>
            </p:nvSpPr>
            <p:spPr>
              <a:xfrm>
                <a:off x="490088" y="4525659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4" name="Google Shape;174;p7"/>
              <p:cNvSpPr/>
              <p:nvPr/>
            </p:nvSpPr>
            <p:spPr>
              <a:xfrm>
                <a:off x="294065" y="4525659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5" name="Google Shape;175;p7"/>
              <p:cNvSpPr/>
              <p:nvPr/>
            </p:nvSpPr>
            <p:spPr>
              <a:xfrm>
                <a:off x="1275226" y="467974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6" name="Google Shape;176;p7"/>
              <p:cNvSpPr/>
              <p:nvPr/>
            </p:nvSpPr>
            <p:spPr>
              <a:xfrm>
                <a:off x="1079203" y="4679741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4" y="0"/>
                      <a:pt x="29" y="7"/>
                      <a:pt x="29" y="15"/>
                    </a:cubicBezTo>
                    <a:cubicBezTo>
                      <a:pt x="29" y="23"/>
                      <a:pt x="24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7" name="Google Shape;177;p7"/>
              <p:cNvSpPr/>
              <p:nvPr/>
            </p:nvSpPr>
            <p:spPr>
              <a:xfrm>
                <a:off x="883181" y="4679741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8" name="Google Shape;178;p7"/>
              <p:cNvSpPr/>
              <p:nvPr/>
            </p:nvSpPr>
            <p:spPr>
              <a:xfrm>
                <a:off x="686110" y="467974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9" name="Google Shape;179;p7"/>
              <p:cNvSpPr/>
              <p:nvPr/>
            </p:nvSpPr>
            <p:spPr>
              <a:xfrm>
                <a:off x="490088" y="4679741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0" name="Google Shape;180;p7"/>
              <p:cNvSpPr/>
              <p:nvPr/>
            </p:nvSpPr>
            <p:spPr>
              <a:xfrm>
                <a:off x="294065" y="4679741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1" name="Google Shape;181;p7"/>
              <p:cNvSpPr/>
              <p:nvPr/>
            </p:nvSpPr>
            <p:spPr>
              <a:xfrm>
                <a:off x="1275226" y="4833823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2" name="Google Shape;182;p7"/>
              <p:cNvSpPr/>
              <p:nvPr/>
            </p:nvSpPr>
            <p:spPr>
              <a:xfrm>
                <a:off x="1079203" y="4833823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4" y="0"/>
                      <a:pt x="29" y="6"/>
                      <a:pt x="29" y="15"/>
                    </a:cubicBezTo>
                    <a:cubicBezTo>
                      <a:pt x="29" y="23"/>
                      <a:pt x="24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3" name="Google Shape;183;p7"/>
              <p:cNvSpPr/>
              <p:nvPr/>
            </p:nvSpPr>
            <p:spPr>
              <a:xfrm>
                <a:off x="883181" y="4833823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6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4" name="Google Shape;184;p7"/>
              <p:cNvSpPr/>
              <p:nvPr/>
            </p:nvSpPr>
            <p:spPr>
              <a:xfrm>
                <a:off x="686110" y="4833823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5" name="Google Shape;185;p7"/>
              <p:cNvSpPr/>
              <p:nvPr/>
            </p:nvSpPr>
            <p:spPr>
              <a:xfrm>
                <a:off x="490088" y="4833823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29" y="6"/>
                      <a:pt x="29" y="15"/>
                    </a:cubicBezTo>
                    <a:cubicBezTo>
                      <a:pt x="29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6" name="Google Shape;186;p7"/>
              <p:cNvSpPr/>
              <p:nvPr/>
            </p:nvSpPr>
            <p:spPr>
              <a:xfrm>
                <a:off x="294065" y="4833823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6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7" name="Google Shape;187;p7"/>
              <p:cNvSpPr/>
              <p:nvPr/>
            </p:nvSpPr>
            <p:spPr>
              <a:xfrm>
                <a:off x="1472301" y="4525659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" name="Google Shape;188;p7"/>
              <p:cNvSpPr/>
              <p:nvPr/>
            </p:nvSpPr>
            <p:spPr>
              <a:xfrm>
                <a:off x="1472301" y="467974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9" name="Google Shape;189;p7"/>
              <p:cNvSpPr/>
              <p:nvPr/>
            </p:nvSpPr>
            <p:spPr>
              <a:xfrm>
                <a:off x="1472301" y="4833823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0" name="Google Shape;190;p7"/>
              <p:cNvSpPr/>
              <p:nvPr/>
            </p:nvSpPr>
            <p:spPr>
              <a:xfrm>
                <a:off x="1669376" y="4525659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" name="Google Shape;191;p7"/>
              <p:cNvSpPr/>
              <p:nvPr/>
            </p:nvSpPr>
            <p:spPr>
              <a:xfrm>
                <a:off x="1669376" y="467974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" name="Google Shape;192;p7"/>
              <p:cNvSpPr/>
              <p:nvPr/>
            </p:nvSpPr>
            <p:spPr>
              <a:xfrm>
                <a:off x="1669376" y="4833823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3" name="Google Shape;193;p7"/>
              <p:cNvSpPr/>
              <p:nvPr/>
            </p:nvSpPr>
            <p:spPr>
              <a:xfrm>
                <a:off x="1866451" y="4525659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4" name="Google Shape;194;p7"/>
              <p:cNvSpPr/>
              <p:nvPr/>
            </p:nvSpPr>
            <p:spPr>
              <a:xfrm>
                <a:off x="1866451" y="467974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5" name="Google Shape;195;p7"/>
              <p:cNvSpPr/>
              <p:nvPr/>
            </p:nvSpPr>
            <p:spPr>
              <a:xfrm>
                <a:off x="1866451" y="4833823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96" name="Google Shape;196;p7"/>
            <p:cNvGrpSpPr/>
            <p:nvPr/>
          </p:nvGrpSpPr>
          <p:grpSpPr>
            <a:xfrm rot="-5400000">
              <a:off x="4668600" y="4206036"/>
              <a:ext cx="218100" cy="1324800"/>
              <a:chOff x="8321275" y="2721525"/>
              <a:chExt cx="218100" cy="1324800"/>
            </a:xfrm>
          </p:grpSpPr>
          <p:sp>
            <p:nvSpPr>
              <p:cNvPr id="197" name="Google Shape;197;p7"/>
              <p:cNvSpPr/>
              <p:nvPr/>
            </p:nvSpPr>
            <p:spPr>
              <a:xfrm>
                <a:off x="8321275" y="2721525"/>
                <a:ext cx="218100" cy="218100"/>
              </a:xfrm>
              <a:prstGeom prst="ellipse">
                <a:avLst/>
              </a:pr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528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cxnSp>
            <p:nvCxnSpPr>
              <p:cNvPr id="198" name="Google Shape;198;p7"/>
              <p:cNvCxnSpPr>
                <a:stCxn id="197" idx="4"/>
              </p:cNvCxnSpPr>
              <p:nvPr/>
            </p:nvCxnSpPr>
            <p:spPr>
              <a:xfrm rot="5400000">
                <a:off x="7876975" y="3492975"/>
                <a:ext cx="1106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99" name="Google Shape;199;p7"/>
          <p:cNvSpPr txBox="1">
            <a:spLocks noGrp="1"/>
          </p:cNvSpPr>
          <p:nvPr>
            <p:ph type="title"/>
          </p:nvPr>
        </p:nvSpPr>
        <p:spPr>
          <a:xfrm>
            <a:off x="713225" y="770500"/>
            <a:ext cx="43143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00" name="Google Shape;200;p7"/>
          <p:cNvSpPr txBox="1">
            <a:spLocks noGrp="1"/>
          </p:cNvSpPr>
          <p:nvPr>
            <p:ph type="subTitle" idx="1"/>
          </p:nvPr>
        </p:nvSpPr>
        <p:spPr>
          <a:xfrm>
            <a:off x="713225" y="1409000"/>
            <a:ext cx="4314300" cy="296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76A28"/>
              </a:buClr>
              <a:buSzPts val="12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2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2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2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201" name="Google Shape;201;p7"/>
          <p:cNvSpPr>
            <a:spLocks noGrp="1"/>
          </p:cNvSpPr>
          <p:nvPr>
            <p:ph type="pic" idx="2"/>
          </p:nvPr>
        </p:nvSpPr>
        <p:spPr>
          <a:xfrm>
            <a:off x="5440050" y="0"/>
            <a:ext cx="3703800" cy="5143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grpSp>
        <p:nvGrpSpPr>
          <p:cNvPr id="204" name="Google Shape;204;p8"/>
          <p:cNvGrpSpPr/>
          <p:nvPr/>
        </p:nvGrpSpPr>
        <p:grpSpPr>
          <a:xfrm>
            <a:off x="-1132121" y="-541702"/>
            <a:ext cx="11105246" cy="5438552"/>
            <a:chOff x="-1132121" y="-541702"/>
            <a:chExt cx="11105246" cy="5438552"/>
          </a:xfrm>
        </p:grpSpPr>
        <p:sp>
          <p:nvSpPr>
            <p:cNvPr id="205" name="Google Shape;205;p8"/>
            <p:cNvSpPr/>
            <p:nvPr/>
          </p:nvSpPr>
          <p:spPr>
            <a:xfrm>
              <a:off x="8746888" y="3127250"/>
              <a:ext cx="1161000" cy="1161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06" name="Google Shape;206;p8"/>
            <p:cNvSpPr/>
            <p:nvPr/>
          </p:nvSpPr>
          <p:spPr>
            <a:xfrm>
              <a:off x="8531713" y="2992862"/>
              <a:ext cx="510299" cy="510299"/>
            </a:xfrm>
            <a:custGeom>
              <a:avLst/>
              <a:gdLst/>
              <a:ahLst/>
              <a:cxnLst/>
              <a:rect l="l" t="t" r="r" b="b"/>
              <a:pathLst>
                <a:path w="651" h="651" extrusionOk="0">
                  <a:moveTo>
                    <a:pt x="651" y="404"/>
                  </a:moveTo>
                  <a:lnTo>
                    <a:pt x="651" y="247"/>
                  </a:lnTo>
                  <a:lnTo>
                    <a:pt x="586" y="247"/>
                  </a:lnTo>
                  <a:cubicBezTo>
                    <a:pt x="580" y="230"/>
                    <a:pt x="573" y="213"/>
                    <a:pt x="565" y="197"/>
                  </a:cubicBezTo>
                  <a:lnTo>
                    <a:pt x="612" y="151"/>
                  </a:lnTo>
                  <a:lnTo>
                    <a:pt x="501" y="40"/>
                  </a:lnTo>
                  <a:lnTo>
                    <a:pt x="454" y="86"/>
                  </a:lnTo>
                  <a:cubicBezTo>
                    <a:pt x="438" y="78"/>
                    <a:pt x="422" y="71"/>
                    <a:pt x="404" y="66"/>
                  </a:cubicBezTo>
                  <a:lnTo>
                    <a:pt x="404" y="0"/>
                  </a:lnTo>
                  <a:lnTo>
                    <a:pt x="247" y="0"/>
                  </a:lnTo>
                  <a:lnTo>
                    <a:pt x="247" y="66"/>
                  </a:lnTo>
                  <a:cubicBezTo>
                    <a:pt x="230" y="71"/>
                    <a:pt x="213" y="78"/>
                    <a:pt x="197" y="86"/>
                  </a:cubicBezTo>
                  <a:lnTo>
                    <a:pt x="151" y="40"/>
                  </a:lnTo>
                  <a:lnTo>
                    <a:pt x="40" y="151"/>
                  </a:lnTo>
                  <a:lnTo>
                    <a:pt x="86" y="197"/>
                  </a:lnTo>
                  <a:cubicBezTo>
                    <a:pt x="78" y="213"/>
                    <a:pt x="71" y="230"/>
                    <a:pt x="66" y="247"/>
                  </a:cubicBezTo>
                  <a:lnTo>
                    <a:pt x="0" y="247"/>
                  </a:lnTo>
                  <a:lnTo>
                    <a:pt x="0" y="404"/>
                  </a:lnTo>
                  <a:lnTo>
                    <a:pt x="66" y="404"/>
                  </a:lnTo>
                  <a:cubicBezTo>
                    <a:pt x="71" y="422"/>
                    <a:pt x="78" y="438"/>
                    <a:pt x="86" y="454"/>
                  </a:cubicBezTo>
                  <a:lnTo>
                    <a:pt x="40" y="501"/>
                  </a:lnTo>
                  <a:lnTo>
                    <a:pt x="151" y="611"/>
                  </a:lnTo>
                  <a:lnTo>
                    <a:pt x="197" y="565"/>
                  </a:lnTo>
                  <a:cubicBezTo>
                    <a:pt x="213" y="573"/>
                    <a:pt x="230" y="580"/>
                    <a:pt x="247" y="586"/>
                  </a:cubicBezTo>
                  <a:lnTo>
                    <a:pt x="247" y="651"/>
                  </a:lnTo>
                  <a:lnTo>
                    <a:pt x="404" y="651"/>
                  </a:lnTo>
                  <a:lnTo>
                    <a:pt x="404" y="586"/>
                  </a:lnTo>
                  <a:cubicBezTo>
                    <a:pt x="422" y="580"/>
                    <a:pt x="439" y="573"/>
                    <a:pt x="454" y="565"/>
                  </a:cubicBezTo>
                  <a:lnTo>
                    <a:pt x="501" y="611"/>
                  </a:lnTo>
                  <a:lnTo>
                    <a:pt x="612" y="501"/>
                  </a:lnTo>
                  <a:lnTo>
                    <a:pt x="565" y="454"/>
                  </a:lnTo>
                  <a:cubicBezTo>
                    <a:pt x="573" y="438"/>
                    <a:pt x="580" y="422"/>
                    <a:pt x="586" y="404"/>
                  </a:cubicBezTo>
                  <a:lnTo>
                    <a:pt x="651" y="404"/>
                  </a:lnTo>
                  <a:moveTo>
                    <a:pt x="325" y="440"/>
                  </a:moveTo>
                  <a:cubicBezTo>
                    <a:pt x="262" y="440"/>
                    <a:pt x="210" y="389"/>
                    <a:pt x="210" y="325"/>
                  </a:cubicBezTo>
                  <a:cubicBezTo>
                    <a:pt x="210" y="262"/>
                    <a:pt x="262" y="211"/>
                    <a:pt x="325" y="211"/>
                  </a:cubicBezTo>
                  <a:cubicBezTo>
                    <a:pt x="389" y="211"/>
                    <a:pt x="440" y="262"/>
                    <a:pt x="440" y="325"/>
                  </a:cubicBezTo>
                  <a:cubicBezTo>
                    <a:pt x="440" y="389"/>
                    <a:pt x="389" y="440"/>
                    <a:pt x="325" y="44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07" name="Google Shape;207;p8"/>
            <p:cNvGrpSpPr/>
            <p:nvPr/>
          </p:nvGrpSpPr>
          <p:grpSpPr>
            <a:xfrm>
              <a:off x="8539275" y="3791850"/>
              <a:ext cx="510300" cy="1105000"/>
              <a:chOff x="62646" y="2769450"/>
              <a:chExt cx="510300" cy="1105000"/>
            </a:xfrm>
          </p:grpSpPr>
          <p:sp>
            <p:nvSpPr>
              <p:cNvPr id="208" name="Google Shape;208;p8"/>
              <p:cNvSpPr/>
              <p:nvPr/>
            </p:nvSpPr>
            <p:spPr>
              <a:xfrm>
                <a:off x="62650" y="2769450"/>
                <a:ext cx="510275" cy="1105000"/>
              </a:xfrm>
              <a:custGeom>
                <a:avLst/>
                <a:gdLst/>
                <a:ahLst/>
                <a:cxnLst/>
                <a:rect l="l" t="t" r="r" b="b"/>
                <a:pathLst>
                  <a:path w="1331" h="891" extrusionOk="0">
                    <a:moveTo>
                      <a:pt x="0" y="0"/>
                    </a:moveTo>
                    <a:lnTo>
                      <a:pt x="1331" y="0"/>
                    </a:lnTo>
                    <a:lnTo>
                      <a:pt x="1331" y="891"/>
                    </a:lnTo>
                    <a:lnTo>
                      <a:pt x="0" y="891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09" name="Google Shape;209;p8"/>
              <p:cNvCxnSpPr/>
              <p:nvPr/>
            </p:nvCxnSpPr>
            <p:spPr>
              <a:xfrm>
                <a:off x="62646" y="2912597"/>
                <a:ext cx="510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10" name="Google Shape;210;p8"/>
              <p:cNvSpPr/>
              <p:nvPr/>
            </p:nvSpPr>
            <p:spPr>
              <a:xfrm>
                <a:off x="110652" y="2814829"/>
                <a:ext cx="41900" cy="42773"/>
              </a:xfrm>
              <a:custGeom>
                <a:avLst/>
                <a:gdLst/>
                <a:ahLst/>
                <a:cxnLst/>
                <a:rect l="l" t="t" r="r" b="b"/>
                <a:pathLst>
                  <a:path w="48" h="49" extrusionOk="0">
                    <a:moveTo>
                      <a:pt x="48" y="24"/>
                    </a:moveTo>
                    <a:cubicBezTo>
                      <a:pt x="48" y="28"/>
                      <a:pt x="47" y="32"/>
                      <a:pt x="45" y="36"/>
                    </a:cubicBezTo>
                    <a:cubicBezTo>
                      <a:pt x="43" y="39"/>
                      <a:pt x="39" y="43"/>
                      <a:pt x="36" y="45"/>
                    </a:cubicBezTo>
                    <a:cubicBezTo>
                      <a:pt x="32" y="47"/>
                      <a:pt x="28" y="49"/>
                      <a:pt x="24" y="49"/>
                    </a:cubicBezTo>
                    <a:cubicBezTo>
                      <a:pt x="20" y="49"/>
                      <a:pt x="16" y="47"/>
                      <a:pt x="12" y="45"/>
                    </a:cubicBezTo>
                    <a:cubicBezTo>
                      <a:pt x="8" y="43"/>
                      <a:pt x="5" y="39"/>
                      <a:pt x="3" y="36"/>
                    </a:cubicBezTo>
                    <a:cubicBezTo>
                      <a:pt x="1" y="32"/>
                      <a:pt x="0" y="28"/>
                      <a:pt x="0" y="24"/>
                    </a:cubicBezTo>
                    <a:cubicBezTo>
                      <a:pt x="0" y="20"/>
                      <a:pt x="1" y="16"/>
                      <a:pt x="3" y="12"/>
                    </a:cubicBezTo>
                    <a:cubicBezTo>
                      <a:pt x="5" y="8"/>
                      <a:pt x="8" y="5"/>
                      <a:pt x="12" y="3"/>
                    </a:cubicBezTo>
                    <a:cubicBezTo>
                      <a:pt x="16" y="1"/>
                      <a:pt x="20" y="0"/>
                      <a:pt x="24" y="0"/>
                    </a:cubicBezTo>
                    <a:cubicBezTo>
                      <a:pt x="28" y="0"/>
                      <a:pt x="32" y="1"/>
                      <a:pt x="36" y="3"/>
                    </a:cubicBezTo>
                    <a:cubicBezTo>
                      <a:pt x="39" y="5"/>
                      <a:pt x="43" y="8"/>
                      <a:pt x="45" y="12"/>
                    </a:cubicBezTo>
                    <a:cubicBezTo>
                      <a:pt x="47" y="16"/>
                      <a:pt x="48" y="20"/>
                      <a:pt x="48" y="24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2150" tIns="0" rIns="9215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1" name="Google Shape;211;p8"/>
              <p:cNvSpPr/>
              <p:nvPr/>
            </p:nvSpPr>
            <p:spPr>
              <a:xfrm>
                <a:off x="210164" y="2814829"/>
                <a:ext cx="42773" cy="42773"/>
              </a:xfrm>
              <a:custGeom>
                <a:avLst/>
                <a:gdLst/>
                <a:ahLst/>
                <a:cxnLst/>
                <a:rect l="l" t="t" r="r" b="b"/>
                <a:pathLst>
                  <a:path w="49" h="49" extrusionOk="0">
                    <a:moveTo>
                      <a:pt x="49" y="24"/>
                    </a:moveTo>
                    <a:cubicBezTo>
                      <a:pt x="49" y="28"/>
                      <a:pt x="48" y="32"/>
                      <a:pt x="46" y="36"/>
                    </a:cubicBezTo>
                    <a:cubicBezTo>
                      <a:pt x="43" y="39"/>
                      <a:pt x="40" y="43"/>
                      <a:pt x="37" y="45"/>
                    </a:cubicBezTo>
                    <a:cubicBezTo>
                      <a:pt x="33" y="47"/>
                      <a:pt x="29" y="49"/>
                      <a:pt x="25" y="49"/>
                    </a:cubicBezTo>
                    <a:cubicBezTo>
                      <a:pt x="20" y="49"/>
                      <a:pt x="15" y="47"/>
                      <a:pt x="12" y="45"/>
                    </a:cubicBezTo>
                    <a:cubicBezTo>
                      <a:pt x="8" y="43"/>
                      <a:pt x="6" y="39"/>
                      <a:pt x="4" y="36"/>
                    </a:cubicBezTo>
                    <a:cubicBezTo>
                      <a:pt x="1" y="32"/>
                      <a:pt x="0" y="28"/>
                      <a:pt x="0" y="24"/>
                    </a:cubicBezTo>
                    <a:cubicBezTo>
                      <a:pt x="0" y="20"/>
                      <a:pt x="1" y="16"/>
                      <a:pt x="4" y="12"/>
                    </a:cubicBezTo>
                    <a:cubicBezTo>
                      <a:pt x="6" y="8"/>
                      <a:pt x="8" y="5"/>
                      <a:pt x="12" y="3"/>
                    </a:cubicBezTo>
                    <a:cubicBezTo>
                      <a:pt x="15" y="1"/>
                      <a:pt x="20" y="0"/>
                      <a:pt x="25" y="0"/>
                    </a:cubicBezTo>
                    <a:cubicBezTo>
                      <a:pt x="29" y="0"/>
                      <a:pt x="33" y="1"/>
                      <a:pt x="37" y="3"/>
                    </a:cubicBezTo>
                    <a:cubicBezTo>
                      <a:pt x="40" y="5"/>
                      <a:pt x="44" y="8"/>
                      <a:pt x="46" y="12"/>
                    </a:cubicBezTo>
                    <a:cubicBezTo>
                      <a:pt x="48" y="16"/>
                      <a:pt x="49" y="20"/>
                      <a:pt x="49" y="24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2150" tIns="0" rIns="9215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2" name="Google Shape;212;p8"/>
              <p:cNvSpPr/>
              <p:nvPr/>
            </p:nvSpPr>
            <p:spPr>
              <a:xfrm>
                <a:off x="309675" y="2814829"/>
                <a:ext cx="42773" cy="42773"/>
              </a:xfrm>
              <a:custGeom>
                <a:avLst/>
                <a:gdLst/>
                <a:ahLst/>
                <a:cxnLst/>
                <a:rect l="l" t="t" r="r" b="b"/>
                <a:pathLst>
                  <a:path w="49" h="49" extrusionOk="0">
                    <a:moveTo>
                      <a:pt x="49" y="24"/>
                    </a:moveTo>
                    <a:cubicBezTo>
                      <a:pt x="49" y="28"/>
                      <a:pt x="47" y="32"/>
                      <a:pt x="45" y="36"/>
                    </a:cubicBezTo>
                    <a:cubicBezTo>
                      <a:pt x="43" y="39"/>
                      <a:pt x="40" y="43"/>
                      <a:pt x="36" y="45"/>
                    </a:cubicBezTo>
                    <a:cubicBezTo>
                      <a:pt x="33" y="47"/>
                      <a:pt x="28" y="49"/>
                      <a:pt x="24" y="49"/>
                    </a:cubicBezTo>
                    <a:cubicBezTo>
                      <a:pt x="20" y="49"/>
                      <a:pt x="16" y="47"/>
                      <a:pt x="12" y="45"/>
                    </a:cubicBezTo>
                    <a:cubicBezTo>
                      <a:pt x="8" y="43"/>
                      <a:pt x="5" y="39"/>
                      <a:pt x="3" y="36"/>
                    </a:cubicBezTo>
                    <a:cubicBezTo>
                      <a:pt x="1" y="32"/>
                      <a:pt x="0" y="28"/>
                      <a:pt x="0" y="24"/>
                    </a:cubicBezTo>
                    <a:cubicBezTo>
                      <a:pt x="0" y="20"/>
                      <a:pt x="1" y="16"/>
                      <a:pt x="3" y="12"/>
                    </a:cubicBezTo>
                    <a:cubicBezTo>
                      <a:pt x="5" y="8"/>
                      <a:pt x="8" y="5"/>
                      <a:pt x="12" y="3"/>
                    </a:cubicBezTo>
                    <a:cubicBezTo>
                      <a:pt x="16" y="1"/>
                      <a:pt x="20" y="0"/>
                      <a:pt x="24" y="0"/>
                    </a:cubicBezTo>
                    <a:cubicBezTo>
                      <a:pt x="28" y="0"/>
                      <a:pt x="33" y="1"/>
                      <a:pt x="36" y="3"/>
                    </a:cubicBezTo>
                    <a:cubicBezTo>
                      <a:pt x="40" y="5"/>
                      <a:pt x="43" y="8"/>
                      <a:pt x="45" y="12"/>
                    </a:cubicBezTo>
                    <a:cubicBezTo>
                      <a:pt x="47" y="16"/>
                      <a:pt x="49" y="20"/>
                      <a:pt x="49" y="24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2150" tIns="0" rIns="9215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13" name="Google Shape;213;p8"/>
            <p:cNvSpPr/>
            <p:nvPr/>
          </p:nvSpPr>
          <p:spPr>
            <a:xfrm>
              <a:off x="-1132121" y="3665375"/>
              <a:ext cx="2357400" cy="10812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14" name="Google Shape;214;p8"/>
            <p:cNvSpPr/>
            <p:nvPr/>
          </p:nvSpPr>
          <p:spPr>
            <a:xfrm>
              <a:off x="7615725" y="-541702"/>
              <a:ext cx="2357400" cy="10812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15" name="Google Shape;215;p8"/>
            <p:cNvSpPr/>
            <p:nvPr/>
          </p:nvSpPr>
          <p:spPr>
            <a:xfrm>
              <a:off x="7615725" y="252125"/>
              <a:ext cx="683700" cy="683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grpSp>
          <p:nvGrpSpPr>
            <p:cNvPr id="216" name="Google Shape;216;p8"/>
            <p:cNvGrpSpPr/>
            <p:nvPr/>
          </p:nvGrpSpPr>
          <p:grpSpPr>
            <a:xfrm rot="5400000" flipH="1">
              <a:off x="-358934" y="3006276"/>
              <a:ext cx="1603833" cy="338561"/>
              <a:chOff x="294065" y="4525659"/>
              <a:chExt cx="1603833" cy="338561"/>
            </a:xfrm>
          </p:grpSpPr>
          <p:sp>
            <p:nvSpPr>
              <p:cNvPr id="217" name="Google Shape;217;p8"/>
              <p:cNvSpPr/>
              <p:nvPr/>
            </p:nvSpPr>
            <p:spPr>
              <a:xfrm>
                <a:off x="1275226" y="4525659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8" name="Google Shape;218;p8"/>
              <p:cNvSpPr/>
              <p:nvPr/>
            </p:nvSpPr>
            <p:spPr>
              <a:xfrm>
                <a:off x="1079203" y="4525659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4" y="0"/>
                      <a:pt x="29" y="7"/>
                      <a:pt x="29" y="15"/>
                    </a:cubicBezTo>
                    <a:cubicBezTo>
                      <a:pt x="29" y="23"/>
                      <a:pt x="24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9" name="Google Shape;219;p8"/>
              <p:cNvSpPr/>
              <p:nvPr/>
            </p:nvSpPr>
            <p:spPr>
              <a:xfrm>
                <a:off x="883181" y="4525659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0" name="Google Shape;220;p8"/>
              <p:cNvSpPr/>
              <p:nvPr/>
            </p:nvSpPr>
            <p:spPr>
              <a:xfrm>
                <a:off x="686110" y="4525659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1" name="Google Shape;221;p8"/>
              <p:cNvSpPr/>
              <p:nvPr/>
            </p:nvSpPr>
            <p:spPr>
              <a:xfrm>
                <a:off x="490088" y="4525659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2" name="Google Shape;222;p8"/>
              <p:cNvSpPr/>
              <p:nvPr/>
            </p:nvSpPr>
            <p:spPr>
              <a:xfrm>
                <a:off x="294065" y="4525659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3" name="Google Shape;223;p8"/>
              <p:cNvSpPr/>
              <p:nvPr/>
            </p:nvSpPr>
            <p:spPr>
              <a:xfrm>
                <a:off x="1275226" y="467974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4" name="Google Shape;224;p8"/>
              <p:cNvSpPr/>
              <p:nvPr/>
            </p:nvSpPr>
            <p:spPr>
              <a:xfrm>
                <a:off x="1079203" y="4679741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4" y="0"/>
                      <a:pt x="29" y="7"/>
                      <a:pt x="29" y="15"/>
                    </a:cubicBezTo>
                    <a:cubicBezTo>
                      <a:pt x="29" y="23"/>
                      <a:pt x="24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5" name="Google Shape;225;p8"/>
              <p:cNvSpPr/>
              <p:nvPr/>
            </p:nvSpPr>
            <p:spPr>
              <a:xfrm>
                <a:off x="883181" y="4679741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6" name="Google Shape;226;p8"/>
              <p:cNvSpPr/>
              <p:nvPr/>
            </p:nvSpPr>
            <p:spPr>
              <a:xfrm>
                <a:off x="686110" y="467974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7" name="Google Shape;227;p8"/>
              <p:cNvSpPr/>
              <p:nvPr/>
            </p:nvSpPr>
            <p:spPr>
              <a:xfrm>
                <a:off x="490088" y="4679741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8" name="Google Shape;228;p8"/>
              <p:cNvSpPr/>
              <p:nvPr/>
            </p:nvSpPr>
            <p:spPr>
              <a:xfrm>
                <a:off x="294065" y="4679741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9" name="Google Shape;229;p8"/>
              <p:cNvSpPr/>
              <p:nvPr/>
            </p:nvSpPr>
            <p:spPr>
              <a:xfrm>
                <a:off x="1275226" y="4833823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0" name="Google Shape;230;p8"/>
              <p:cNvSpPr/>
              <p:nvPr/>
            </p:nvSpPr>
            <p:spPr>
              <a:xfrm>
                <a:off x="1079203" y="4833823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4" y="0"/>
                      <a:pt x="29" y="6"/>
                      <a:pt x="29" y="15"/>
                    </a:cubicBezTo>
                    <a:cubicBezTo>
                      <a:pt x="29" y="23"/>
                      <a:pt x="24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1" name="Google Shape;231;p8"/>
              <p:cNvSpPr/>
              <p:nvPr/>
            </p:nvSpPr>
            <p:spPr>
              <a:xfrm>
                <a:off x="883181" y="4833823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6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2" name="Google Shape;232;p8"/>
              <p:cNvSpPr/>
              <p:nvPr/>
            </p:nvSpPr>
            <p:spPr>
              <a:xfrm>
                <a:off x="686110" y="4833823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3" name="Google Shape;233;p8"/>
              <p:cNvSpPr/>
              <p:nvPr/>
            </p:nvSpPr>
            <p:spPr>
              <a:xfrm>
                <a:off x="490088" y="4833823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29" y="6"/>
                      <a:pt x="29" y="15"/>
                    </a:cubicBezTo>
                    <a:cubicBezTo>
                      <a:pt x="29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4" name="Google Shape;234;p8"/>
              <p:cNvSpPr/>
              <p:nvPr/>
            </p:nvSpPr>
            <p:spPr>
              <a:xfrm>
                <a:off x="294065" y="4833823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6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5" name="Google Shape;235;p8"/>
              <p:cNvSpPr/>
              <p:nvPr/>
            </p:nvSpPr>
            <p:spPr>
              <a:xfrm>
                <a:off x="1472301" y="4525659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6" name="Google Shape;236;p8"/>
              <p:cNvSpPr/>
              <p:nvPr/>
            </p:nvSpPr>
            <p:spPr>
              <a:xfrm>
                <a:off x="1472301" y="467974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7" name="Google Shape;237;p8"/>
              <p:cNvSpPr/>
              <p:nvPr/>
            </p:nvSpPr>
            <p:spPr>
              <a:xfrm>
                <a:off x="1472301" y="4833823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8" name="Google Shape;238;p8"/>
              <p:cNvSpPr/>
              <p:nvPr/>
            </p:nvSpPr>
            <p:spPr>
              <a:xfrm>
                <a:off x="1669376" y="4525659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9" name="Google Shape;239;p8"/>
              <p:cNvSpPr/>
              <p:nvPr/>
            </p:nvSpPr>
            <p:spPr>
              <a:xfrm>
                <a:off x="1669376" y="467974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0" name="Google Shape;240;p8"/>
              <p:cNvSpPr/>
              <p:nvPr/>
            </p:nvSpPr>
            <p:spPr>
              <a:xfrm>
                <a:off x="1669376" y="4833823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1" name="Google Shape;241;p8"/>
              <p:cNvSpPr/>
              <p:nvPr/>
            </p:nvSpPr>
            <p:spPr>
              <a:xfrm>
                <a:off x="1866451" y="4525659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2" name="Google Shape;242;p8"/>
              <p:cNvSpPr/>
              <p:nvPr/>
            </p:nvSpPr>
            <p:spPr>
              <a:xfrm>
                <a:off x="1866451" y="467974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3" name="Google Shape;243;p8"/>
              <p:cNvSpPr/>
              <p:nvPr/>
            </p:nvSpPr>
            <p:spPr>
              <a:xfrm>
                <a:off x="1866451" y="4833823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9"/>
          <p:cNvSpPr txBox="1">
            <a:spLocks noGrp="1"/>
          </p:cNvSpPr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46" name="Google Shape;246;p9"/>
          <p:cNvSpPr txBox="1">
            <a:spLocks noGrp="1"/>
          </p:cNvSpPr>
          <p:nvPr>
            <p:ph type="subTitle" idx="1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247" name="Google Shape;247;p9"/>
          <p:cNvGrpSpPr/>
          <p:nvPr/>
        </p:nvGrpSpPr>
        <p:grpSpPr>
          <a:xfrm>
            <a:off x="-175775" y="-514125"/>
            <a:ext cx="10055100" cy="5520525"/>
            <a:chOff x="-175775" y="-514125"/>
            <a:chExt cx="10055100" cy="5520525"/>
          </a:xfrm>
        </p:grpSpPr>
        <p:grpSp>
          <p:nvGrpSpPr>
            <p:cNvPr id="248" name="Google Shape;248;p9"/>
            <p:cNvGrpSpPr/>
            <p:nvPr/>
          </p:nvGrpSpPr>
          <p:grpSpPr>
            <a:xfrm rot="10800000" flipH="1">
              <a:off x="7273425" y="181325"/>
              <a:ext cx="878700" cy="212400"/>
              <a:chOff x="713225" y="181325"/>
              <a:chExt cx="878700" cy="212400"/>
            </a:xfrm>
          </p:grpSpPr>
          <p:sp>
            <p:nvSpPr>
              <p:cNvPr id="249" name="Google Shape;249;p9"/>
              <p:cNvSpPr/>
              <p:nvPr/>
            </p:nvSpPr>
            <p:spPr>
              <a:xfrm>
                <a:off x="713225" y="181325"/>
                <a:ext cx="878700" cy="212400"/>
              </a:xfrm>
              <a:prstGeom prst="roundRect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250" name="Google Shape;250;p9"/>
              <p:cNvSpPr/>
              <p:nvPr/>
            </p:nvSpPr>
            <p:spPr>
              <a:xfrm>
                <a:off x="713225" y="181325"/>
                <a:ext cx="212400" cy="212400"/>
              </a:xfrm>
              <a:prstGeom prst="ellipse">
                <a:avLst/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</p:grpSp>
        <p:sp>
          <p:nvSpPr>
            <p:cNvPr id="251" name="Google Shape;251;p9"/>
            <p:cNvSpPr/>
            <p:nvPr/>
          </p:nvSpPr>
          <p:spPr>
            <a:xfrm rot="-5400000" flipH="1">
              <a:off x="-744125" y="54225"/>
              <a:ext cx="2357400" cy="12207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52" name="Google Shape;252;p9"/>
            <p:cNvSpPr/>
            <p:nvPr/>
          </p:nvSpPr>
          <p:spPr>
            <a:xfrm flipH="1">
              <a:off x="7521925" y="3218175"/>
              <a:ext cx="2357400" cy="12207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grpSp>
          <p:nvGrpSpPr>
            <p:cNvPr id="253" name="Google Shape;253;p9"/>
            <p:cNvGrpSpPr/>
            <p:nvPr/>
          </p:nvGrpSpPr>
          <p:grpSpPr>
            <a:xfrm flipH="1">
              <a:off x="417388" y="3836550"/>
              <a:ext cx="591653" cy="1081200"/>
              <a:chOff x="7224259" y="2787025"/>
              <a:chExt cx="591653" cy="1081200"/>
            </a:xfrm>
          </p:grpSpPr>
          <p:sp>
            <p:nvSpPr>
              <p:cNvPr id="254" name="Google Shape;254;p9"/>
              <p:cNvSpPr/>
              <p:nvPr/>
            </p:nvSpPr>
            <p:spPr>
              <a:xfrm>
                <a:off x="7224263" y="2787025"/>
                <a:ext cx="591649" cy="1081200"/>
              </a:xfrm>
              <a:custGeom>
                <a:avLst/>
                <a:gdLst/>
                <a:ahLst/>
                <a:cxnLst/>
                <a:rect l="l" t="t" r="r" b="b"/>
                <a:pathLst>
                  <a:path w="1331" h="891" extrusionOk="0">
                    <a:moveTo>
                      <a:pt x="0" y="0"/>
                    </a:moveTo>
                    <a:lnTo>
                      <a:pt x="1331" y="0"/>
                    </a:lnTo>
                    <a:lnTo>
                      <a:pt x="1331" y="891"/>
                    </a:lnTo>
                    <a:lnTo>
                      <a:pt x="0" y="891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55" name="Google Shape;255;p9"/>
              <p:cNvCxnSpPr/>
              <p:nvPr/>
            </p:nvCxnSpPr>
            <p:spPr>
              <a:xfrm>
                <a:off x="7224259" y="2930184"/>
                <a:ext cx="591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56" name="Google Shape;256;p9"/>
              <p:cNvSpPr/>
              <p:nvPr/>
            </p:nvSpPr>
            <p:spPr>
              <a:xfrm>
                <a:off x="7272265" y="2832416"/>
                <a:ext cx="41900" cy="42773"/>
              </a:xfrm>
              <a:custGeom>
                <a:avLst/>
                <a:gdLst/>
                <a:ahLst/>
                <a:cxnLst/>
                <a:rect l="l" t="t" r="r" b="b"/>
                <a:pathLst>
                  <a:path w="48" h="49" extrusionOk="0">
                    <a:moveTo>
                      <a:pt x="48" y="24"/>
                    </a:moveTo>
                    <a:cubicBezTo>
                      <a:pt x="48" y="28"/>
                      <a:pt x="47" y="32"/>
                      <a:pt x="45" y="36"/>
                    </a:cubicBezTo>
                    <a:cubicBezTo>
                      <a:pt x="43" y="39"/>
                      <a:pt x="39" y="43"/>
                      <a:pt x="36" y="45"/>
                    </a:cubicBezTo>
                    <a:cubicBezTo>
                      <a:pt x="32" y="47"/>
                      <a:pt x="28" y="49"/>
                      <a:pt x="24" y="49"/>
                    </a:cubicBezTo>
                    <a:cubicBezTo>
                      <a:pt x="20" y="49"/>
                      <a:pt x="16" y="47"/>
                      <a:pt x="12" y="45"/>
                    </a:cubicBezTo>
                    <a:cubicBezTo>
                      <a:pt x="8" y="43"/>
                      <a:pt x="5" y="39"/>
                      <a:pt x="3" y="36"/>
                    </a:cubicBezTo>
                    <a:cubicBezTo>
                      <a:pt x="1" y="32"/>
                      <a:pt x="0" y="28"/>
                      <a:pt x="0" y="24"/>
                    </a:cubicBezTo>
                    <a:cubicBezTo>
                      <a:pt x="0" y="20"/>
                      <a:pt x="1" y="16"/>
                      <a:pt x="3" y="12"/>
                    </a:cubicBezTo>
                    <a:cubicBezTo>
                      <a:pt x="5" y="8"/>
                      <a:pt x="8" y="5"/>
                      <a:pt x="12" y="3"/>
                    </a:cubicBezTo>
                    <a:cubicBezTo>
                      <a:pt x="16" y="1"/>
                      <a:pt x="20" y="0"/>
                      <a:pt x="24" y="0"/>
                    </a:cubicBezTo>
                    <a:cubicBezTo>
                      <a:pt x="28" y="0"/>
                      <a:pt x="32" y="1"/>
                      <a:pt x="36" y="3"/>
                    </a:cubicBezTo>
                    <a:cubicBezTo>
                      <a:pt x="39" y="5"/>
                      <a:pt x="43" y="8"/>
                      <a:pt x="45" y="12"/>
                    </a:cubicBezTo>
                    <a:cubicBezTo>
                      <a:pt x="47" y="16"/>
                      <a:pt x="48" y="20"/>
                      <a:pt x="48" y="24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2150" tIns="0" rIns="9215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7" name="Google Shape;257;p9"/>
              <p:cNvSpPr/>
              <p:nvPr/>
            </p:nvSpPr>
            <p:spPr>
              <a:xfrm>
                <a:off x="7371776" y="2832416"/>
                <a:ext cx="42773" cy="42773"/>
              </a:xfrm>
              <a:custGeom>
                <a:avLst/>
                <a:gdLst/>
                <a:ahLst/>
                <a:cxnLst/>
                <a:rect l="l" t="t" r="r" b="b"/>
                <a:pathLst>
                  <a:path w="49" h="49" extrusionOk="0">
                    <a:moveTo>
                      <a:pt x="49" y="24"/>
                    </a:moveTo>
                    <a:cubicBezTo>
                      <a:pt x="49" y="28"/>
                      <a:pt x="48" y="32"/>
                      <a:pt x="46" y="36"/>
                    </a:cubicBezTo>
                    <a:cubicBezTo>
                      <a:pt x="43" y="39"/>
                      <a:pt x="40" y="43"/>
                      <a:pt x="37" y="45"/>
                    </a:cubicBezTo>
                    <a:cubicBezTo>
                      <a:pt x="33" y="47"/>
                      <a:pt x="29" y="49"/>
                      <a:pt x="25" y="49"/>
                    </a:cubicBezTo>
                    <a:cubicBezTo>
                      <a:pt x="20" y="49"/>
                      <a:pt x="15" y="47"/>
                      <a:pt x="12" y="45"/>
                    </a:cubicBezTo>
                    <a:cubicBezTo>
                      <a:pt x="8" y="43"/>
                      <a:pt x="6" y="39"/>
                      <a:pt x="4" y="36"/>
                    </a:cubicBezTo>
                    <a:cubicBezTo>
                      <a:pt x="1" y="32"/>
                      <a:pt x="0" y="28"/>
                      <a:pt x="0" y="24"/>
                    </a:cubicBezTo>
                    <a:cubicBezTo>
                      <a:pt x="0" y="20"/>
                      <a:pt x="1" y="16"/>
                      <a:pt x="4" y="12"/>
                    </a:cubicBezTo>
                    <a:cubicBezTo>
                      <a:pt x="6" y="8"/>
                      <a:pt x="8" y="5"/>
                      <a:pt x="12" y="3"/>
                    </a:cubicBezTo>
                    <a:cubicBezTo>
                      <a:pt x="15" y="1"/>
                      <a:pt x="20" y="0"/>
                      <a:pt x="25" y="0"/>
                    </a:cubicBezTo>
                    <a:cubicBezTo>
                      <a:pt x="29" y="0"/>
                      <a:pt x="33" y="1"/>
                      <a:pt x="37" y="3"/>
                    </a:cubicBezTo>
                    <a:cubicBezTo>
                      <a:pt x="40" y="5"/>
                      <a:pt x="44" y="8"/>
                      <a:pt x="46" y="12"/>
                    </a:cubicBezTo>
                    <a:cubicBezTo>
                      <a:pt x="48" y="16"/>
                      <a:pt x="49" y="20"/>
                      <a:pt x="49" y="24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2150" tIns="0" rIns="9215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8" name="Google Shape;258;p9"/>
              <p:cNvSpPr/>
              <p:nvPr/>
            </p:nvSpPr>
            <p:spPr>
              <a:xfrm>
                <a:off x="7471288" y="2832416"/>
                <a:ext cx="42773" cy="42773"/>
              </a:xfrm>
              <a:custGeom>
                <a:avLst/>
                <a:gdLst/>
                <a:ahLst/>
                <a:cxnLst/>
                <a:rect l="l" t="t" r="r" b="b"/>
                <a:pathLst>
                  <a:path w="49" h="49" extrusionOk="0">
                    <a:moveTo>
                      <a:pt x="49" y="24"/>
                    </a:moveTo>
                    <a:cubicBezTo>
                      <a:pt x="49" y="28"/>
                      <a:pt x="47" y="32"/>
                      <a:pt x="45" y="36"/>
                    </a:cubicBezTo>
                    <a:cubicBezTo>
                      <a:pt x="43" y="39"/>
                      <a:pt x="40" y="43"/>
                      <a:pt x="36" y="45"/>
                    </a:cubicBezTo>
                    <a:cubicBezTo>
                      <a:pt x="33" y="47"/>
                      <a:pt x="28" y="49"/>
                      <a:pt x="24" y="49"/>
                    </a:cubicBezTo>
                    <a:cubicBezTo>
                      <a:pt x="20" y="49"/>
                      <a:pt x="16" y="47"/>
                      <a:pt x="12" y="45"/>
                    </a:cubicBezTo>
                    <a:cubicBezTo>
                      <a:pt x="8" y="43"/>
                      <a:pt x="5" y="39"/>
                      <a:pt x="3" y="36"/>
                    </a:cubicBezTo>
                    <a:cubicBezTo>
                      <a:pt x="1" y="32"/>
                      <a:pt x="0" y="28"/>
                      <a:pt x="0" y="24"/>
                    </a:cubicBezTo>
                    <a:cubicBezTo>
                      <a:pt x="0" y="20"/>
                      <a:pt x="1" y="16"/>
                      <a:pt x="3" y="12"/>
                    </a:cubicBezTo>
                    <a:cubicBezTo>
                      <a:pt x="5" y="8"/>
                      <a:pt x="8" y="5"/>
                      <a:pt x="12" y="3"/>
                    </a:cubicBezTo>
                    <a:cubicBezTo>
                      <a:pt x="16" y="1"/>
                      <a:pt x="20" y="0"/>
                      <a:pt x="24" y="0"/>
                    </a:cubicBezTo>
                    <a:cubicBezTo>
                      <a:pt x="28" y="0"/>
                      <a:pt x="33" y="1"/>
                      <a:pt x="36" y="3"/>
                    </a:cubicBezTo>
                    <a:cubicBezTo>
                      <a:pt x="40" y="5"/>
                      <a:pt x="43" y="8"/>
                      <a:pt x="45" y="12"/>
                    </a:cubicBezTo>
                    <a:cubicBezTo>
                      <a:pt x="47" y="16"/>
                      <a:pt x="49" y="20"/>
                      <a:pt x="49" y="24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2150" tIns="0" rIns="9215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59" name="Google Shape;259;p9"/>
            <p:cNvSpPr/>
            <p:nvPr/>
          </p:nvSpPr>
          <p:spPr>
            <a:xfrm rot="10800000" flipH="1">
              <a:off x="8384500" y="3529800"/>
              <a:ext cx="218100" cy="2181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28575" dir="528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cxnSp>
          <p:nvCxnSpPr>
            <p:cNvPr id="260" name="Google Shape;260;p9"/>
            <p:cNvCxnSpPr>
              <a:stCxn id="259" idx="0"/>
            </p:cNvCxnSpPr>
            <p:nvPr/>
          </p:nvCxnSpPr>
          <p:spPr>
            <a:xfrm>
              <a:off x="8493550" y="3747900"/>
              <a:ext cx="0" cy="12585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61" name="Google Shape;261;p9"/>
            <p:cNvGrpSpPr/>
            <p:nvPr/>
          </p:nvGrpSpPr>
          <p:grpSpPr>
            <a:xfrm>
              <a:off x="816201" y="370226"/>
              <a:ext cx="1603833" cy="338561"/>
              <a:chOff x="294065" y="4525659"/>
              <a:chExt cx="1603833" cy="338561"/>
            </a:xfrm>
          </p:grpSpPr>
          <p:sp>
            <p:nvSpPr>
              <p:cNvPr id="262" name="Google Shape;262;p9"/>
              <p:cNvSpPr/>
              <p:nvPr/>
            </p:nvSpPr>
            <p:spPr>
              <a:xfrm>
                <a:off x="1275226" y="4525659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3" name="Google Shape;263;p9"/>
              <p:cNvSpPr/>
              <p:nvPr/>
            </p:nvSpPr>
            <p:spPr>
              <a:xfrm>
                <a:off x="1079203" y="4525659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4" y="0"/>
                      <a:pt x="29" y="7"/>
                      <a:pt x="29" y="15"/>
                    </a:cubicBezTo>
                    <a:cubicBezTo>
                      <a:pt x="29" y="23"/>
                      <a:pt x="24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4" name="Google Shape;264;p9"/>
              <p:cNvSpPr/>
              <p:nvPr/>
            </p:nvSpPr>
            <p:spPr>
              <a:xfrm>
                <a:off x="883181" y="4525659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5" name="Google Shape;265;p9"/>
              <p:cNvSpPr/>
              <p:nvPr/>
            </p:nvSpPr>
            <p:spPr>
              <a:xfrm>
                <a:off x="686110" y="4525659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6" name="Google Shape;266;p9"/>
              <p:cNvSpPr/>
              <p:nvPr/>
            </p:nvSpPr>
            <p:spPr>
              <a:xfrm>
                <a:off x="490088" y="4525659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7" name="Google Shape;267;p9"/>
              <p:cNvSpPr/>
              <p:nvPr/>
            </p:nvSpPr>
            <p:spPr>
              <a:xfrm>
                <a:off x="294065" y="4525659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8" name="Google Shape;268;p9"/>
              <p:cNvSpPr/>
              <p:nvPr/>
            </p:nvSpPr>
            <p:spPr>
              <a:xfrm>
                <a:off x="1275226" y="467974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9" name="Google Shape;269;p9"/>
              <p:cNvSpPr/>
              <p:nvPr/>
            </p:nvSpPr>
            <p:spPr>
              <a:xfrm>
                <a:off x="1079203" y="4679741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4" y="0"/>
                      <a:pt x="29" y="7"/>
                      <a:pt x="29" y="15"/>
                    </a:cubicBezTo>
                    <a:cubicBezTo>
                      <a:pt x="29" y="23"/>
                      <a:pt x="24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0" name="Google Shape;270;p9"/>
              <p:cNvSpPr/>
              <p:nvPr/>
            </p:nvSpPr>
            <p:spPr>
              <a:xfrm>
                <a:off x="883181" y="4679741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1" name="Google Shape;271;p9"/>
              <p:cNvSpPr/>
              <p:nvPr/>
            </p:nvSpPr>
            <p:spPr>
              <a:xfrm>
                <a:off x="686110" y="467974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2" name="Google Shape;272;p9"/>
              <p:cNvSpPr/>
              <p:nvPr/>
            </p:nvSpPr>
            <p:spPr>
              <a:xfrm>
                <a:off x="490088" y="4679741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3" name="Google Shape;273;p9"/>
              <p:cNvSpPr/>
              <p:nvPr/>
            </p:nvSpPr>
            <p:spPr>
              <a:xfrm>
                <a:off x="294065" y="4679741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4" name="Google Shape;274;p9"/>
              <p:cNvSpPr/>
              <p:nvPr/>
            </p:nvSpPr>
            <p:spPr>
              <a:xfrm>
                <a:off x="1275226" y="4833823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5" name="Google Shape;275;p9"/>
              <p:cNvSpPr/>
              <p:nvPr/>
            </p:nvSpPr>
            <p:spPr>
              <a:xfrm>
                <a:off x="1079203" y="4833823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4" y="0"/>
                      <a:pt x="29" y="6"/>
                      <a:pt x="29" y="15"/>
                    </a:cubicBezTo>
                    <a:cubicBezTo>
                      <a:pt x="29" y="23"/>
                      <a:pt x="24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6" name="Google Shape;276;p9"/>
              <p:cNvSpPr/>
              <p:nvPr/>
            </p:nvSpPr>
            <p:spPr>
              <a:xfrm>
                <a:off x="883181" y="4833823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6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7" name="Google Shape;277;p9"/>
              <p:cNvSpPr/>
              <p:nvPr/>
            </p:nvSpPr>
            <p:spPr>
              <a:xfrm>
                <a:off x="686110" y="4833823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8" name="Google Shape;278;p9"/>
              <p:cNvSpPr/>
              <p:nvPr/>
            </p:nvSpPr>
            <p:spPr>
              <a:xfrm>
                <a:off x="490088" y="4833823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29" y="6"/>
                      <a:pt x="29" y="15"/>
                    </a:cubicBezTo>
                    <a:cubicBezTo>
                      <a:pt x="29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9" name="Google Shape;279;p9"/>
              <p:cNvSpPr/>
              <p:nvPr/>
            </p:nvSpPr>
            <p:spPr>
              <a:xfrm>
                <a:off x="294065" y="4833823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6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0" name="Google Shape;280;p9"/>
              <p:cNvSpPr/>
              <p:nvPr/>
            </p:nvSpPr>
            <p:spPr>
              <a:xfrm>
                <a:off x="1472301" y="4525659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1" name="Google Shape;281;p9"/>
              <p:cNvSpPr/>
              <p:nvPr/>
            </p:nvSpPr>
            <p:spPr>
              <a:xfrm>
                <a:off x="1472301" y="467974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2" name="Google Shape;282;p9"/>
              <p:cNvSpPr/>
              <p:nvPr/>
            </p:nvSpPr>
            <p:spPr>
              <a:xfrm>
                <a:off x="1472301" y="4833823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3" name="Google Shape;283;p9"/>
              <p:cNvSpPr/>
              <p:nvPr/>
            </p:nvSpPr>
            <p:spPr>
              <a:xfrm>
                <a:off x="1669376" y="4525659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4" name="Google Shape;284;p9"/>
              <p:cNvSpPr/>
              <p:nvPr/>
            </p:nvSpPr>
            <p:spPr>
              <a:xfrm>
                <a:off x="1669376" y="467974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5" name="Google Shape;285;p9"/>
              <p:cNvSpPr/>
              <p:nvPr/>
            </p:nvSpPr>
            <p:spPr>
              <a:xfrm>
                <a:off x="1669376" y="4833823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6" name="Google Shape;286;p9"/>
              <p:cNvSpPr/>
              <p:nvPr/>
            </p:nvSpPr>
            <p:spPr>
              <a:xfrm>
                <a:off x="1866451" y="4525659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7" name="Google Shape;287;p9"/>
              <p:cNvSpPr/>
              <p:nvPr/>
            </p:nvSpPr>
            <p:spPr>
              <a:xfrm>
                <a:off x="1866451" y="467974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8" name="Google Shape;288;p9"/>
              <p:cNvSpPr/>
              <p:nvPr/>
            </p:nvSpPr>
            <p:spPr>
              <a:xfrm>
                <a:off x="1866451" y="4833823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3" name="Google Shape;293;p11"/>
          <p:cNvGrpSpPr/>
          <p:nvPr/>
        </p:nvGrpSpPr>
        <p:grpSpPr>
          <a:xfrm>
            <a:off x="-1013975" y="-514125"/>
            <a:ext cx="10055100" cy="5520525"/>
            <a:chOff x="-1013975" y="-514125"/>
            <a:chExt cx="10055100" cy="5520525"/>
          </a:xfrm>
        </p:grpSpPr>
        <p:grpSp>
          <p:nvGrpSpPr>
            <p:cNvPr id="294" name="Google Shape;294;p11"/>
            <p:cNvGrpSpPr/>
            <p:nvPr/>
          </p:nvGrpSpPr>
          <p:grpSpPr>
            <a:xfrm>
              <a:off x="713225" y="181325"/>
              <a:ext cx="878700" cy="212400"/>
              <a:chOff x="713225" y="181325"/>
              <a:chExt cx="878700" cy="212400"/>
            </a:xfrm>
          </p:grpSpPr>
          <p:sp>
            <p:nvSpPr>
              <p:cNvPr id="295" name="Google Shape;295;p11"/>
              <p:cNvSpPr/>
              <p:nvPr/>
            </p:nvSpPr>
            <p:spPr>
              <a:xfrm>
                <a:off x="713225" y="181325"/>
                <a:ext cx="878700" cy="212400"/>
              </a:xfrm>
              <a:prstGeom prst="roundRect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296" name="Google Shape;296;p11"/>
              <p:cNvSpPr/>
              <p:nvPr/>
            </p:nvSpPr>
            <p:spPr>
              <a:xfrm>
                <a:off x="713225" y="181325"/>
                <a:ext cx="212400" cy="212400"/>
              </a:xfrm>
              <a:prstGeom prst="ellipse">
                <a:avLst/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</p:grpSp>
        <p:sp>
          <p:nvSpPr>
            <p:cNvPr id="297" name="Google Shape;297;p11"/>
            <p:cNvSpPr/>
            <p:nvPr/>
          </p:nvSpPr>
          <p:spPr>
            <a:xfrm rot="5400000">
              <a:off x="7252075" y="54225"/>
              <a:ext cx="2357400" cy="12207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98" name="Google Shape;298;p11"/>
            <p:cNvSpPr/>
            <p:nvPr/>
          </p:nvSpPr>
          <p:spPr>
            <a:xfrm>
              <a:off x="-1013975" y="3218175"/>
              <a:ext cx="2357400" cy="12207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grpSp>
          <p:nvGrpSpPr>
            <p:cNvPr id="299" name="Google Shape;299;p11"/>
            <p:cNvGrpSpPr/>
            <p:nvPr/>
          </p:nvGrpSpPr>
          <p:grpSpPr>
            <a:xfrm>
              <a:off x="262759" y="2273450"/>
              <a:ext cx="591653" cy="1081200"/>
              <a:chOff x="7224259" y="2787025"/>
              <a:chExt cx="591653" cy="1081200"/>
            </a:xfrm>
          </p:grpSpPr>
          <p:sp>
            <p:nvSpPr>
              <p:cNvPr id="300" name="Google Shape;300;p11"/>
              <p:cNvSpPr/>
              <p:nvPr/>
            </p:nvSpPr>
            <p:spPr>
              <a:xfrm>
                <a:off x="7224263" y="2787025"/>
                <a:ext cx="591649" cy="1081200"/>
              </a:xfrm>
              <a:custGeom>
                <a:avLst/>
                <a:gdLst/>
                <a:ahLst/>
                <a:cxnLst/>
                <a:rect l="l" t="t" r="r" b="b"/>
                <a:pathLst>
                  <a:path w="1331" h="891" extrusionOk="0">
                    <a:moveTo>
                      <a:pt x="0" y="0"/>
                    </a:moveTo>
                    <a:lnTo>
                      <a:pt x="1331" y="0"/>
                    </a:lnTo>
                    <a:lnTo>
                      <a:pt x="1331" y="891"/>
                    </a:lnTo>
                    <a:lnTo>
                      <a:pt x="0" y="891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301" name="Google Shape;301;p11"/>
              <p:cNvCxnSpPr/>
              <p:nvPr/>
            </p:nvCxnSpPr>
            <p:spPr>
              <a:xfrm>
                <a:off x="7224259" y="2930184"/>
                <a:ext cx="591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302" name="Google Shape;302;p11"/>
              <p:cNvSpPr/>
              <p:nvPr/>
            </p:nvSpPr>
            <p:spPr>
              <a:xfrm>
                <a:off x="7272265" y="2832416"/>
                <a:ext cx="41900" cy="42773"/>
              </a:xfrm>
              <a:custGeom>
                <a:avLst/>
                <a:gdLst/>
                <a:ahLst/>
                <a:cxnLst/>
                <a:rect l="l" t="t" r="r" b="b"/>
                <a:pathLst>
                  <a:path w="48" h="49" extrusionOk="0">
                    <a:moveTo>
                      <a:pt x="48" y="24"/>
                    </a:moveTo>
                    <a:cubicBezTo>
                      <a:pt x="48" y="28"/>
                      <a:pt x="47" y="32"/>
                      <a:pt x="45" y="36"/>
                    </a:cubicBezTo>
                    <a:cubicBezTo>
                      <a:pt x="43" y="39"/>
                      <a:pt x="39" y="43"/>
                      <a:pt x="36" y="45"/>
                    </a:cubicBezTo>
                    <a:cubicBezTo>
                      <a:pt x="32" y="47"/>
                      <a:pt x="28" y="49"/>
                      <a:pt x="24" y="49"/>
                    </a:cubicBezTo>
                    <a:cubicBezTo>
                      <a:pt x="20" y="49"/>
                      <a:pt x="16" y="47"/>
                      <a:pt x="12" y="45"/>
                    </a:cubicBezTo>
                    <a:cubicBezTo>
                      <a:pt x="8" y="43"/>
                      <a:pt x="5" y="39"/>
                      <a:pt x="3" y="36"/>
                    </a:cubicBezTo>
                    <a:cubicBezTo>
                      <a:pt x="1" y="32"/>
                      <a:pt x="0" y="28"/>
                      <a:pt x="0" y="24"/>
                    </a:cubicBezTo>
                    <a:cubicBezTo>
                      <a:pt x="0" y="20"/>
                      <a:pt x="1" y="16"/>
                      <a:pt x="3" y="12"/>
                    </a:cubicBezTo>
                    <a:cubicBezTo>
                      <a:pt x="5" y="8"/>
                      <a:pt x="8" y="5"/>
                      <a:pt x="12" y="3"/>
                    </a:cubicBezTo>
                    <a:cubicBezTo>
                      <a:pt x="16" y="1"/>
                      <a:pt x="20" y="0"/>
                      <a:pt x="24" y="0"/>
                    </a:cubicBezTo>
                    <a:cubicBezTo>
                      <a:pt x="28" y="0"/>
                      <a:pt x="32" y="1"/>
                      <a:pt x="36" y="3"/>
                    </a:cubicBezTo>
                    <a:cubicBezTo>
                      <a:pt x="39" y="5"/>
                      <a:pt x="43" y="8"/>
                      <a:pt x="45" y="12"/>
                    </a:cubicBezTo>
                    <a:cubicBezTo>
                      <a:pt x="47" y="16"/>
                      <a:pt x="48" y="20"/>
                      <a:pt x="48" y="24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2150" tIns="0" rIns="9215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3" name="Google Shape;303;p11"/>
              <p:cNvSpPr/>
              <p:nvPr/>
            </p:nvSpPr>
            <p:spPr>
              <a:xfrm>
                <a:off x="7371776" y="2832416"/>
                <a:ext cx="42773" cy="42773"/>
              </a:xfrm>
              <a:custGeom>
                <a:avLst/>
                <a:gdLst/>
                <a:ahLst/>
                <a:cxnLst/>
                <a:rect l="l" t="t" r="r" b="b"/>
                <a:pathLst>
                  <a:path w="49" h="49" extrusionOk="0">
                    <a:moveTo>
                      <a:pt x="49" y="24"/>
                    </a:moveTo>
                    <a:cubicBezTo>
                      <a:pt x="49" y="28"/>
                      <a:pt x="48" y="32"/>
                      <a:pt x="46" y="36"/>
                    </a:cubicBezTo>
                    <a:cubicBezTo>
                      <a:pt x="43" y="39"/>
                      <a:pt x="40" y="43"/>
                      <a:pt x="37" y="45"/>
                    </a:cubicBezTo>
                    <a:cubicBezTo>
                      <a:pt x="33" y="47"/>
                      <a:pt x="29" y="49"/>
                      <a:pt x="25" y="49"/>
                    </a:cubicBezTo>
                    <a:cubicBezTo>
                      <a:pt x="20" y="49"/>
                      <a:pt x="15" y="47"/>
                      <a:pt x="12" y="45"/>
                    </a:cubicBezTo>
                    <a:cubicBezTo>
                      <a:pt x="8" y="43"/>
                      <a:pt x="6" y="39"/>
                      <a:pt x="4" y="36"/>
                    </a:cubicBezTo>
                    <a:cubicBezTo>
                      <a:pt x="1" y="32"/>
                      <a:pt x="0" y="28"/>
                      <a:pt x="0" y="24"/>
                    </a:cubicBezTo>
                    <a:cubicBezTo>
                      <a:pt x="0" y="20"/>
                      <a:pt x="1" y="16"/>
                      <a:pt x="4" y="12"/>
                    </a:cubicBezTo>
                    <a:cubicBezTo>
                      <a:pt x="6" y="8"/>
                      <a:pt x="8" y="5"/>
                      <a:pt x="12" y="3"/>
                    </a:cubicBezTo>
                    <a:cubicBezTo>
                      <a:pt x="15" y="1"/>
                      <a:pt x="20" y="0"/>
                      <a:pt x="25" y="0"/>
                    </a:cubicBezTo>
                    <a:cubicBezTo>
                      <a:pt x="29" y="0"/>
                      <a:pt x="33" y="1"/>
                      <a:pt x="37" y="3"/>
                    </a:cubicBezTo>
                    <a:cubicBezTo>
                      <a:pt x="40" y="5"/>
                      <a:pt x="44" y="8"/>
                      <a:pt x="46" y="12"/>
                    </a:cubicBezTo>
                    <a:cubicBezTo>
                      <a:pt x="48" y="16"/>
                      <a:pt x="49" y="20"/>
                      <a:pt x="49" y="24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2150" tIns="0" rIns="9215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4" name="Google Shape;304;p11"/>
              <p:cNvSpPr/>
              <p:nvPr/>
            </p:nvSpPr>
            <p:spPr>
              <a:xfrm>
                <a:off x="7471288" y="2832416"/>
                <a:ext cx="42773" cy="42773"/>
              </a:xfrm>
              <a:custGeom>
                <a:avLst/>
                <a:gdLst/>
                <a:ahLst/>
                <a:cxnLst/>
                <a:rect l="l" t="t" r="r" b="b"/>
                <a:pathLst>
                  <a:path w="49" h="49" extrusionOk="0">
                    <a:moveTo>
                      <a:pt x="49" y="24"/>
                    </a:moveTo>
                    <a:cubicBezTo>
                      <a:pt x="49" y="28"/>
                      <a:pt x="47" y="32"/>
                      <a:pt x="45" y="36"/>
                    </a:cubicBezTo>
                    <a:cubicBezTo>
                      <a:pt x="43" y="39"/>
                      <a:pt x="40" y="43"/>
                      <a:pt x="36" y="45"/>
                    </a:cubicBezTo>
                    <a:cubicBezTo>
                      <a:pt x="33" y="47"/>
                      <a:pt x="28" y="49"/>
                      <a:pt x="24" y="49"/>
                    </a:cubicBezTo>
                    <a:cubicBezTo>
                      <a:pt x="20" y="49"/>
                      <a:pt x="16" y="47"/>
                      <a:pt x="12" y="45"/>
                    </a:cubicBezTo>
                    <a:cubicBezTo>
                      <a:pt x="8" y="43"/>
                      <a:pt x="5" y="39"/>
                      <a:pt x="3" y="36"/>
                    </a:cubicBezTo>
                    <a:cubicBezTo>
                      <a:pt x="1" y="32"/>
                      <a:pt x="0" y="28"/>
                      <a:pt x="0" y="24"/>
                    </a:cubicBezTo>
                    <a:cubicBezTo>
                      <a:pt x="0" y="20"/>
                      <a:pt x="1" y="16"/>
                      <a:pt x="3" y="12"/>
                    </a:cubicBezTo>
                    <a:cubicBezTo>
                      <a:pt x="5" y="8"/>
                      <a:pt x="8" y="5"/>
                      <a:pt x="12" y="3"/>
                    </a:cubicBezTo>
                    <a:cubicBezTo>
                      <a:pt x="16" y="1"/>
                      <a:pt x="20" y="0"/>
                      <a:pt x="24" y="0"/>
                    </a:cubicBezTo>
                    <a:cubicBezTo>
                      <a:pt x="28" y="0"/>
                      <a:pt x="33" y="1"/>
                      <a:pt x="36" y="3"/>
                    </a:cubicBezTo>
                    <a:cubicBezTo>
                      <a:pt x="40" y="5"/>
                      <a:pt x="43" y="8"/>
                      <a:pt x="45" y="12"/>
                    </a:cubicBezTo>
                    <a:cubicBezTo>
                      <a:pt x="47" y="16"/>
                      <a:pt x="49" y="20"/>
                      <a:pt x="49" y="24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2150" tIns="0" rIns="9215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05" name="Google Shape;305;p11"/>
            <p:cNvSpPr/>
            <p:nvPr/>
          </p:nvSpPr>
          <p:spPr>
            <a:xfrm rot="10800000">
              <a:off x="262750" y="3529800"/>
              <a:ext cx="218100" cy="2181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28575" dir="528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cxnSp>
          <p:nvCxnSpPr>
            <p:cNvPr id="306" name="Google Shape;306;p11"/>
            <p:cNvCxnSpPr>
              <a:stCxn id="305" idx="0"/>
            </p:cNvCxnSpPr>
            <p:nvPr/>
          </p:nvCxnSpPr>
          <p:spPr>
            <a:xfrm>
              <a:off x="371800" y="3747900"/>
              <a:ext cx="0" cy="12585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307" name="Google Shape;307;p11"/>
            <p:cNvGrpSpPr/>
            <p:nvPr/>
          </p:nvGrpSpPr>
          <p:grpSpPr>
            <a:xfrm flipH="1">
              <a:off x="6445316" y="370226"/>
              <a:ext cx="1603833" cy="338561"/>
              <a:chOff x="294065" y="4525659"/>
              <a:chExt cx="1603833" cy="338561"/>
            </a:xfrm>
          </p:grpSpPr>
          <p:sp>
            <p:nvSpPr>
              <p:cNvPr id="308" name="Google Shape;308;p11"/>
              <p:cNvSpPr/>
              <p:nvPr/>
            </p:nvSpPr>
            <p:spPr>
              <a:xfrm>
                <a:off x="1275226" y="4525659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9" name="Google Shape;309;p11"/>
              <p:cNvSpPr/>
              <p:nvPr/>
            </p:nvSpPr>
            <p:spPr>
              <a:xfrm>
                <a:off x="1079203" y="4525659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4" y="0"/>
                      <a:pt x="29" y="7"/>
                      <a:pt x="29" y="15"/>
                    </a:cubicBezTo>
                    <a:cubicBezTo>
                      <a:pt x="29" y="23"/>
                      <a:pt x="24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0" name="Google Shape;310;p11"/>
              <p:cNvSpPr/>
              <p:nvPr/>
            </p:nvSpPr>
            <p:spPr>
              <a:xfrm>
                <a:off x="883181" y="4525659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1" name="Google Shape;311;p11"/>
              <p:cNvSpPr/>
              <p:nvPr/>
            </p:nvSpPr>
            <p:spPr>
              <a:xfrm>
                <a:off x="686110" y="4525659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2" name="Google Shape;312;p11"/>
              <p:cNvSpPr/>
              <p:nvPr/>
            </p:nvSpPr>
            <p:spPr>
              <a:xfrm>
                <a:off x="490088" y="4525659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3" name="Google Shape;313;p11"/>
              <p:cNvSpPr/>
              <p:nvPr/>
            </p:nvSpPr>
            <p:spPr>
              <a:xfrm>
                <a:off x="294065" y="4525659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4" name="Google Shape;314;p11"/>
              <p:cNvSpPr/>
              <p:nvPr/>
            </p:nvSpPr>
            <p:spPr>
              <a:xfrm>
                <a:off x="1275226" y="467974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5" name="Google Shape;315;p11"/>
              <p:cNvSpPr/>
              <p:nvPr/>
            </p:nvSpPr>
            <p:spPr>
              <a:xfrm>
                <a:off x="1079203" y="4679741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4" y="0"/>
                      <a:pt x="29" y="7"/>
                      <a:pt x="29" y="15"/>
                    </a:cubicBezTo>
                    <a:cubicBezTo>
                      <a:pt x="29" y="23"/>
                      <a:pt x="24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6" name="Google Shape;316;p11"/>
              <p:cNvSpPr/>
              <p:nvPr/>
            </p:nvSpPr>
            <p:spPr>
              <a:xfrm>
                <a:off x="883181" y="4679741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7" name="Google Shape;317;p11"/>
              <p:cNvSpPr/>
              <p:nvPr/>
            </p:nvSpPr>
            <p:spPr>
              <a:xfrm>
                <a:off x="686110" y="467974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8" name="Google Shape;318;p11"/>
              <p:cNvSpPr/>
              <p:nvPr/>
            </p:nvSpPr>
            <p:spPr>
              <a:xfrm>
                <a:off x="490088" y="4679741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9" name="Google Shape;319;p11"/>
              <p:cNvSpPr/>
              <p:nvPr/>
            </p:nvSpPr>
            <p:spPr>
              <a:xfrm>
                <a:off x="294065" y="4679741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0" name="Google Shape;320;p11"/>
              <p:cNvSpPr/>
              <p:nvPr/>
            </p:nvSpPr>
            <p:spPr>
              <a:xfrm>
                <a:off x="1275226" y="4833823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1" name="Google Shape;321;p11"/>
              <p:cNvSpPr/>
              <p:nvPr/>
            </p:nvSpPr>
            <p:spPr>
              <a:xfrm>
                <a:off x="1079203" y="4833823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4" y="0"/>
                      <a:pt x="29" y="6"/>
                      <a:pt x="29" y="15"/>
                    </a:cubicBezTo>
                    <a:cubicBezTo>
                      <a:pt x="29" y="23"/>
                      <a:pt x="24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2" name="Google Shape;322;p11"/>
              <p:cNvSpPr/>
              <p:nvPr/>
            </p:nvSpPr>
            <p:spPr>
              <a:xfrm>
                <a:off x="883181" y="4833823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6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3" name="Google Shape;323;p11"/>
              <p:cNvSpPr/>
              <p:nvPr/>
            </p:nvSpPr>
            <p:spPr>
              <a:xfrm>
                <a:off x="686110" y="4833823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4" name="Google Shape;324;p11"/>
              <p:cNvSpPr/>
              <p:nvPr/>
            </p:nvSpPr>
            <p:spPr>
              <a:xfrm>
                <a:off x="490088" y="4833823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29" y="6"/>
                      <a:pt x="29" y="15"/>
                    </a:cubicBezTo>
                    <a:cubicBezTo>
                      <a:pt x="29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5" name="Google Shape;325;p11"/>
              <p:cNvSpPr/>
              <p:nvPr/>
            </p:nvSpPr>
            <p:spPr>
              <a:xfrm>
                <a:off x="294065" y="4833823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6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6" name="Google Shape;326;p11"/>
              <p:cNvSpPr/>
              <p:nvPr/>
            </p:nvSpPr>
            <p:spPr>
              <a:xfrm>
                <a:off x="1472301" y="4525659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7" name="Google Shape;327;p11"/>
              <p:cNvSpPr/>
              <p:nvPr/>
            </p:nvSpPr>
            <p:spPr>
              <a:xfrm>
                <a:off x="1472301" y="467974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8" name="Google Shape;328;p11"/>
              <p:cNvSpPr/>
              <p:nvPr/>
            </p:nvSpPr>
            <p:spPr>
              <a:xfrm>
                <a:off x="1472301" y="4833823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9" name="Google Shape;329;p11"/>
              <p:cNvSpPr/>
              <p:nvPr/>
            </p:nvSpPr>
            <p:spPr>
              <a:xfrm>
                <a:off x="1669376" y="4525659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0" name="Google Shape;330;p11"/>
              <p:cNvSpPr/>
              <p:nvPr/>
            </p:nvSpPr>
            <p:spPr>
              <a:xfrm>
                <a:off x="1669376" y="467974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1" name="Google Shape;331;p11"/>
              <p:cNvSpPr/>
              <p:nvPr/>
            </p:nvSpPr>
            <p:spPr>
              <a:xfrm>
                <a:off x="1669376" y="4833823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2" name="Google Shape;332;p11"/>
              <p:cNvSpPr/>
              <p:nvPr/>
            </p:nvSpPr>
            <p:spPr>
              <a:xfrm>
                <a:off x="1866451" y="4525659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3" name="Google Shape;333;p11"/>
              <p:cNvSpPr/>
              <p:nvPr/>
            </p:nvSpPr>
            <p:spPr>
              <a:xfrm>
                <a:off x="1866451" y="467974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4" name="Google Shape;334;p11"/>
              <p:cNvSpPr/>
              <p:nvPr/>
            </p:nvSpPr>
            <p:spPr>
              <a:xfrm>
                <a:off x="1866451" y="4833823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335" name="Google Shape;335;p11"/>
          <p:cNvSpPr txBox="1">
            <a:spLocks noGrp="1"/>
          </p:cNvSpPr>
          <p:nvPr>
            <p:ph type="title" hasCustomPrompt="1"/>
          </p:nvPr>
        </p:nvSpPr>
        <p:spPr>
          <a:xfrm>
            <a:off x="1759938" y="1416838"/>
            <a:ext cx="5624100" cy="122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336" name="Google Shape;336;p11"/>
          <p:cNvSpPr txBox="1">
            <a:spLocks noGrp="1"/>
          </p:cNvSpPr>
          <p:nvPr>
            <p:ph type="subTitle" idx="1"/>
          </p:nvPr>
        </p:nvSpPr>
        <p:spPr>
          <a:xfrm>
            <a:off x="1759938" y="2794850"/>
            <a:ext cx="56241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2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85" name="Google Shape;585;p21"/>
          <p:cNvSpPr txBox="1">
            <a:spLocks noGrp="1"/>
          </p:cNvSpPr>
          <p:nvPr>
            <p:ph type="subTitle" idx="1"/>
          </p:nvPr>
        </p:nvSpPr>
        <p:spPr>
          <a:xfrm>
            <a:off x="1048041" y="1701833"/>
            <a:ext cx="3152700" cy="10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86" name="Google Shape;586;p21"/>
          <p:cNvSpPr txBox="1">
            <a:spLocks noGrp="1"/>
          </p:cNvSpPr>
          <p:nvPr>
            <p:ph type="subTitle" idx="2"/>
          </p:nvPr>
        </p:nvSpPr>
        <p:spPr>
          <a:xfrm>
            <a:off x="4943270" y="1701828"/>
            <a:ext cx="3152700" cy="10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87" name="Google Shape;587;p21"/>
          <p:cNvSpPr txBox="1">
            <a:spLocks noGrp="1"/>
          </p:cNvSpPr>
          <p:nvPr>
            <p:ph type="subTitle" idx="3"/>
          </p:nvPr>
        </p:nvSpPr>
        <p:spPr>
          <a:xfrm>
            <a:off x="1048041" y="3466220"/>
            <a:ext cx="3152700" cy="10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88" name="Google Shape;588;p21"/>
          <p:cNvSpPr txBox="1">
            <a:spLocks noGrp="1"/>
          </p:cNvSpPr>
          <p:nvPr>
            <p:ph type="subTitle" idx="4"/>
          </p:nvPr>
        </p:nvSpPr>
        <p:spPr>
          <a:xfrm>
            <a:off x="4943268" y="3466204"/>
            <a:ext cx="3152700" cy="10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89" name="Google Shape;589;p21"/>
          <p:cNvSpPr txBox="1">
            <a:spLocks noGrp="1"/>
          </p:cNvSpPr>
          <p:nvPr>
            <p:ph type="subTitle" idx="5"/>
          </p:nvPr>
        </p:nvSpPr>
        <p:spPr>
          <a:xfrm>
            <a:off x="1048041" y="1190625"/>
            <a:ext cx="3152700" cy="5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590" name="Google Shape;590;p21"/>
          <p:cNvSpPr txBox="1">
            <a:spLocks noGrp="1"/>
          </p:cNvSpPr>
          <p:nvPr>
            <p:ph type="subTitle" idx="6"/>
          </p:nvPr>
        </p:nvSpPr>
        <p:spPr>
          <a:xfrm>
            <a:off x="1048041" y="2955037"/>
            <a:ext cx="3152700" cy="5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591" name="Google Shape;591;p21"/>
          <p:cNvSpPr txBox="1">
            <a:spLocks noGrp="1"/>
          </p:cNvSpPr>
          <p:nvPr>
            <p:ph type="subTitle" idx="7"/>
          </p:nvPr>
        </p:nvSpPr>
        <p:spPr>
          <a:xfrm>
            <a:off x="4943241" y="1190625"/>
            <a:ext cx="3152700" cy="5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592" name="Google Shape;592;p21"/>
          <p:cNvSpPr txBox="1">
            <a:spLocks noGrp="1"/>
          </p:cNvSpPr>
          <p:nvPr>
            <p:ph type="subTitle" idx="8"/>
          </p:nvPr>
        </p:nvSpPr>
        <p:spPr>
          <a:xfrm>
            <a:off x="4943241" y="2955018"/>
            <a:ext cx="3152700" cy="5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grpSp>
        <p:nvGrpSpPr>
          <p:cNvPr id="593" name="Google Shape;593;p21"/>
          <p:cNvGrpSpPr/>
          <p:nvPr/>
        </p:nvGrpSpPr>
        <p:grpSpPr>
          <a:xfrm>
            <a:off x="-441000" y="535825"/>
            <a:ext cx="11222400" cy="5229175"/>
            <a:chOff x="-441000" y="535825"/>
            <a:chExt cx="11222400" cy="5229175"/>
          </a:xfrm>
        </p:grpSpPr>
        <p:sp>
          <p:nvSpPr>
            <p:cNvPr id="594" name="Google Shape;594;p21"/>
            <p:cNvSpPr/>
            <p:nvPr/>
          </p:nvSpPr>
          <p:spPr>
            <a:xfrm>
              <a:off x="-441000" y="4604000"/>
              <a:ext cx="1161000" cy="1161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595" name="Google Shape;595;p21"/>
            <p:cNvSpPr/>
            <p:nvPr/>
          </p:nvSpPr>
          <p:spPr>
            <a:xfrm>
              <a:off x="8424000" y="1577048"/>
              <a:ext cx="2357400" cy="10812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grpSp>
          <p:nvGrpSpPr>
            <p:cNvPr id="596" name="Google Shape;596;p21"/>
            <p:cNvGrpSpPr/>
            <p:nvPr/>
          </p:nvGrpSpPr>
          <p:grpSpPr>
            <a:xfrm>
              <a:off x="121566" y="4166638"/>
              <a:ext cx="591646" cy="720033"/>
              <a:chOff x="3883186" y="1687261"/>
              <a:chExt cx="465900" cy="567000"/>
            </a:xfrm>
          </p:grpSpPr>
          <p:cxnSp>
            <p:nvCxnSpPr>
              <p:cNvPr id="597" name="Google Shape;597;p21"/>
              <p:cNvCxnSpPr/>
              <p:nvPr/>
            </p:nvCxnSpPr>
            <p:spPr>
              <a:xfrm>
                <a:off x="4116580" y="1687261"/>
                <a:ext cx="0" cy="5670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98" name="Google Shape;598;p21"/>
              <p:cNvCxnSpPr/>
              <p:nvPr/>
            </p:nvCxnSpPr>
            <p:spPr>
              <a:xfrm rot="10800000">
                <a:off x="3883186" y="1970346"/>
                <a:ext cx="465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99" name="Google Shape;599;p21"/>
              <p:cNvCxnSpPr/>
              <p:nvPr/>
            </p:nvCxnSpPr>
            <p:spPr>
              <a:xfrm flipH="1">
                <a:off x="3952046" y="1806534"/>
                <a:ext cx="329100" cy="3285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00" name="Google Shape;600;p21"/>
              <p:cNvCxnSpPr/>
              <p:nvPr/>
            </p:nvCxnSpPr>
            <p:spPr>
              <a:xfrm rot="10800000">
                <a:off x="3952046" y="1806413"/>
                <a:ext cx="329100" cy="3285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601" name="Google Shape;601;p21"/>
            <p:cNvGrpSpPr/>
            <p:nvPr/>
          </p:nvGrpSpPr>
          <p:grpSpPr>
            <a:xfrm>
              <a:off x="8766325" y="535825"/>
              <a:ext cx="218100" cy="1482600"/>
              <a:chOff x="8321725" y="2557875"/>
              <a:chExt cx="218100" cy="1482600"/>
            </a:xfrm>
          </p:grpSpPr>
          <p:sp>
            <p:nvSpPr>
              <p:cNvPr id="602" name="Google Shape;602;p21"/>
              <p:cNvSpPr/>
              <p:nvPr/>
            </p:nvSpPr>
            <p:spPr>
              <a:xfrm>
                <a:off x="8321725" y="3114075"/>
                <a:ext cx="218100" cy="21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dist="28575" dir="528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cxnSp>
            <p:nvCxnSpPr>
              <p:cNvPr id="603" name="Google Shape;603;p21"/>
              <p:cNvCxnSpPr>
                <a:stCxn id="602" idx="0"/>
              </p:cNvCxnSpPr>
              <p:nvPr/>
            </p:nvCxnSpPr>
            <p:spPr>
              <a:xfrm rot="10800000">
                <a:off x="8430775" y="2557875"/>
                <a:ext cx="0" cy="556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4" name="Google Shape;604;p21"/>
              <p:cNvCxnSpPr>
                <a:stCxn id="602" idx="4"/>
              </p:cNvCxnSpPr>
              <p:nvPr/>
            </p:nvCxnSpPr>
            <p:spPr>
              <a:xfrm>
                <a:off x="8430775" y="3332175"/>
                <a:ext cx="0" cy="708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SemiBold"/>
              <a:buNone/>
              <a:defRPr sz="3000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SemiBold"/>
              <a:buNone/>
              <a:defRPr sz="3000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SemiBold"/>
              <a:buNone/>
              <a:defRPr sz="3000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SemiBold"/>
              <a:buNone/>
              <a:defRPr sz="3000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SemiBold"/>
              <a:buNone/>
              <a:defRPr sz="3000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SemiBold"/>
              <a:buNone/>
              <a:defRPr sz="3000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SemiBold"/>
              <a:buNone/>
              <a:defRPr sz="3000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SemiBold"/>
              <a:buNone/>
              <a:defRPr sz="3000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SemiBold"/>
              <a:buNone/>
              <a:defRPr sz="3000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●"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○"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■"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●"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○"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■"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●"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○"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0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Montserrat"/>
              <a:buChar char="■"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3" r:id="rId4"/>
    <p:sldLayoutId id="2147483654" r:id="rId5"/>
    <p:sldLayoutId id="2147483655" r:id="rId6"/>
    <p:sldLayoutId id="2147483657" r:id="rId7"/>
    <p:sldLayoutId id="2147483658" r:id="rId8"/>
    <p:sldLayoutId id="2147483667" r:id="rId9"/>
    <p:sldLayoutId id="2147483674" r:id="rId10"/>
    <p:sldLayoutId id="2147483675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Google Shape;886;p33"/>
          <p:cNvSpPr txBox="1">
            <a:spLocks noGrp="1"/>
          </p:cNvSpPr>
          <p:nvPr>
            <p:ph type="ctrTitle"/>
          </p:nvPr>
        </p:nvSpPr>
        <p:spPr>
          <a:xfrm>
            <a:off x="713225" y="1255325"/>
            <a:ext cx="5177100" cy="175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EZTeam</a:t>
            </a:r>
            <a:br>
              <a:rPr lang="en" dirty="0"/>
            </a:br>
            <a:r>
              <a:rPr lang="en" sz="3200" dirty="0"/>
              <a:t>-</a:t>
            </a:r>
            <a:r>
              <a:rPr lang="ru-RU" sz="3200" dirty="0"/>
              <a:t>корпоративный чат-бот</a:t>
            </a:r>
            <a:endParaRPr sz="3200" dirty="0">
              <a:latin typeface="Manrope Light"/>
              <a:ea typeface="Manrope Light"/>
              <a:cs typeface="Manrope Light"/>
              <a:sym typeface="Manrope Light"/>
            </a:endParaRPr>
          </a:p>
        </p:txBody>
      </p:sp>
      <p:sp>
        <p:nvSpPr>
          <p:cNvPr id="887" name="Google Shape;887;p33"/>
          <p:cNvSpPr txBox="1">
            <a:spLocks noGrp="1"/>
          </p:cNvSpPr>
          <p:nvPr>
            <p:ph type="subTitle" idx="1"/>
          </p:nvPr>
        </p:nvSpPr>
        <p:spPr>
          <a:xfrm>
            <a:off x="713225" y="3203263"/>
            <a:ext cx="2799600" cy="6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Лютый Н. ИТ2-23</a:t>
            </a:r>
            <a:endParaRPr dirty="0"/>
          </a:p>
        </p:txBody>
      </p:sp>
      <p:sp>
        <p:nvSpPr>
          <p:cNvPr id="888" name="Google Shape;888;p33"/>
          <p:cNvSpPr/>
          <p:nvPr/>
        </p:nvSpPr>
        <p:spPr>
          <a:xfrm rot="-5400000">
            <a:off x="5960004" y="-463975"/>
            <a:ext cx="2357400" cy="10812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889" name="Google Shape;889;p33"/>
          <p:cNvGrpSpPr/>
          <p:nvPr/>
        </p:nvGrpSpPr>
        <p:grpSpPr>
          <a:xfrm>
            <a:off x="5694491" y="2184438"/>
            <a:ext cx="3186709" cy="2799521"/>
            <a:chOff x="5694491" y="2184438"/>
            <a:chExt cx="3186709" cy="2799521"/>
          </a:xfrm>
        </p:grpSpPr>
        <p:grpSp>
          <p:nvGrpSpPr>
            <p:cNvPr id="890" name="Google Shape;890;p33"/>
            <p:cNvGrpSpPr/>
            <p:nvPr/>
          </p:nvGrpSpPr>
          <p:grpSpPr>
            <a:xfrm>
              <a:off x="5694491" y="2184438"/>
              <a:ext cx="2894034" cy="2799521"/>
              <a:chOff x="5694491" y="2184438"/>
              <a:chExt cx="2894034" cy="2799521"/>
            </a:xfrm>
          </p:grpSpPr>
          <p:grpSp>
            <p:nvGrpSpPr>
              <p:cNvPr id="891" name="Google Shape;891;p33"/>
              <p:cNvGrpSpPr/>
              <p:nvPr/>
            </p:nvGrpSpPr>
            <p:grpSpPr>
              <a:xfrm>
                <a:off x="7996879" y="2184438"/>
                <a:ext cx="591646" cy="720033"/>
                <a:chOff x="3883186" y="1687261"/>
                <a:chExt cx="465900" cy="567000"/>
              </a:xfrm>
            </p:grpSpPr>
            <p:cxnSp>
              <p:nvCxnSpPr>
                <p:cNvPr id="892" name="Google Shape;892;p33"/>
                <p:cNvCxnSpPr/>
                <p:nvPr/>
              </p:nvCxnSpPr>
              <p:spPr>
                <a:xfrm>
                  <a:off x="4116580" y="1687261"/>
                  <a:ext cx="0" cy="5670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893" name="Google Shape;893;p33"/>
                <p:cNvCxnSpPr/>
                <p:nvPr/>
              </p:nvCxnSpPr>
              <p:spPr>
                <a:xfrm rot="10800000">
                  <a:off x="3883186" y="1970346"/>
                  <a:ext cx="465900" cy="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894" name="Google Shape;894;p33"/>
                <p:cNvCxnSpPr/>
                <p:nvPr/>
              </p:nvCxnSpPr>
              <p:spPr>
                <a:xfrm flipH="1">
                  <a:off x="3952046" y="1806534"/>
                  <a:ext cx="329100" cy="3285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895" name="Google Shape;895;p33"/>
                <p:cNvCxnSpPr/>
                <p:nvPr/>
              </p:nvCxnSpPr>
              <p:spPr>
                <a:xfrm rot="10800000">
                  <a:off x="3952046" y="1806413"/>
                  <a:ext cx="329100" cy="3285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  <p:grpSp>
            <p:nvGrpSpPr>
              <p:cNvPr id="896" name="Google Shape;896;p33"/>
              <p:cNvGrpSpPr/>
              <p:nvPr/>
            </p:nvGrpSpPr>
            <p:grpSpPr>
              <a:xfrm>
                <a:off x="5694491" y="4263925"/>
                <a:ext cx="591646" cy="720033"/>
                <a:chOff x="3883186" y="1687261"/>
                <a:chExt cx="465900" cy="567000"/>
              </a:xfrm>
            </p:grpSpPr>
            <p:cxnSp>
              <p:nvCxnSpPr>
                <p:cNvPr id="897" name="Google Shape;897;p33"/>
                <p:cNvCxnSpPr/>
                <p:nvPr/>
              </p:nvCxnSpPr>
              <p:spPr>
                <a:xfrm>
                  <a:off x="4116580" y="1687261"/>
                  <a:ext cx="0" cy="5670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898" name="Google Shape;898;p33"/>
                <p:cNvCxnSpPr/>
                <p:nvPr/>
              </p:nvCxnSpPr>
              <p:spPr>
                <a:xfrm rot="10800000">
                  <a:off x="3883186" y="1970346"/>
                  <a:ext cx="465900" cy="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899" name="Google Shape;899;p33"/>
                <p:cNvCxnSpPr/>
                <p:nvPr/>
              </p:nvCxnSpPr>
              <p:spPr>
                <a:xfrm flipH="1">
                  <a:off x="3952046" y="1806534"/>
                  <a:ext cx="329100" cy="3285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900" name="Google Shape;900;p33"/>
                <p:cNvCxnSpPr/>
                <p:nvPr/>
              </p:nvCxnSpPr>
              <p:spPr>
                <a:xfrm rot="10800000">
                  <a:off x="3952046" y="1806413"/>
                  <a:ext cx="329100" cy="3285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</p:grpSp>
        <p:grpSp>
          <p:nvGrpSpPr>
            <p:cNvPr id="901" name="Google Shape;901;p33"/>
            <p:cNvGrpSpPr/>
            <p:nvPr/>
          </p:nvGrpSpPr>
          <p:grpSpPr>
            <a:xfrm>
              <a:off x="6846808" y="2758450"/>
              <a:ext cx="2034392" cy="2073275"/>
              <a:chOff x="6846808" y="2758450"/>
              <a:chExt cx="2034392" cy="2073275"/>
            </a:xfrm>
          </p:grpSpPr>
          <p:grpSp>
            <p:nvGrpSpPr>
              <p:cNvPr id="902" name="Google Shape;902;p33"/>
              <p:cNvGrpSpPr/>
              <p:nvPr/>
            </p:nvGrpSpPr>
            <p:grpSpPr>
              <a:xfrm>
                <a:off x="7821600" y="4151575"/>
                <a:ext cx="1059600" cy="508800"/>
                <a:chOff x="7250950" y="3409525"/>
                <a:chExt cx="1059600" cy="508800"/>
              </a:xfrm>
            </p:grpSpPr>
            <p:sp>
              <p:nvSpPr>
                <p:cNvPr id="903" name="Google Shape;903;p33"/>
                <p:cNvSpPr/>
                <p:nvPr/>
              </p:nvSpPr>
              <p:spPr>
                <a:xfrm>
                  <a:off x="7250950" y="3409525"/>
                  <a:ext cx="1059600" cy="508800"/>
                </a:xfrm>
                <a:prstGeom prst="roundRect">
                  <a:avLst>
                    <a:gd name="adj" fmla="val 16667"/>
                  </a:avLst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cxnSp>
              <p:nvCxnSpPr>
                <p:cNvPr id="904" name="Google Shape;904;p33"/>
                <p:cNvCxnSpPr/>
                <p:nvPr/>
              </p:nvCxnSpPr>
              <p:spPr>
                <a:xfrm rot="10800000" flipH="1">
                  <a:off x="7664211" y="3572500"/>
                  <a:ext cx="557100" cy="2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sp>
              <p:nvSpPr>
                <p:cNvPr id="905" name="Google Shape;905;p33"/>
                <p:cNvSpPr/>
                <p:nvPr/>
              </p:nvSpPr>
              <p:spPr>
                <a:xfrm>
                  <a:off x="7340188" y="3529825"/>
                  <a:ext cx="268200" cy="268200"/>
                </a:xfrm>
                <a:prstGeom prst="ellipse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cxnSp>
              <p:nvCxnSpPr>
                <p:cNvPr id="906" name="Google Shape;906;p33"/>
                <p:cNvCxnSpPr/>
                <p:nvPr/>
              </p:nvCxnSpPr>
              <p:spPr>
                <a:xfrm rot="10800000" flipH="1">
                  <a:off x="7664211" y="3636750"/>
                  <a:ext cx="557100" cy="2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907" name="Google Shape;907;p33"/>
                <p:cNvCxnSpPr/>
                <p:nvPr/>
              </p:nvCxnSpPr>
              <p:spPr>
                <a:xfrm rot="10800000" flipH="1">
                  <a:off x="7664211" y="3765650"/>
                  <a:ext cx="557100" cy="2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908" name="Google Shape;908;p33"/>
                <p:cNvCxnSpPr/>
                <p:nvPr/>
              </p:nvCxnSpPr>
              <p:spPr>
                <a:xfrm rot="10800000" flipH="1">
                  <a:off x="7664211" y="3701200"/>
                  <a:ext cx="557100" cy="2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  <p:grpSp>
            <p:nvGrpSpPr>
              <p:cNvPr id="909" name="Google Shape;909;p33"/>
              <p:cNvGrpSpPr/>
              <p:nvPr/>
            </p:nvGrpSpPr>
            <p:grpSpPr>
              <a:xfrm>
                <a:off x="6891059" y="2758450"/>
                <a:ext cx="591653" cy="1081200"/>
                <a:chOff x="7224259" y="2787025"/>
                <a:chExt cx="591653" cy="1081200"/>
              </a:xfrm>
            </p:grpSpPr>
            <p:sp>
              <p:nvSpPr>
                <p:cNvPr id="910" name="Google Shape;910;p33"/>
                <p:cNvSpPr/>
                <p:nvPr/>
              </p:nvSpPr>
              <p:spPr>
                <a:xfrm>
                  <a:off x="7224263" y="2787025"/>
                  <a:ext cx="591649" cy="1081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1" h="891" extrusionOk="0">
                      <a:moveTo>
                        <a:pt x="0" y="0"/>
                      </a:moveTo>
                      <a:lnTo>
                        <a:pt x="1331" y="0"/>
                      </a:lnTo>
                      <a:lnTo>
                        <a:pt x="1331" y="891"/>
                      </a:lnTo>
                      <a:lnTo>
                        <a:pt x="0" y="89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911" name="Google Shape;911;p33"/>
                <p:cNvCxnSpPr/>
                <p:nvPr/>
              </p:nvCxnSpPr>
              <p:spPr>
                <a:xfrm>
                  <a:off x="7224259" y="2930184"/>
                  <a:ext cx="591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sp>
              <p:nvSpPr>
                <p:cNvPr id="912" name="Google Shape;912;p33"/>
                <p:cNvSpPr/>
                <p:nvPr/>
              </p:nvSpPr>
              <p:spPr>
                <a:xfrm>
                  <a:off x="7272265" y="2832416"/>
                  <a:ext cx="41900" cy="427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" h="49" extrusionOk="0">
                      <a:moveTo>
                        <a:pt x="48" y="24"/>
                      </a:moveTo>
                      <a:cubicBezTo>
                        <a:pt x="48" y="28"/>
                        <a:pt x="47" y="32"/>
                        <a:pt x="45" y="36"/>
                      </a:cubicBezTo>
                      <a:cubicBezTo>
                        <a:pt x="43" y="39"/>
                        <a:pt x="39" y="43"/>
                        <a:pt x="36" y="45"/>
                      </a:cubicBezTo>
                      <a:cubicBezTo>
                        <a:pt x="32" y="47"/>
                        <a:pt x="28" y="49"/>
                        <a:pt x="24" y="49"/>
                      </a:cubicBezTo>
                      <a:cubicBezTo>
                        <a:pt x="20" y="49"/>
                        <a:pt x="16" y="47"/>
                        <a:pt x="12" y="45"/>
                      </a:cubicBezTo>
                      <a:cubicBezTo>
                        <a:pt x="8" y="43"/>
                        <a:pt x="5" y="39"/>
                        <a:pt x="3" y="36"/>
                      </a:cubicBezTo>
                      <a:cubicBezTo>
                        <a:pt x="1" y="32"/>
                        <a:pt x="0" y="28"/>
                        <a:pt x="0" y="24"/>
                      </a:cubicBezTo>
                      <a:cubicBezTo>
                        <a:pt x="0" y="20"/>
                        <a:pt x="1" y="16"/>
                        <a:pt x="3" y="12"/>
                      </a:cubicBezTo>
                      <a:cubicBezTo>
                        <a:pt x="5" y="8"/>
                        <a:pt x="8" y="5"/>
                        <a:pt x="12" y="3"/>
                      </a:cubicBezTo>
                      <a:cubicBezTo>
                        <a:pt x="16" y="1"/>
                        <a:pt x="20" y="0"/>
                        <a:pt x="24" y="0"/>
                      </a:cubicBezTo>
                      <a:cubicBezTo>
                        <a:pt x="28" y="0"/>
                        <a:pt x="32" y="1"/>
                        <a:pt x="36" y="3"/>
                      </a:cubicBezTo>
                      <a:cubicBezTo>
                        <a:pt x="39" y="5"/>
                        <a:pt x="43" y="8"/>
                        <a:pt x="45" y="12"/>
                      </a:cubicBezTo>
                      <a:cubicBezTo>
                        <a:pt x="47" y="16"/>
                        <a:pt x="48" y="20"/>
                        <a:pt x="48" y="24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2150" tIns="0" rIns="92150" bIns="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13" name="Google Shape;913;p33"/>
                <p:cNvSpPr/>
                <p:nvPr/>
              </p:nvSpPr>
              <p:spPr>
                <a:xfrm>
                  <a:off x="7371776" y="2832416"/>
                  <a:ext cx="42773" cy="427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" h="49" extrusionOk="0">
                      <a:moveTo>
                        <a:pt x="49" y="24"/>
                      </a:moveTo>
                      <a:cubicBezTo>
                        <a:pt x="49" y="28"/>
                        <a:pt x="48" y="32"/>
                        <a:pt x="46" y="36"/>
                      </a:cubicBezTo>
                      <a:cubicBezTo>
                        <a:pt x="43" y="39"/>
                        <a:pt x="40" y="43"/>
                        <a:pt x="37" y="45"/>
                      </a:cubicBezTo>
                      <a:cubicBezTo>
                        <a:pt x="33" y="47"/>
                        <a:pt x="29" y="49"/>
                        <a:pt x="25" y="49"/>
                      </a:cubicBezTo>
                      <a:cubicBezTo>
                        <a:pt x="20" y="49"/>
                        <a:pt x="15" y="47"/>
                        <a:pt x="12" y="45"/>
                      </a:cubicBezTo>
                      <a:cubicBezTo>
                        <a:pt x="8" y="43"/>
                        <a:pt x="6" y="39"/>
                        <a:pt x="4" y="36"/>
                      </a:cubicBezTo>
                      <a:cubicBezTo>
                        <a:pt x="1" y="32"/>
                        <a:pt x="0" y="28"/>
                        <a:pt x="0" y="24"/>
                      </a:cubicBezTo>
                      <a:cubicBezTo>
                        <a:pt x="0" y="20"/>
                        <a:pt x="1" y="16"/>
                        <a:pt x="4" y="12"/>
                      </a:cubicBezTo>
                      <a:cubicBezTo>
                        <a:pt x="6" y="8"/>
                        <a:pt x="8" y="5"/>
                        <a:pt x="12" y="3"/>
                      </a:cubicBezTo>
                      <a:cubicBezTo>
                        <a:pt x="15" y="1"/>
                        <a:pt x="20" y="0"/>
                        <a:pt x="25" y="0"/>
                      </a:cubicBezTo>
                      <a:cubicBezTo>
                        <a:pt x="29" y="0"/>
                        <a:pt x="33" y="1"/>
                        <a:pt x="37" y="3"/>
                      </a:cubicBezTo>
                      <a:cubicBezTo>
                        <a:pt x="40" y="5"/>
                        <a:pt x="44" y="8"/>
                        <a:pt x="46" y="12"/>
                      </a:cubicBezTo>
                      <a:cubicBezTo>
                        <a:pt x="48" y="16"/>
                        <a:pt x="49" y="20"/>
                        <a:pt x="49" y="24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2150" tIns="0" rIns="92150" bIns="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14" name="Google Shape;914;p33"/>
                <p:cNvSpPr/>
                <p:nvPr/>
              </p:nvSpPr>
              <p:spPr>
                <a:xfrm>
                  <a:off x="7471288" y="2832416"/>
                  <a:ext cx="42773" cy="427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" h="49" extrusionOk="0">
                      <a:moveTo>
                        <a:pt x="49" y="24"/>
                      </a:moveTo>
                      <a:cubicBezTo>
                        <a:pt x="49" y="28"/>
                        <a:pt x="47" y="32"/>
                        <a:pt x="45" y="36"/>
                      </a:cubicBezTo>
                      <a:cubicBezTo>
                        <a:pt x="43" y="39"/>
                        <a:pt x="40" y="43"/>
                        <a:pt x="36" y="45"/>
                      </a:cubicBezTo>
                      <a:cubicBezTo>
                        <a:pt x="33" y="47"/>
                        <a:pt x="28" y="49"/>
                        <a:pt x="24" y="49"/>
                      </a:cubicBezTo>
                      <a:cubicBezTo>
                        <a:pt x="20" y="49"/>
                        <a:pt x="16" y="47"/>
                        <a:pt x="12" y="45"/>
                      </a:cubicBezTo>
                      <a:cubicBezTo>
                        <a:pt x="8" y="43"/>
                        <a:pt x="5" y="39"/>
                        <a:pt x="3" y="36"/>
                      </a:cubicBezTo>
                      <a:cubicBezTo>
                        <a:pt x="1" y="32"/>
                        <a:pt x="0" y="28"/>
                        <a:pt x="0" y="24"/>
                      </a:cubicBezTo>
                      <a:cubicBezTo>
                        <a:pt x="0" y="20"/>
                        <a:pt x="1" y="16"/>
                        <a:pt x="3" y="12"/>
                      </a:cubicBezTo>
                      <a:cubicBezTo>
                        <a:pt x="5" y="8"/>
                        <a:pt x="8" y="5"/>
                        <a:pt x="12" y="3"/>
                      </a:cubicBezTo>
                      <a:cubicBezTo>
                        <a:pt x="16" y="1"/>
                        <a:pt x="20" y="0"/>
                        <a:pt x="24" y="0"/>
                      </a:cubicBezTo>
                      <a:cubicBezTo>
                        <a:pt x="28" y="0"/>
                        <a:pt x="33" y="1"/>
                        <a:pt x="36" y="3"/>
                      </a:cubicBezTo>
                      <a:cubicBezTo>
                        <a:pt x="40" y="5"/>
                        <a:pt x="43" y="8"/>
                        <a:pt x="45" y="12"/>
                      </a:cubicBezTo>
                      <a:cubicBezTo>
                        <a:pt x="47" y="16"/>
                        <a:pt x="49" y="20"/>
                        <a:pt x="49" y="24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2150" tIns="0" rIns="92150" bIns="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15" name="Google Shape;915;p33"/>
              <p:cNvGrpSpPr/>
              <p:nvPr/>
            </p:nvGrpSpPr>
            <p:grpSpPr>
              <a:xfrm>
                <a:off x="7769118" y="3326074"/>
                <a:ext cx="661665" cy="348296"/>
                <a:chOff x="7965318" y="3354649"/>
                <a:chExt cx="661665" cy="348296"/>
              </a:xfrm>
            </p:grpSpPr>
            <p:sp>
              <p:nvSpPr>
                <p:cNvPr id="916" name="Google Shape;916;p33"/>
                <p:cNvSpPr/>
                <p:nvPr/>
              </p:nvSpPr>
              <p:spPr>
                <a:xfrm>
                  <a:off x="7965318" y="3354649"/>
                  <a:ext cx="661665" cy="3482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8" h="399" extrusionOk="0">
                      <a:moveTo>
                        <a:pt x="0" y="0"/>
                      </a:moveTo>
                      <a:lnTo>
                        <a:pt x="758" y="0"/>
                      </a:lnTo>
                      <a:lnTo>
                        <a:pt x="758" y="399"/>
                      </a:lnTo>
                      <a:lnTo>
                        <a:pt x="0" y="39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17" name="Google Shape;917;p33"/>
                <p:cNvSpPr/>
                <p:nvPr/>
              </p:nvSpPr>
              <p:spPr>
                <a:xfrm>
                  <a:off x="8113713" y="3437577"/>
                  <a:ext cx="105622" cy="1824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" h="209" fill="none" extrusionOk="0">
                      <a:moveTo>
                        <a:pt x="121" y="0"/>
                      </a:moveTo>
                      <a:lnTo>
                        <a:pt x="0" y="104"/>
                      </a:lnTo>
                      <a:lnTo>
                        <a:pt x="121" y="209"/>
                      </a:lnTo>
                    </a:path>
                  </a:pathLst>
                </a:custGeom>
                <a:noFill/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2150" tIns="28075" rIns="92150" bIns="28075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18" name="Google Shape;918;p33"/>
                <p:cNvSpPr/>
                <p:nvPr/>
              </p:nvSpPr>
              <p:spPr>
                <a:xfrm>
                  <a:off x="8372967" y="3437577"/>
                  <a:ext cx="105622" cy="1824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" h="209" fill="none" extrusionOk="0">
                      <a:moveTo>
                        <a:pt x="0" y="0"/>
                      </a:moveTo>
                      <a:lnTo>
                        <a:pt x="121" y="104"/>
                      </a:lnTo>
                      <a:lnTo>
                        <a:pt x="0" y="209"/>
                      </a:lnTo>
                    </a:path>
                  </a:pathLst>
                </a:custGeom>
                <a:noFill/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2150" tIns="28075" rIns="92150" bIns="28075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919" name="Google Shape;919;p33"/>
                <p:cNvCxnSpPr/>
                <p:nvPr/>
              </p:nvCxnSpPr>
              <p:spPr>
                <a:xfrm flipH="1">
                  <a:off x="8269156" y="3437577"/>
                  <a:ext cx="61038" cy="182688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</p:cxnSp>
          </p:grpSp>
          <p:grpSp>
            <p:nvGrpSpPr>
              <p:cNvPr id="920" name="Google Shape;920;p33"/>
              <p:cNvGrpSpPr/>
              <p:nvPr/>
            </p:nvGrpSpPr>
            <p:grpSpPr>
              <a:xfrm>
                <a:off x="6846808" y="4151575"/>
                <a:ext cx="680150" cy="680150"/>
                <a:chOff x="5268533" y="3923850"/>
                <a:chExt cx="680150" cy="680150"/>
              </a:xfrm>
            </p:grpSpPr>
            <p:sp>
              <p:nvSpPr>
                <p:cNvPr id="921" name="Google Shape;921;p33"/>
                <p:cNvSpPr/>
                <p:nvPr/>
              </p:nvSpPr>
              <p:spPr>
                <a:xfrm>
                  <a:off x="5268533" y="3923850"/>
                  <a:ext cx="680150" cy="680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3" h="693" extrusionOk="0">
                      <a:moveTo>
                        <a:pt x="693" y="346"/>
                      </a:moveTo>
                      <a:cubicBezTo>
                        <a:pt x="693" y="407"/>
                        <a:pt x="677" y="467"/>
                        <a:pt x="647" y="519"/>
                      </a:cubicBezTo>
                      <a:cubicBezTo>
                        <a:pt x="617" y="572"/>
                        <a:pt x="573" y="616"/>
                        <a:pt x="520" y="646"/>
                      </a:cubicBezTo>
                      <a:cubicBezTo>
                        <a:pt x="467" y="677"/>
                        <a:pt x="408" y="693"/>
                        <a:pt x="347" y="693"/>
                      </a:cubicBezTo>
                      <a:cubicBezTo>
                        <a:pt x="286" y="693"/>
                        <a:pt x="226" y="677"/>
                        <a:pt x="174" y="646"/>
                      </a:cubicBezTo>
                      <a:cubicBezTo>
                        <a:pt x="121" y="616"/>
                        <a:pt x="77" y="572"/>
                        <a:pt x="47" y="519"/>
                      </a:cubicBezTo>
                      <a:cubicBezTo>
                        <a:pt x="16" y="467"/>
                        <a:pt x="0" y="407"/>
                        <a:pt x="0" y="346"/>
                      </a:cubicBezTo>
                      <a:cubicBezTo>
                        <a:pt x="0" y="285"/>
                        <a:pt x="16" y="226"/>
                        <a:pt x="47" y="173"/>
                      </a:cubicBezTo>
                      <a:cubicBezTo>
                        <a:pt x="77" y="120"/>
                        <a:pt x="121" y="76"/>
                        <a:pt x="174" y="46"/>
                      </a:cubicBezTo>
                      <a:cubicBezTo>
                        <a:pt x="226" y="16"/>
                        <a:pt x="286" y="0"/>
                        <a:pt x="347" y="0"/>
                      </a:cubicBezTo>
                      <a:cubicBezTo>
                        <a:pt x="408" y="0"/>
                        <a:pt x="467" y="16"/>
                        <a:pt x="520" y="46"/>
                      </a:cubicBezTo>
                      <a:cubicBezTo>
                        <a:pt x="573" y="76"/>
                        <a:pt x="617" y="120"/>
                        <a:pt x="647" y="173"/>
                      </a:cubicBezTo>
                      <a:cubicBezTo>
                        <a:pt x="677" y="226"/>
                        <a:pt x="693" y="285"/>
                        <a:pt x="693" y="346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22" name="Google Shape;922;p33"/>
                <p:cNvSpPr/>
                <p:nvPr/>
              </p:nvSpPr>
              <p:spPr>
                <a:xfrm>
                  <a:off x="5469732" y="4127993"/>
                  <a:ext cx="81461" cy="2708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" h="276" fill="none" extrusionOk="0">
                      <a:moveTo>
                        <a:pt x="83" y="275"/>
                      </a:moveTo>
                      <a:cubicBezTo>
                        <a:pt x="68" y="279"/>
                        <a:pt x="52" y="268"/>
                        <a:pt x="46" y="254"/>
                      </a:cubicBezTo>
                      <a:cubicBezTo>
                        <a:pt x="40" y="240"/>
                        <a:pt x="40" y="225"/>
                        <a:pt x="41" y="209"/>
                      </a:cubicBezTo>
                      <a:cubicBezTo>
                        <a:pt x="42" y="194"/>
                        <a:pt x="44" y="178"/>
                        <a:pt x="39" y="163"/>
                      </a:cubicBezTo>
                      <a:cubicBezTo>
                        <a:pt x="37" y="155"/>
                        <a:pt x="31" y="147"/>
                        <a:pt x="24" y="142"/>
                      </a:cubicBezTo>
                      <a:cubicBezTo>
                        <a:pt x="17" y="137"/>
                        <a:pt x="7" y="136"/>
                        <a:pt x="0" y="140"/>
                      </a:cubicBezTo>
                      <a:lnTo>
                        <a:pt x="0" y="137"/>
                      </a:lnTo>
                      <a:cubicBezTo>
                        <a:pt x="15" y="141"/>
                        <a:pt x="30" y="130"/>
                        <a:pt x="37" y="116"/>
                      </a:cubicBezTo>
                      <a:cubicBezTo>
                        <a:pt x="43" y="102"/>
                        <a:pt x="43" y="86"/>
                        <a:pt x="42" y="70"/>
                      </a:cubicBezTo>
                      <a:cubicBezTo>
                        <a:pt x="40" y="55"/>
                        <a:pt x="39" y="39"/>
                        <a:pt x="44" y="25"/>
                      </a:cubicBezTo>
                      <a:cubicBezTo>
                        <a:pt x="46" y="16"/>
                        <a:pt x="50" y="9"/>
                        <a:pt x="58" y="4"/>
                      </a:cubicBezTo>
                      <a:cubicBezTo>
                        <a:pt x="65" y="-1"/>
                        <a:pt x="76" y="-2"/>
                        <a:pt x="83" y="2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2150" tIns="47150" rIns="92150" bIns="4715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23" name="Google Shape;923;p33"/>
                <p:cNvSpPr/>
                <p:nvPr/>
              </p:nvSpPr>
              <p:spPr>
                <a:xfrm>
                  <a:off x="5666023" y="4127993"/>
                  <a:ext cx="82442" cy="2708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" h="276" fill="none" extrusionOk="0">
                      <a:moveTo>
                        <a:pt x="0" y="275"/>
                      </a:moveTo>
                      <a:cubicBezTo>
                        <a:pt x="15" y="279"/>
                        <a:pt x="30" y="268"/>
                        <a:pt x="37" y="254"/>
                      </a:cubicBezTo>
                      <a:cubicBezTo>
                        <a:pt x="43" y="240"/>
                        <a:pt x="43" y="225"/>
                        <a:pt x="42" y="209"/>
                      </a:cubicBezTo>
                      <a:cubicBezTo>
                        <a:pt x="41" y="194"/>
                        <a:pt x="39" y="178"/>
                        <a:pt x="44" y="163"/>
                      </a:cubicBezTo>
                      <a:cubicBezTo>
                        <a:pt x="47" y="155"/>
                        <a:pt x="52" y="147"/>
                        <a:pt x="59" y="142"/>
                      </a:cubicBezTo>
                      <a:cubicBezTo>
                        <a:pt x="66" y="137"/>
                        <a:pt x="76" y="136"/>
                        <a:pt x="84" y="140"/>
                      </a:cubicBezTo>
                      <a:lnTo>
                        <a:pt x="84" y="137"/>
                      </a:lnTo>
                      <a:cubicBezTo>
                        <a:pt x="69" y="141"/>
                        <a:pt x="53" y="130"/>
                        <a:pt x="47" y="116"/>
                      </a:cubicBezTo>
                      <a:cubicBezTo>
                        <a:pt x="40" y="102"/>
                        <a:pt x="41" y="86"/>
                        <a:pt x="42" y="70"/>
                      </a:cubicBezTo>
                      <a:cubicBezTo>
                        <a:pt x="43" y="55"/>
                        <a:pt x="44" y="39"/>
                        <a:pt x="40" y="25"/>
                      </a:cubicBezTo>
                      <a:cubicBezTo>
                        <a:pt x="37" y="16"/>
                        <a:pt x="32" y="9"/>
                        <a:pt x="25" y="4"/>
                      </a:cubicBezTo>
                      <a:cubicBezTo>
                        <a:pt x="18" y="-1"/>
                        <a:pt x="8" y="-2"/>
                        <a:pt x="0" y="2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2150" tIns="47150" rIns="92150" bIns="4715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" name="Google Shape;972;p36"/>
          <p:cNvSpPr txBox="1">
            <a:spLocks noGrp="1"/>
          </p:cNvSpPr>
          <p:nvPr>
            <p:ph type="title"/>
          </p:nvPr>
        </p:nvSpPr>
        <p:spPr>
          <a:xfrm>
            <a:off x="713225" y="770500"/>
            <a:ext cx="43143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Актуальность</a:t>
            </a:r>
            <a:endParaRPr dirty="0"/>
          </a:p>
        </p:txBody>
      </p:sp>
      <p:sp>
        <p:nvSpPr>
          <p:cNvPr id="973" name="Google Shape;973;p36"/>
          <p:cNvSpPr txBox="1">
            <a:spLocks noGrp="1"/>
          </p:cNvSpPr>
          <p:nvPr>
            <p:ph type="subTitle" idx="1"/>
          </p:nvPr>
        </p:nvSpPr>
        <p:spPr>
          <a:xfrm>
            <a:off x="713225" y="1409000"/>
            <a:ext cx="4314300" cy="296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2100"/>
              </a:spcAft>
              <a:buNone/>
            </a:pPr>
            <a:r>
              <a:rPr lang="ru-RU" sz="1200" b="0" dirty="0">
                <a:latin typeface="Segoe UI Variable Display" pitchFamily="2" charset="0"/>
              </a:rPr>
              <a:t>В любой компании есть уже слаженный коллектив и новым работникам довольно сложно в него влиться. А сколько у новых работников стандартных, уже всем надоевших, вопросов</a:t>
            </a:r>
            <a:r>
              <a:rPr lang="en-US" sz="1200" b="0" dirty="0">
                <a:latin typeface="Segoe UI Variable Display" pitchFamily="2" charset="0"/>
              </a:rPr>
              <a:t>?</a:t>
            </a:r>
            <a:endParaRPr lang="ru-RU" sz="1200" b="0" dirty="0">
              <a:solidFill>
                <a:schemeClr val="accent3"/>
              </a:solidFill>
              <a:latin typeface="Segoe UI Variable Display" pitchFamily="2" charset="0"/>
            </a:endParaRPr>
          </a:p>
          <a:p>
            <a:pPr marL="0" indent="0">
              <a:spcAft>
                <a:spcPts val="2100"/>
              </a:spcAft>
              <a:buNone/>
            </a:pPr>
            <a:r>
              <a:rPr lang="ru-RU" sz="1200" b="0" dirty="0">
                <a:latin typeface="Segoe UI Variable Display" pitchFamily="2" charset="0"/>
              </a:rPr>
              <a:t>Согласитесь, не очень удобно проводить для каждого нового сотрудника экскурсию по компании,</a:t>
            </a:r>
            <a:r>
              <a:rPr lang="en-US" sz="1200" b="0" dirty="0">
                <a:latin typeface="Segoe UI Variable Display" pitchFamily="2" charset="0"/>
              </a:rPr>
              <a:t> </a:t>
            </a:r>
            <a:r>
              <a:rPr lang="ru-RU" sz="1200" b="0" dirty="0">
                <a:latin typeface="Segoe UI Variable Display" pitchFamily="2" charset="0"/>
              </a:rPr>
              <a:t>знакомство с коллективом, рассказ о том, кто и чем занимается, а так же отвечать на скучные и однообразные вопросы. </a:t>
            </a:r>
            <a:endParaRPr lang="ru-RU" sz="1200" b="0" dirty="0">
              <a:solidFill>
                <a:schemeClr val="accent3"/>
              </a:solidFill>
              <a:latin typeface="Segoe UI Variable Display" pitchFamily="2" charset="0"/>
            </a:endParaRPr>
          </a:p>
        </p:txBody>
      </p:sp>
      <p:pic>
        <p:nvPicPr>
          <p:cNvPr id="974" name="Google Shape;974;p36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t="3720" b="3720"/>
          <a:stretch/>
        </p:blipFill>
        <p:spPr>
          <a:xfrm>
            <a:off x="5440050" y="0"/>
            <a:ext cx="3703801" cy="514350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2" name="Google Shape;1112;p44"/>
          <p:cNvSpPr txBox="1">
            <a:spLocks noGrp="1"/>
          </p:cNvSpPr>
          <p:nvPr>
            <p:ph type="subTitle" idx="4"/>
          </p:nvPr>
        </p:nvSpPr>
        <p:spPr>
          <a:xfrm>
            <a:off x="4843518" y="1867049"/>
            <a:ext cx="30762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Цель</a:t>
            </a:r>
            <a:endParaRPr dirty="0"/>
          </a:p>
        </p:txBody>
      </p:sp>
      <p:sp>
        <p:nvSpPr>
          <p:cNvPr id="1114" name="Google Shape;1114;p44"/>
          <p:cNvSpPr txBox="1">
            <a:spLocks noGrp="1"/>
          </p:cNvSpPr>
          <p:nvPr>
            <p:ph type="subTitle" idx="1"/>
          </p:nvPr>
        </p:nvSpPr>
        <p:spPr>
          <a:xfrm>
            <a:off x="4843518" y="2568848"/>
            <a:ext cx="3076200" cy="175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Разработка телеграмм-бота, позволяющего автоматизировать данные процессы.</a:t>
            </a:r>
            <a:endParaRPr dirty="0"/>
          </a:p>
        </p:txBody>
      </p:sp>
      <p:sp>
        <p:nvSpPr>
          <p:cNvPr id="1115" name="Google Shape;1115;p44"/>
          <p:cNvSpPr txBox="1">
            <a:spLocks noGrp="1"/>
          </p:cNvSpPr>
          <p:nvPr>
            <p:ph type="subTitle" idx="2"/>
          </p:nvPr>
        </p:nvSpPr>
        <p:spPr>
          <a:xfrm>
            <a:off x="1221763" y="2568848"/>
            <a:ext cx="3076200" cy="175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Montserrat" panose="00000500000000000000" pitchFamily="2" charset="0"/>
              </a:rPr>
              <a:t>Описанные ранее действия было бы удобнее автоматизировать, нежели для каждого нового сотрудника производить перечисленные действия.</a:t>
            </a:r>
            <a:endParaRPr dirty="0">
              <a:latin typeface="Montserrat" panose="00000500000000000000" pitchFamily="2" charset="0"/>
            </a:endParaRPr>
          </a:p>
        </p:txBody>
      </p:sp>
      <p:sp>
        <p:nvSpPr>
          <p:cNvPr id="1116" name="Google Shape;1116;p44"/>
          <p:cNvSpPr txBox="1">
            <a:spLocks noGrp="1"/>
          </p:cNvSpPr>
          <p:nvPr>
            <p:ph type="subTitle" idx="3"/>
          </p:nvPr>
        </p:nvSpPr>
        <p:spPr>
          <a:xfrm>
            <a:off x="1224282" y="1867049"/>
            <a:ext cx="30762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Проблема</a:t>
            </a:r>
            <a:endParaRPr dirty="0"/>
          </a:p>
        </p:txBody>
      </p:sp>
      <p:grpSp>
        <p:nvGrpSpPr>
          <p:cNvPr id="1117" name="Google Shape;1117;p44"/>
          <p:cNvGrpSpPr/>
          <p:nvPr/>
        </p:nvGrpSpPr>
        <p:grpSpPr>
          <a:xfrm>
            <a:off x="4945118" y="1077213"/>
            <a:ext cx="1359000" cy="572700"/>
            <a:chOff x="888100" y="1313650"/>
            <a:chExt cx="1359000" cy="572700"/>
          </a:xfrm>
        </p:grpSpPr>
        <p:sp>
          <p:nvSpPr>
            <p:cNvPr id="1118" name="Google Shape;1118;p44"/>
            <p:cNvSpPr/>
            <p:nvPr/>
          </p:nvSpPr>
          <p:spPr>
            <a:xfrm>
              <a:off x="888100" y="1313650"/>
              <a:ext cx="1359000" cy="5727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119" name="Google Shape;1119;p44"/>
            <p:cNvSpPr/>
            <p:nvPr/>
          </p:nvSpPr>
          <p:spPr>
            <a:xfrm>
              <a:off x="1682500" y="1317525"/>
              <a:ext cx="564600" cy="5646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1120" name="Google Shape;1120;p44"/>
          <p:cNvGrpSpPr/>
          <p:nvPr/>
        </p:nvGrpSpPr>
        <p:grpSpPr>
          <a:xfrm>
            <a:off x="1221763" y="1077038"/>
            <a:ext cx="1359000" cy="572700"/>
            <a:chOff x="888100" y="1313650"/>
            <a:chExt cx="1359000" cy="572700"/>
          </a:xfrm>
        </p:grpSpPr>
        <p:sp>
          <p:nvSpPr>
            <p:cNvPr id="1121" name="Google Shape;1121;p44"/>
            <p:cNvSpPr/>
            <p:nvPr/>
          </p:nvSpPr>
          <p:spPr>
            <a:xfrm>
              <a:off x="888100" y="1313650"/>
              <a:ext cx="1359000" cy="5727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122" name="Google Shape;1122;p44"/>
            <p:cNvSpPr/>
            <p:nvPr/>
          </p:nvSpPr>
          <p:spPr>
            <a:xfrm>
              <a:off x="1682500" y="1317525"/>
              <a:ext cx="564600" cy="5646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1123" name="Google Shape;1123;p44"/>
          <p:cNvGrpSpPr/>
          <p:nvPr/>
        </p:nvGrpSpPr>
        <p:grpSpPr>
          <a:xfrm>
            <a:off x="5133519" y="1166383"/>
            <a:ext cx="417598" cy="393659"/>
            <a:chOff x="6153840" y="1344240"/>
            <a:chExt cx="395640" cy="372960"/>
          </a:xfrm>
        </p:grpSpPr>
        <p:sp>
          <p:nvSpPr>
            <p:cNvPr id="1124" name="Google Shape;1124;p44"/>
            <p:cNvSpPr/>
            <p:nvPr/>
          </p:nvSpPr>
          <p:spPr>
            <a:xfrm>
              <a:off x="6217920" y="1497960"/>
              <a:ext cx="13320" cy="13320"/>
            </a:xfrm>
            <a:custGeom>
              <a:avLst/>
              <a:gdLst/>
              <a:ahLst/>
              <a:cxnLst/>
              <a:rect l="l" t="t" r="r" b="b"/>
              <a:pathLst>
                <a:path w="37" h="37" extrusionOk="0">
                  <a:moveTo>
                    <a:pt x="5" y="6"/>
                  </a:moveTo>
                  <a:cubicBezTo>
                    <a:pt x="-2" y="13"/>
                    <a:pt x="-2" y="25"/>
                    <a:pt x="5" y="32"/>
                  </a:cubicBezTo>
                  <a:cubicBezTo>
                    <a:pt x="12" y="39"/>
                    <a:pt x="24" y="39"/>
                    <a:pt x="31" y="32"/>
                  </a:cubicBezTo>
                  <a:cubicBezTo>
                    <a:pt x="38" y="25"/>
                    <a:pt x="38" y="13"/>
                    <a:pt x="31" y="6"/>
                  </a:cubicBezTo>
                  <a:cubicBezTo>
                    <a:pt x="24" y="-1"/>
                    <a:pt x="12" y="-1"/>
                    <a:pt x="5" y="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5" name="Google Shape;1125;p44"/>
            <p:cNvSpPr/>
            <p:nvPr/>
          </p:nvSpPr>
          <p:spPr>
            <a:xfrm>
              <a:off x="6242400" y="1497960"/>
              <a:ext cx="13320" cy="13320"/>
            </a:xfrm>
            <a:custGeom>
              <a:avLst/>
              <a:gdLst/>
              <a:ahLst/>
              <a:cxnLst/>
              <a:rect l="l" t="t" r="r" b="b"/>
              <a:pathLst>
                <a:path w="37" h="37" extrusionOk="0">
                  <a:moveTo>
                    <a:pt x="5" y="6"/>
                  </a:moveTo>
                  <a:cubicBezTo>
                    <a:pt x="-2" y="13"/>
                    <a:pt x="-2" y="25"/>
                    <a:pt x="5" y="32"/>
                  </a:cubicBezTo>
                  <a:cubicBezTo>
                    <a:pt x="12" y="39"/>
                    <a:pt x="24" y="39"/>
                    <a:pt x="31" y="32"/>
                  </a:cubicBezTo>
                  <a:cubicBezTo>
                    <a:pt x="38" y="25"/>
                    <a:pt x="38" y="13"/>
                    <a:pt x="31" y="6"/>
                  </a:cubicBezTo>
                  <a:cubicBezTo>
                    <a:pt x="24" y="-1"/>
                    <a:pt x="12" y="-1"/>
                    <a:pt x="5" y="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6" name="Google Shape;1126;p44"/>
            <p:cNvSpPr/>
            <p:nvPr/>
          </p:nvSpPr>
          <p:spPr>
            <a:xfrm>
              <a:off x="6266880" y="1497960"/>
              <a:ext cx="12960" cy="13320"/>
            </a:xfrm>
            <a:custGeom>
              <a:avLst/>
              <a:gdLst/>
              <a:ahLst/>
              <a:cxnLst/>
              <a:rect l="l" t="t" r="r" b="b"/>
              <a:pathLst>
                <a:path w="36" h="37" extrusionOk="0">
                  <a:moveTo>
                    <a:pt x="5" y="6"/>
                  </a:moveTo>
                  <a:cubicBezTo>
                    <a:pt x="-2" y="13"/>
                    <a:pt x="-2" y="25"/>
                    <a:pt x="5" y="32"/>
                  </a:cubicBezTo>
                  <a:cubicBezTo>
                    <a:pt x="12" y="39"/>
                    <a:pt x="23" y="39"/>
                    <a:pt x="30" y="32"/>
                  </a:cubicBezTo>
                  <a:cubicBezTo>
                    <a:pt x="37" y="25"/>
                    <a:pt x="37" y="13"/>
                    <a:pt x="30" y="6"/>
                  </a:cubicBezTo>
                  <a:cubicBezTo>
                    <a:pt x="23" y="-1"/>
                    <a:pt x="12" y="-1"/>
                    <a:pt x="5" y="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7" name="Google Shape;1127;p44"/>
            <p:cNvSpPr/>
            <p:nvPr/>
          </p:nvSpPr>
          <p:spPr>
            <a:xfrm>
              <a:off x="6443280" y="1641240"/>
              <a:ext cx="22680" cy="11880"/>
            </a:xfrm>
            <a:custGeom>
              <a:avLst/>
              <a:gdLst/>
              <a:ahLst/>
              <a:cxnLst/>
              <a:rect l="l" t="t" r="r" b="b"/>
              <a:pathLst>
                <a:path w="63" h="33" extrusionOk="0">
                  <a:moveTo>
                    <a:pt x="16" y="33"/>
                  </a:moveTo>
                  <a:lnTo>
                    <a:pt x="46" y="33"/>
                  </a:lnTo>
                  <a:cubicBezTo>
                    <a:pt x="55" y="33"/>
                    <a:pt x="63" y="24"/>
                    <a:pt x="63" y="16"/>
                  </a:cubicBezTo>
                  <a:cubicBezTo>
                    <a:pt x="63" y="7"/>
                    <a:pt x="55" y="0"/>
                    <a:pt x="46" y="0"/>
                  </a:cubicBezTo>
                  <a:lnTo>
                    <a:pt x="16" y="0"/>
                  </a:lnTo>
                  <a:cubicBezTo>
                    <a:pt x="7" y="0"/>
                    <a:pt x="0" y="7"/>
                    <a:pt x="0" y="16"/>
                  </a:cubicBezTo>
                  <a:cubicBezTo>
                    <a:pt x="0" y="24"/>
                    <a:pt x="7" y="33"/>
                    <a:pt x="16" y="3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8" name="Google Shape;1128;p44"/>
            <p:cNvSpPr/>
            <p:nvPr/>
          </p:nvSpPr>
          <p:spPr>
            <a:xfrm>
              <a:off x="6237720" y="1641240"/>
              <a:ext cx="22320" cy="11880"/>
            </a:xfrm>
            <a:custGeom>
              <a:avLst/>
              <a:gdLst/>
              <a:ahLst/>
              <a:cxnLst/>
              <a:rect l="l" t="t" r="r" b="b"/>
              <a:pathLst>
                <a:path w="62" h="33" extrusionOk="0">
                  <a:moveTo>
                    <a:pt x="46" y="0"/>
                  </a:moveTo>
                  <a:lnTo>
                    <a:pt x="16" y="0"/>
                  </a:lnTo>
                  <a:cubicBezTo>
                    <a:pt x="7" y="0"/>
                    <a:pt x="0" y="7"/>
                    <a:pt x="0" y="16"/>
                  </a:cubicBezTo>
                  <a:cubicBezTo>
                    <a:pt x="0" y="24"/>
                    <a:pt x="7" y="33"/>
                    <a:pt x="16" y="33"/>
                  </a:cubicBezTo>
                  <a:lnTo>
                    <a:pt x="46" y="33"/>
                  </a:lnTo>
                  <a:cubicBezTo>
                    <a:pt x="55" y="33"/>
                    <a:pt x="62" y="24"/>
                    <a:pt x="62" y="16"/>
                  </a:cubicBezTo>
                  <a:cubicBezTo>
                    <a:pt x="62" y="7"/>
                    <a:pt x="55" y="0"/>
                    <a:pt x="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9" name="Google Shape;1129;p44"/>
            <p:cNvSpPr/>
            <p:nvPr/>
          </p:nvSpPr>
          <p:spPr>
            <a:xfrm>
              <a:off x="6153840" y="1344240"/>
              <a:ext cx="395640" cy="372960"/>
            </a:xfrm>
            <a:custGeom>
              <a:avLst/>
              <a:gdLst/>
              <a:ahLst/>
              <a:cxnLst/>
              <a:rect l="l" t="t" r="r" b="b"/>
              <a:pathLst>
                <a:path w="1099" h="1036" extrusionOk="0">
                  <a:moveTo>
                    <a:pt x="1040" y="0"/>
                  </a:moveTo>
                  <a:lnTo>
                    <a:pt x="630" y="0"/>
                  </a:lnTo>
                  <a:cubicBezTo>
                    <a:pt x="598" y="0"/>
                    <a:pt x="571" y="26"/>
                    <a:pt x="571" y="59"/>
                  </a:cubicBezTo>
                  <a:lnTo>
                    <a:pt x="571" y="321"/>
                  </a:lnTo>
                  <a:lnTo>
                    <a:pt x="528" y="321"/>
                  </a:lnTo>
                  <a:lnTo>
                    <a:pt x="528" y="59"/>
                  </a:lnTo>
                  <a:cubicBezTo>
                    <a:pt x="528" y="26"/>
                    <a:pt x="501" y="0"/>
                    <a:pt x="469" y="0"/>
                  </a:cubicBezTo>
                  <a:lnTo>
                    <a:pt x="59" y="0"/>
                  </a:lnTo>
                  <a:cubicBezTo>
                    <a:pt x="26" y="0"/>
                    <a:pt x="0" y="26"/>
                    <a:pt x="0" y="59"/>
                  </a:cubicBezTo>
                  <a:lnTo>
                    <a:pt x="0" y="855"/>
                  </a:lnTo>
                  <a:cubicBezTo>
                    <a:pt x="0" y="888"/>
                    <a:pt x="26" y="914"/>
                    <a:pt x="59" y="914"/>
                  </a:cubicBezTo>
                  <a:lnTo>
                    <a:pt x="248" y="914"/>
                  </a:lnTo>
                  <a:lnTo>
                    <a:pt x="248" y="976"/>
                  </a:lnTo>
                  <a:cubicBezTo>
                    <a:pt x="248" y="1009"/>
                    <a:pt x="271" y="1036"/>
                    <a:pt x="300" y="1036"/>
                  </a:cubicBezTo>
                  <a:lnTo>
                    <a:pt x="799" y="1036"/>
                  </a:lnTo>
                  <a:cubicBezTo>
                    <a:pt x="828" y="1036"/>
                    <a:pt x="851" y="1009"/>
                    <a:pt x="851" y="976"/>
                  </a:cubicBezTo>
                  <a:lnTo>
                    <a:pt x="851" y="914"/>
                  </a:lnTo>
                  <a:lnTo>
                    <a:pt x="1040" y="914"/>
                  </a:lnTo>
                  <a:cubicBezTo>
                    <a:pt x="1073" y="914"/>
                    <a:pt x="1099" y="888"/>
                    <a:pt x="1099" y="855"/>
                  </a:cubicBezTo>
                  <a:lnTo>
                    <a:pt x="1099" y="59"/>
                  </a:lnTo>
                  <a:cubicBezTo>
                    <a:pt x="1099" y="26"/>
                    <a:pt x="1073" y="0"/>
                    <a:pt x="1040" y="0"/>
                  </a:cubicBezTo>
                  <a:moveTo>
                    <a:pt x="952" y="32"/>
                  </a:moveTo>
                  <a:lnTo>
                    <a:pt x="943" y="72"/>
                  </a:lnTo>
                  <a:cubicBezTo>
                    <a:pt x="942" y="77"/>
                    <a:pt x="938" y="80"/>
                    <a:pt x="933" y="80"/>
                  </a:cubicBezTo>
                  <a:lnTo>
                    <a:pt x="738" y="80"/>
                  </a:lnTo>
                  <a:cubicBezTo>
                    <a:pt x="733" y="80"/>
                    <a:pt x="729" y="77"/>
                    <a:pt x="727" y="72"/>
                  </a:cubicBezTo>
                  <a:lnTo>
                    <a:pt x="719" y="32"/>
                  </a:lnTo>
                  <a:lnTo>
                    <a:pt x="952" y="32"/>
                  </a:lnTo>
                  <a:moveTo>
                    <a:pt x="746" y="353"/>
                  </a:moveTo>
                  <a:cubicBezTo>
                    <a:pt x="756" y="353"/>
                    <a:pt x="766" y="346"/>
                    <a:pt x="769" y="337"/>
                  </a:cubicBezTo>
                  <a:cubicBezTo>
                    <a:pt x="773" y="327"/>
                    <a:pt x="771" y="317"/>
                    <a:pt x="763" y="310"/>
                  </a:cubicBezTo>
                  <a:lnTo>
                    <a:pt x="722" y="272"/>
                  </a:lnTo>
                  <a:cubicBezTo>
                    <a:pt x="713" y="264"/>
                    <a:pt x="709" y="254"/>
                    <a:pt x="708" y="243"/>
                  </a:cubicBezTo>
                  <a:cubicBezTo>
                    <a:pt x="708" y="231"/>
                    <a:pt x="712" y="221"/>
                    <a:pt x="720" y="213"/>
                  </a:cubicBezTo>
                  <a:cubicBezTo>
                    <a:pt x="736" y="197"/>
                    <a:pt x="761" y="196"/>
                    <a:pt x="778" y="212"/>
                  </a:cubicBezTo>
                  <a:lnTo>
                    <a:pt x="976" y="396"/>
                  </a:lnTo>
                  <a:lnTo>
                    <a:pt x="412" y="396"/>
                  </a:lnTo>
                  <a:cubicBezTo>
                    <a:pt x="412" y="396"/>
                    <a:pt x="411" y="396"/>
                    <a:pt x="411" y="395"/>
                  </a:cubicBezTo>
                  <a:cubicBezTo>
                    <a:pt x="411" y="372"/>
                    <a:pt x="430" y="353"/>
                    <a:pt x="453" y="353"/>
                  </a:cubicBezTo>
                  <a:lnTo>
                    <a:pt x="746" y="353"/>
                  </a:lnTo>
                  <a:moveTo>
                    <a:pt x="571" y="429"/>
                  </a:moveTo>
                  <a:lnTo>
                    <a:pt x="571" y="464"/>
                  </a:lnTo>
                  <a:lnTo>
                    <a:pt x="528" y="464"/>
                  </a:lnTo>
                  <a:lnTo>
                    <a:pt x="528" y="429"/>
                  </a:lnTo>
                  <a:lnTo>
                    <a:pt x="571" y="429"/>
                  </a:lnTo>
                  <a:moveTo>
                    <a:pt x="32" y="59"/>
                  </a:moveTo>
                  <a:cubicBezTo>
                    <a:pt x="32" y="44"/>
                    <a:pt x="44" y="32"/>
                    <a:pt x="59" y="32"/>
                  </a:cubicBezTo>
                  <a:lnTo>
                    <a:pt x="114" y="32"/>
                  </a:lnTo>
                  <a:lnTo>
                    <a:pt x="125" y="79"/>
                  </a:lnTo>
                  <a:cubicBezTo>
                    <a:pt x="129" y="99"/>
                    <a:pt x="146" y="112"/>
                    <a:pt x="166" y="112"/>
                  </a:cubicBezTo>
                  <a:lnTo>
                    <a:pt x="188" y="112"/>
                  </a:lnTo>
                  <a:cubicBezTo>
                    <a:pt x="197" y="112"/>
                    <a:pt x="204" y="105"/>
                    <a:pt x="204" y="96"/>
                  </a:cubicBezTo>
                  <a:cubicBezTo>
                    <a:pt x="204" y="87"/>
                    <a:pt x="197" y="80"/>
                    <a:pt x="188" y="80"/>
                  </a:cubicBezTo>
                  <a:lnTo>
                    <a:pt x="166" y="80"/>
                  </a:lnTo>
                  <a:cubicBezTo>
                    <a:pt x="161" y="80"/>
                    <a:pt x="157" y="77"/>
                    <a:pt x="156" y="72"/>
                  </a:cubicBezTo>
                  <a:lnTo>
                    <a:pt x="147" y="32"/>
                  </a:lnTo>
                  <a:lnTo>
                    <a:pt x="381" y="32"/>
                  </a:lnTo>
                  <a:lnTo>
                    <a:pt x="372" y="72"/>
                  </a:lnTo>
                  <a:cubicBezTo>
                    <a:pt x="371" y="77"/>
                    <a:pt x="366" y="80"/>
                    <a:pt x="361" y="80"/>
                  </a:cubicBezTo>
                  <a:lnTo>
                    <a:pt x="263" y="80"/>
                  </a:lnTo>
                  <a:cubicBezTo>
                    <a:pt x="254" y="80"/>
                    <a:pt x="247" y="87"/>
                    <a:pt x="247" y="96"/>
                  </a:cubicBezTo>
                  <a:cubicBezTo>
                    <a:pt x="247" y="105"/>
                    <a:pt x="254" y="112"/>
                    <a:pt x="263" y="112"/>
                  </a:cubicBezTo>
                  <a:lnTo>
                    <a:pt x="361" y="112"/>
                  </a:lnTo>
                  <a:cubicBezTo>
                    <a:pt x="382" y="112"/>
                    <a:pt x="399" y="99"/>
                    <a:pt x="403" y="79"/>
                  </a:cubicBezTo>
                  <a:lnTo>
                    <a:pt x="414" y="32"/>
                  </a:lnTo>
                  <a:lnTo>
                    <a:pt x="469" y="32"/>
                  </a:lnTo>
                  <a:cubicBezTo>
                    <a:pt x="484" y="32"/>
                    <a:pt x="496" y="44"/>
                    <a:pt x="496" y="59"/>
                  </a:cubicBezTo>
                  <a:lnTo>
                    <a:pt x="496" y="321"/>
                  </a:lnTo>
                  <a:lnTo>
                    <a:pt x="453" y="321"/>
                  </a:lnTo>
                  <a:cubicBezTo>
                    <a:pt x="412" y="321"/>
                    <a:pt x="379" y="354"/>
                    <a:pt x="379" y="395"/>
                  </a:cubicBezTo>
                  <a:cubicBezTo>
                    <a:pt x="379" y="414"/>
                    <a:pt x="394" y="429"/>
                    <a:pt x="412" y="429"/>
                  </a:cubicBezTo>
                  <a:lnTo>
                    <a:pt x="496" y="429"/>
                  </a:lnTo>
                  <a:lnTo>
                    <a:pt x="496" y="464"/>
                  </a:lnTo>
                  <a:lnTo>
                    <a:pt x="405" y="464"/>
                  </a:lnTo>
                  <a:cubicBezTo>
                    <a:pt x="394" y="464"/>
                    <a:pt x="385" y="470"/>
                    <a:pt x="381" y="480"/>
                  </a:cubicBezTo>
                  <a:cubicBezTo>
                    <a:pt x="377" y="490"/>
                    <a:pt x="380" y="501"/>
                    <a:pt x="387" y="508"/>
                  </a:cubicBezTo>
                  <a:lnTo>
                    <a:pt x="496" y="609"/>
                  </a:lnTo>
                  <a:lnTo>
                    <a:pt x="496" y="769"/>
                  </a:lnTo>
                  <a:lnTo>
                    <a:pt x="32" y="769"/>
                  </a:lnTo>
                  <a:lnTo>
                    <a:pt x="32" y="59"/>
                  </a:lnTo>
                  <a:moveTo>
                    <a:pt x="59" y="882"/>
                  </a:moveTo>
                  <a:cubicBezTo>
                    <a:pt x="44" y="882"/>
                    <a:pt x="32" y="870"/>
                    <a:pt x="32" y="855"/>
                  </a:cubicBezTo>
                  <a:lnTo>
                    <a:pt x="32" y="801"/>
                  </a:lnTo>
                  <a:lnTo>
                    <a:pt x="496" y="801"/>
                  </a:lnTo>
                  <a:lnTo>
                    <a:pt x="496" y="855"/>
                  </a:lnTo>
                  <a:cubicBezTo>
                    <a:pt x="496" y="870"/>
                    <a:pt x="484" y="882"/>
                    <a:pt x="469" y="882"/>
                  </a:cubicBezTo>
                  <a:lnTo>
                    <a:pt x="59" y="882"/>
                  </a:lnTo>
                  <a:moveTo>
                    <a:pt x="819" y="976"/>
                  </a:moveTo>
                  <a:cubicBezTo>
                    <a:pt x="819" y="991"/>
                    <a:pt x="810" y="1003"/>
                    <a:pt x="799" y="1003"/>
                  </a:cubicBezTo>
                  <a:lnTo>
                    <a:pt x="300" y="1003"/>
                  </a:lnTo>
                  <a:cubicBezTo>
                    <a:pt x="289" y="1003"/>
                    <a:pt x="280" y="991"/>
                    <a:pt x="280" y="976"/>
                  </a:cubicBezTo>
                  <a:lnTo>
                    <a:pt x="280" y="914"/>
                  </a:lnTo>
                  <a:lnTo>
                    <a:pt x="469" y="914"/>
                  </a:lnTo>
                  <a:cubicBezTo>
                    <a:pt x="501" y="914"/>
                    <a:pt x="528" y="888"/>
                    <a:pt x="528" y="855"/>
                  </a:cubicBezTo>
                  <a:lnTo>
                    <a:pt x="528" y="640"/>
                  </a:lnTo>
                  <a:lnTo>
                    <a:pt x="571" y="680"/>
                  </a:lnTo>
                  <a:lnTo>
                    <a:pt x="571" y="855"/>
                  </a:lnTo>
                  <a:cubicBezTo>
                    <a:pt x="571" y="888"/>
                    <a:pt x="598" y="914"/>
                    <a:pt x="630" y="914"/>
                  </a:cubicBezTo>
                  <a:lnTo>
                    <a:pt x="819" y="914"/>
                  </a:lnTo>
                  <a:lnTo>
                    <a:pt x="819" y="976"/>
                  </a:lnTo>
                  <a:moveTo>
                    <a:pt x="1067" y="855"/>
                  </a:moveTo>
                  <a:cubicBezTo>
                    <a:pt x="1067" y="870"/>
                    <a:pt x="1055" y="882"/>
                    <a:pt x="1040" y="882"/>
                  </a:cubicBezTo>
                  <a:lnTo>
                    <a:pt x="630" y="882"/>
                  </a:lnTo>
                  <a:cubicBezTo>
                    <a:pt x="616" y="882"/>
                    <a:pt x="604" y="870"/>
                    <a:pt x="604" y="855"/>
                  </a:cubicBezTo>
                  <a:lnTo>
                    <a:pt x="604" y="801"/>
                  </a:lnTo>
                  <a:lnTo>
                    <a:pt x="1067" y="801"/>
                  </a:lnTo>
                  <a:lnTo>
                    <a:pt x="1067" y="855"/>
                  </a:lnTo>
                  <a:moveTo>
                    <a:pt x="1067" y="769"/>
                  </a:moveTo>
                  <a:lnTo>
                    <a:pt x="604" y="769"/>
                  </a:lnTo>
                  <a:lnTo>
                    <a:pt x="604" y="710"/>
                  </a:lnTo>
                  <a:cubicBezTo>
                    <a:pt x="617" y="719"/>
                    <a:pt x="632" y="724"/>
                    <a:pt x="647" y="724"/>
                  </a:cubicBezTo>
                  <a:cubicBezTo>
                    <a:pt x="666" y="724"/>
                    <a:pt x="685" y="717"/>
                    <a:pt x="699" y="703"/>
                  </a:cubicBezTo>
                  <a:cubicBezTo>
                    <a:pt x="713" y="688"/>
                    <a:pt x="722" y="669"/>
                    <a:pt x="721" y="649"/>
                  </a:cubicBezTo>
                  <a:cubicBezTo>
                    <a:pt x="721" y="629"/>
                    <a:pt x="712" y="610"/>
                    <a:pt x="697" y="597"/>
                  </a:cubicBezTo>
                  <a:lnTo>
                    <a:pt x="669" y="571"/>
                  </a:lnTo>
                  <a:lnTo>
                    <a:pt x="943" y="571"/>
                  </a:lnTo>
                  <a:cubicBezTo>
                    <a:pt x="984" y="571"/>
                    <a:pt x="1018" y="538"/>
                    <a:pt x="1018" y="497"/>
                  </a:cubicBezTo>
                  <a:cubicBezTo>
                    <a:pt x="1018" y="479"/>
                    <a:pt x="1003" y="464"/>
                    <a:pt x="985" y="464"/>
                  </a:cubicBezTo>
                  <a:lnTo>
                    <a:pt x="860" y="464"/>
                  </a:lnTo>
                  <a:cubicBezTo>
                    <a:pt x="851" y="464"/>
                    <a:pt x="844" y="471"/>
                    <a:pt x="844" y="480"/>
                  </a:cubicBezTo>
                  <a:cubicBezTo>
                    <a:pt x="844" y="489"/>
                    <a:pt x="851" y="496"/>
                    <a:pt x="860" y="496"/>
                  </a:cubicBezTo>
                  <a:lnTo>
                    <a:pt x="985" y="496"/>
                  </a:lnTo>
                  <a:cubicBezTo>
                    <a:pt x="985" y="496"/>
                    <a:pt x="986" y="496"/>
                    <a:pt x="986" y="497"/>
                  </a:cubicBezTo>
                  <a:cubicBezTo>
                    <a:pt x="986" y="520"/>
                    <a:pt x="967" y="539"/>
                    <a:pt x="943" y="539"/>
                  </a:cubicBezTo>
                  <a:lnTo>
                    <a:pt x="651" y="539"/>
                  </a:lnTo>
                  <a:cubicBezTo>
                    <a:pt x="640" y="539"/>
                    <a:pt x="631" y="545"/>
                    <a:pt x="627" y="555"/>
                  </a:cubicBezTo>
                  <a:cubicBezTo>
                    <a:pt x="624" y="565"/>
                    <a:pt x="626" y="576"/>
                    <a:pt x="634" y="583"/>
                  </a:cubicBezTo>
                  <a:lnTo>
                    <a:pt x="675" y="621"/>
                  </a:lnTo>
                  <a:cubicBezTo>
                    <a:pt x="683" y="628"/>
                    <a:pt x="688" y="639"/>
                    <a:pt x="688" y="650"/>
                  </a:cubicBezTo>
                  <a:cubicBezTo>
                    <a:pt x="689" y="661"/>
                    <a:pt x="684" y="672"/>
                    <a:pt x="676" y="680"/>
                  </a:cubicBezTo>
                  <a:cubicBezTo>
                    <a:pt x="661" y="696"/>
                    <a:pt x="635" y="696"/>
                    <a:pt x="619" y="681"/>
                  </a:cubicBezTo>
                  <a:lnTo>
                    <a:pt x="421" y="496"/>
                  </a:lnTo>
                  <a:lnTo>
                    <a:pt x="786" y="496"/>
                  </a:lnTo>
                  <a:cubicBezTo>
                    <a:pt x="795" y="496"/>
                    <a:pt x="802" y="489"/>
                    <a:pt x="802" y="480"/>
                  </a:cubicBezTo>
                  <a:cubicBezTo>
                    <a:pt x="802" y="471"/>
                    <a:pt x="795" y="464"/>
                    <a:pt x="786" y="464"/>
                  </a:cubicBezTo>
                  <a:lnTo>
                    <a:pt x="604" y="464"/>
                  </a:lnTo>
                  <a:lnTo>
                    <a:pt x="604" y="429"/>
                  </a:lnTo>
                  <a:lnTo>
                    <a:pt x="992" y="429"/>
                  </a:lnTo>
                  <a:cubicBezTo>
                    <a:pt x="1003" y="429"/>
                    <a:pt x="1012" y="422"/>
                    <a:pt x="1016" y="412"/>
                  </a:cubicBezTo>
                  <a:cubicBezTo>
                    <a:pt x="1020" y="403"/>
                    <a:pt x="1017" y="391"/>
                    <a:pt x="1010" y="384"/>
                  </a:cubicBezTo>
                  <a:lnTo>
                    <a:pt x="800" y="188"/>
                  </a:lnTo>
                  <a:cubicBezTo>
                    <a:pt x="771" y="161"/>
                    <a:pt x="726" y="162"/>
                    <a:pt x="698" y="190"/>
                  </a:cubicBezTo>
                  <a:cubicBezTo>
                    <a:pt x="683" y="204"/>
                    <a:pt x="676" y="222"/>
                    <a:pt x="676" y="243"/>
                  </a:cubicBezTo>
                  <a:cubicBezTo>
                    <a:pt x="677" y="263"/>
                    <a:pt x="685" y="282"/>
                    <a:pt x="700" y="296"/>
                  </a:cubicBezTo>
                  <a:lnTo>
                    <a:pt x="728" y="321"/>
                  </a:lnTo>
                  <a:lnTo>
                    <a:pt x="604" y="321"/>
                  </a:lnTo>
                  <a:lnTo>
                    <a:pt x="604" y="59"/>
                  </a:lnTo>
                  <a:cubicBezTo>
                    <a:pt x="604" y="44"/>
                    <a:pt x="616" y="32"/>
                    <a:pt x="630" y="32"/>
                  </a:cubicBezTo>
                  <a:lnTo>
                    <a:pt x="686" y="32"/>
                  </a:lnTo>
                  <a:lnTo>
                    <a:pt x="696" y="79"/>
                  </a:lnTo>
                  <a:cubicBezTo>
                    <a:pt x="700" y="99"/>
                    <a:pt x="718" y="112"/>
                    <a:pt x="738" y="112"/>
                  </a:cubicBezTo>
                  <a:lnTo>
                    <a:pt x="933" y="112"/>
                  </a:lnTo>
                  <a:cubicBezTo>
                    <a:pt x="953" y="112"/>
                    <a:pt x="970" y="99"/>
                    <a:pt x="975" y="79"/>
                  </a:cubicBezTo>
                  <a:lnTo>
                    <a:pt x="985" y="32"/>
                  </a:lnTo>
                  <a:lnTo>
                    <a:pt x="1040" y="32"/>
                  </a:lnTo>
                  <a:cubicBezTo>
                    <a:pt x="1055" y="32"/>
                    <a:pt x="1067" y="44"/>
                    <a:pt x="1067" y="59"/>
                  </a:cubicBezTo>
                  <a:lnTo>
                    <a:pt x="1067" y="76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30" name="Google Shape;1130;p44"/>
          <p:cNvGrpSpPr/>
          <p:nvPr/>
        </p:nvGrpSpPr>
        <p:grpSpPr>
          <a:xfrm>
            <a:off x="1484161" y="1154413"/>
            <a:ext cx="246607" cy="417598"/>
            <a:chOff x="5169240" y="1332720"/>
            <a:chExt cx="233640" cy="395640"/>
          </a:xfrm>
        </p:grpSpPr>
        <p:sp>
          <p:nvSpPr>
            <p:cNvPr id="1131" name="Google Shape;1131;p44"/>
            <p:cNvSpPr/>
            <p:nvPr/>
          </p:nvSpPr>
          <p:spPr>
            <a:xfrm>
              <a:off x="5169240" y="1406160"/>
              <a:ext cx="233640" cy="322200"/>
            </a:xfrm>
            <a:custGeom>
              <a:avLst/>
              <a:gdLst/>
              <a:ahLst/>
              <a:cxnLst/>
              <a:rect l="l" t="t" r="r" b="b"/>
              <a:pathLst>
                <a:path w="649" h="895" extrusionOk="0">
                  <a:moveTo>
                    <a:pt x="633" y="0"/>
                  </a:moveTo>
                  <a:cubicBezTo>
                    <a:pt x="624" y="0"/>
                    <a:pt x="617" y="7"/>
                    <a:pt x="617" y="16"/>
                  </a:cubicBezTo>
                  <a:lnTo>
                    <a:pt x="617" y="745"/>
                  </a:lnTo>
                  <a:lnTo>
                    <a:pt x="32" y="745"/>
                  </a:lnTo>
                  <a:lnTo>
                    <a:pt x="32" y="499"/>
                  </a:lnTo>
                  <a:cubicBezTo>
                    <a:pt x="32" y="491"/>
                    <a:pt x="25" y="483"/>
                    <a:pt x="16" y="483"/>
                  </a:cubicBezTo>
                  <a:cubicBezTo>
                    <a:pt x="7" y="483"/>
                    <a:pt x="0" y="491"/>
                    <a:pt x="0" y="499"/>
                  </a:cubicBezTo>
                  <a:lnTo>
                    <a:pt x="0" y="823"/>
                  </a:lnTo>
                  <a:cubicBezTo>
                    <a:pt x="0" y="863"/>
                    <a:pt x="33" y="895"/>
                    <a:pt x="73" y="895"/>
                  </a:cubicBezTo>
                  <a:lnTo>
                    <a:pt x="576" y="895"/>
                  </a:lnTo>
                  <a:cubicBezTo>
                    <a:pt x="617" y="895"/>
                    <a:pt x="649" y="863"/>
                    <a:pt x="649" y="823"/>
                  </a:cubicBezTo>
                  <a:lnTo>
                    <a:pt x="649" y="16"/>
                  </a:lnTo>
                  <a:cubicBezTo>
                    <a:pt x="649" y="7"/>
                    <a:pt x="642" y="0"/>
                    <a:pt x="633" y="0"/>
                  </a:cubicBezTo>
                  <a:moveTo>
                    <a:pt x="617" y="823"/>
                  </a:moveTo>
                  <a:cubicBezTo>
                    <a:pt x="617" y="845"/>
                    <a:pt x="599" y="863"/>
                    <a:pt x="576" y="863"/>
                  </a:cubicBezTo>
                  <a:lnTo>
                    <a:pt x="73" y="863"/>
                  </a:lnTo>
                  <a:cubicBezTo>
                    <a:pt x="51" y="863"/>
                    <a:pt x="32" y="845"/>
                    <a:pt x="32" y="823"/>
                  </a:cubicBezTo>
                  <a:lnTo>
                    <a:pt x="32" y="777"/>
                  </a:lnTo>
                  <a:lnTo>
                    <a:pt x="617" y="777"/>
                  </a:lnTo>
                  <a:lnTo>
                    <a:pt x="617" y="82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2" name="Google Shape;1132;p44"/>
            <p:cNvSpPr/>
            <p:nvPr/>
          </p:nvSpPr>
          <p:spPr>
            <a:xfrm>
              <a:off x="5169240" y="1332720"/>
              <a:ext cx="233640" cy="231840"/>
            </a:xfrm>
            <a:custGeom>
              <a:avLst/>
              <a:gdLst/>
              <a:ahLst/>
              <a:cxnLst/>
              <a:rect l="l" t="t" r="r" b="b"/>
              <a:pathLst>
                <a:path w="649" h="644" extrusionOk="0">
                  <a:moveTo>
                    <a:pt x="576" y="0"/>
                  </a:moveTo>
                  <a:lnTo>
                    <a:pt x="73" y="0"/>
                  </a:lnTo>
                  <a:cubicBezTo>
                    <a:pt x="33" y="0"/>
                    <a:pt x="0" y="33"/>
                    <a:pt x="0" y="73"/>
                  </a:cubicBezTo>
                  <a:lnTo>
                    <a:pt x="0" y="628"/>
                  </a:lnTo>
                  <a:cubicBezTo>
                    <a:pt x="0" y="637"/>
                    <a:pt x="7" y="644"/>
                    <a:pt x="16" y="644"/>
                  </a:cubicBezTo>
                  <a:cubicBezTo>
                    <a:pt x="25" y="644"/>
                    <a:pt x="32" y="637"/>
                    <a:pt x="32" y="628"/>
                  </a:cubicBezTo>
                  <a:lnTo>
                    <a:pt x="32" y="73"/>
                  </a:lnTo>
                  <a:cubicBezTo>
                    <a:pt x="32" y="51"/>
                    <a:pt x="51" y="32"/>
                    <a:pt x="73" y="32"/>
                  </a:cubicBezTo>
                  <a:lnTo>
                    <a:pt x="167" y="32"/>
                  </a:lnTo>
                  <a:lnTo>
                    <a:pt x="178" y="82"/>
                  </a:lnTo>
                  <a:cubicBezTo>
                    <a:pt x="183" y="102"/>
                    <a:pt x="201" y="117"/>
                    <a:pt x="221" y="117"/>
                  </a:cubicBezTo>
                  <a:lnTo>
                    <a:pt x="428" y="117"/>
                  </a:lnTo>
                  <a:cubicBezTo>
                    <a:pt x="449" y="117"/>
                    <a:pt x="467" y="102"/>
                    <a:pt x="471" y="82"/>
                  </a:cubicBezTo>
                  <a:lnTo>
                    <a:pt x="482" y="32"/>
                  </a:lnTo>
                  <a:lnTo>
                    <a:pt x="576" y="32"/>
                  </a:lnTo>
                  <a:cubicBezTo>
                    <a:pt x="599" y="32"/>
                    <a:pt x="617" y="51"/>
                    <a:pt x="617" y="73"/>
                  </a:cubicBezTo>
                  <a:lnTo>
                    <a:pt x="617" y="145"/>
                  </a:lnTo>
                  <a:cubicBezTo>
                    <a:pt x="617" y="154"/>
                    <a:pt x="624" y="161"/>
                    <a:pt x="633" y="161"/>
                  </a:cubicBezTo>
                  <a:cubicBezTo>
                    <a:pt x="642" y="161"/>
                    <a:pt x="649" y="154"/>
                    <a:pt x="649" y="145"/>
                  </a:cubicBezTo>
                  <a:lnTo>
                    <a:pt x="649" y="73"/>
                  </a:lnTo>
                  <a:cubicBezTo>
                    <a:pt x="649" y="33"/>
                    <a:pt x="617" y="0"/>
                    <a:pt x="576" y="0"/>
                  </a:cubicBezTo>
                  <a:moveTo>
                    <a:pt x="440" y="75"/>
                  </a:moveTo>
                  <a:cubicBezTo>
                    <a:pt x="439" y="80"/>
                    <a:pt x="434" y="84"/>
                    <a:pt x="428" y="84"/>
                  </a:cubicBezTo>
                  <a:lnTo>
                    <a:pt x="221" y="84"/>
                  </a:lnTo>
                  <a:cubicBezTo>
                    <a:pt x="216" y="84"/>
                    <a:pt x="211" y="80"/>
                    <a:pt x="210" y="75"/>
                  </a:cubicBezTo>
                  <a:lnTo>
                    <a:pt x="200" y="32"/>
                  </a:lnTo>
                  <a:lnTo>
                    <a:pt x="449" y="32"/>
                  </a:lnTo>
                  <a:lnTo>
                    <a:pt x="440" y="7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3" name="Google Shape;1133;p44"/>
            <p:cNvSpPr/>
            <p:nvPr/>
          </p:nvSpPr>
          <p:spPr>
            <a:xfrm>
              <a:off x="5263560" y="1695600"/>
              <a:ext cx="45000" cy="11520"/>
            </a:xfrm>
            <a:custGeom>
              <a:avLst/>
              <a:gdLst/>
              <a:ahLst/>
              <a:cxnLst/>
              <a:rect l="l" t="t" r="r" b="b"/>
              <a:pathLst>
                <a:path w="125" h="32" extrusionOk="0">
                  <a:moveTo>
                    <a:pt x="16" y="32"/>
                  </a:moveTo>
                  <a:lnTo>
                    <a:pt x="109" y="32"/>
                  </a:lnTo>
                  <a:cubicBezTo>
                    <a:pt x="118" y="32"/>
                    <a:pt x="125" y="25"/>
                    <a:pt x="125" y="16"/>
                  </a:cubicBezTo>
                  <a:cubicBezTo>
                    <a:pt x="125" y="7"/>
                    <a:pt x="118" y="0"/>
                    <a:pt x="109" y="0"/>
                  </a:cubicBezTo>
                  <a:lnTo>
                    <a:pt x="16" y="0"/>
                  </a:lnTo>
                  <a:cubicBezTo>
                    <a:pt x="8" y="0"/>
                    <a:pt x="0" y="7"/>
                    <a:pt x="0" y="16"/>
                  </a:cubicBezTo>
                  <a:cubicBezTo>
                    <a:pt x="0" y="25"/>
                    <a:pt x="8" y="32"/>
                    <a:pt x="16" y="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4" name="Google Shape;1134;p44"/>
            <p:cNvSpPr/>
            <p:nvPr/>
          </p:nvSpPr>
          <p:spPr>
            <a:xfrm>
              <a:off x="5190480" y="1420200"/>
              <a:ext cx="58320" cy="58320"/>
            </a:xfrm>
            <a:custGeom>
              <a:avLst/>
              <a:gdLst/>
              <a:ahLst/>
              <a:cxnLst/>
              <a:rect l="l" t="t" r="r" b="b"/>
              <a:pathLst>
                <a:path w="162" h="162" extrusionOk="0">
                  <a:moveTo>
                    <a:pt x="27" y="162"/>
                  </a:moveTo>
                  <a:lnTo>
                    <a:pt x="135" y="162"/>
                  </a:lnTo>
                  <a:cubicBezTo>
                    <a:pt x="150" y="162"/>
                    <a:pt x="162" y="150"/>
                    <a:pt x="162" y="135"/>
                  </a:cubicBezTo>
                  <a:lnTo>
                    <a:pt x="162" y="27"/>
                  </a:lnTo>
                  <a:cubicBezTo>
                    <a:pt x="162" y="12"/>
                    <a:pt x="150" y="0"/>
                    <a:pt x="135" y="0"/>
                  </a:cubicBezTo>
                  <a:lnTo>
                    <a:pt x="27" y="0"/>
                  </a:lnTo>
                  <a:cubicBezTo>
                    <a:pt x="12" y="0"/>
                    <a:pt x="0" y="12"/>
                    <a:pt x="0" y="27"/>
                  </a:cubicBezTo>
                  <a:lnTo>
                    <a:pt x="0" y="135"/>
                  </a:lnTo>
                  <a:cubicBezTo>
                    <a:pt x="0" y="150"/>
                    <a:pt x="12" y="162"/>
                    <a:pt x="27" y="162"/>
                  </a:cubicBezTo>
                  <a:moveTo>
                    <a:pt x="33" y="33"/>
                  </a:moveTo>
                  <a:lnTo>
                    <a:pt x="129" y="33"/>
                  </a:lnTo>
                  <a:lnTo>
                    <a:pt x="129" y="129"/>
                  </a:lnTo>
                  <a:lnTo>
                    <a:pt x="33" y="129"/>
                  </a:lnTo>
                  <a:lnTo>
                    <a:pt x="33" y="3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13300" rIns="90000" bIns="133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5" name="Google Shape;1135;p44"/>
            <p:cNvSpPr/>
            <p:nvPr/>
          </p:nvSpPr>
          <p:spPr>
            <a:xfrm>
              <a:off x="5257440" y="1420200"/>
              <a:ext cx="57960" cy="58320"/>
            </a:xfrm>
            <a:custGeom>
              <a:avLst/>
              <a:gdLst/>
              <a:ahLst/>
              <a:cxnLst/>
              <a:rect l="l" t="t" r="r" b="b"/>
              <a:pathLst>
                <a:path w="161" h="162" extrusionOk="0">
                  <a:moveTo>
                    <a:pt x="27" y="162"/>
                  </a:moveTo>
                  <a:lnTo>
                    <a:pt x="135" y="162"/>
                  </a:lnTo>
                  <a:cubicBezTo>
                    <a:pt x="149" y="162"/>
                    <a:pt x="161" y="150"/>
                    <a:pt x="161" y="135"/>
                  </a:cubicBezTo>
                  <a:lnTo>
                    <a:pt x="161" y="27"/>
                  </a:lnTo>
                  <a:cubicBezTo>
                    <a:pt x="161" y="12"/>
                    <a:pt x="149" y="0"/>
                    <a:pt x="135" y="0"/>
                  </a:cubicBezTo>
                  <a:lnTo>
                    <a:pt x="27" y="0"/>
                  </a:lnTo>
                  <a:cubicBezTo>
                    <a:pt x="12" y="0"/>
                    <a:pt x="0" y="12"/>
                    <a:pt x="0" y="27"/>
                  </a:cubicBezTo>
                  <a:lnTo>
                    <a:pt x="0" y="135"/>
                  </a:lnTo>
                  <a:cubicBezTo>
                    <a:pt x="0" y="150"/>
                    <a:pt x="12" y="162"/>
                    <a:pt x="27" y="162"/>
                  </a:cubicBezTo>
                  <a:moveTo>
                    <a:pt x="32" y="33"/>
                  </a:moveTo>
                  <a:lnTo>
                    <a:pt x="129" y="33"/>
                  </a:lnTo>
                  <a:lnTo>
                    <a:pt x="129" y="129"/>
                  </a:lnTo>
                  <a:lnTo>
                    <a:pt x="32" y="129"/>
                  </a:lnTo>
                  <a:lnTo>
                    <a:pt x="32" y="3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13300" rIns="90000" bIns="133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6" name="Google Shape;1136;p44"/>
            <p:cNvSpPr/>
            <p:nvPr/>
          </p:nvSpPr>
          <p:spPr>
            <a:xfrm>
              <a:off x="5324400" y="1420200"/>
              <a:ext cx="57960" cy="58320"/>
            </a:xfrm>
            <a:custGeom>
              <a:avLst/>
              <a:gdLst/>
              <a:ahLst/>
              <a:cxnLst/>
              <a:rect l="l" t="t" r="r" b="b"/>
              <a:pathLst>
                <a:path w="161" h="162" extrusionOk="0">
                  <a:moveTo>
                    <a:pt x="26" y="162"/>
                  </a:moveTo>
                  <a:lnTo>
                    <a:pt x="135" y="162"/>
                  </a:lnTo>
                  <a:cubicBezTo>
                    <a:pt x="149" y="162"/>
                    <a:pt x="161" y="150"/>
                    <a:pt x="161" y="135"/>
                  </a:cubicBezTo>
                  <a:lnTo>
                    <a:pt x="161" y="27"/>
                  </a:lnTo>
                  <a:cubicBezTo>
                    <a:pt x="161" y="12"/>
                    <a:pt x="149" y="0"/>
                    <a:pt x="135" y="0"/>
                  </a:cubicBezTo>
                  <a:lnTo>
                    <a:pt x="26" y="0"/>
                  </a:lnTo>
                  <a:cubicBezTo>
                    <a:pt x="12" y="0"/>
                    <a:pt x="0" y="12"/>
                    <a:pt x="0" y="27"/>
                  </a:cubicBezTo>
                  <a:lnTo>
                    <a:pt x="0" y="135"/>
                  </a:lnTo>
                  <a:cubicBezTo>
                    <a:pt x="0" y="150"/>
                    <a:pt x="12" y="162"/>
                    <a:pt x="26" y="162"/>
                  </a:cubicBezTo>
                  <a:moveTo>
                    <a:pt x="32" y="33"/>
                  </a:moveTo>
                  <a:lnTo>
                    <a:pt x="129" y="33"/>
                  </a:lnTo>
                  <a:lnTo>
                    <a:pt x="129" y="129"/>
                  </a:lnTo>
                  <a:lnTo>
                    <a:pt x="32" y="129"/>
                  </a:lnTo>
                  <a:lnTo>
                    <a:pt x="32" y="3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13300" rIns="90000" bIns="133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7" name="Google Shape;1137;p44"/>
            <p:cNvSpPr/>
            <p:nvPr/>
          </p:nvSpPr>
          <p:spPr>
            <a:xfrm>
              <a:off x="5190480" y="1495440"/>
              <a:ext cx="58320" cy="57960"/>
            </a:xfrm>
            <a:custGeom>
              <a:avLst/>
              <a:gdLst/>
              <a:ahLst/>
              <a:cxnLst/>
              <a:rect l="l" t="t" r="r" b="b"/>
              <a:pathLst>
                <a:path w="162" h="161" extrusionOk="0">
                  <a:moveTo>
                    <a:pt x="0" y="135"/>
                  </a:moveTo>
                  <a:cubicBezTo>
                    <a:pt x="0" y="149"/>
                    <a:pt x="12" y="161"/>
                    <a:pt x="27" y="161"/>
                  </a:cubicBezTo>
                  <a:lnTo>
                    <a:pt x="135" y="161"/>
                  </a:lnTo>
                  <a:cubicBezTo>
                    <a:pt x="150" y="161"/>
                    <a:pt x="162" y="149"/>
                    <a:pt x="162" y="135"/>
                  </a:cubicBezTo>
                  <a:lnTo>
                    <a:pt x="162" y="27"/>
                  </a:lnTo>
                  <a:cubicBezTo>
                    <a:pt x="162" y="12"/>
                    <a:pt x="150" y="0"/>
                    <a:pt x="135" y="0"/>
                  </a:cubicBezTo>
                  <a:lnTo>
                    <a:pt x="27" y="0"/>
                  </a:lnTo>
                  <a:cubicBezTo>
                    <a:pt x="12" y="0"/>
                    <a:pt x="0" y="12"/>
                    <a:pt x="0" y="27"/>
                  </a:cubicBezTo>
                  <a:lnTo>
                    <a:pt x="0" y="135"/>
                  </a:lnTo>
                  <a:moveTo>
                    <a:pt x="33" y="32"/>
                  </a:moveTo>
                  <a:lnTo>
                    <a:pt x="129" y="32"/>
                  </a:lnTo>
                  <a:lnTo>
                    <a:pt x="129" y="129"/>
                  </a:lnTo>
                  <a:lnTo>
                    <a:pt x="33" y="129"/>
                  </a:lnTo>
                  <a:lnTo>
                    <a:pt x="33" y="3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12950" rIns="90000" bIns="1295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8" name="Google Shape;1138;p44"/>
            <p:cNvSpPr/>
            <p:nvPr/>
          </p:nvSpPr>
          <p:spPr>
            <a:xfrm>
              <a:off x="5257440" y="1495440"/>
              <a:ext cx="57960" cy="57960"/>
            </a:xfrm>
            <a:custGeom>
              <a:avLst/>
              <a:gdLst/>
              <a:ahLst/>
              <a:cxnLst/>
              <a:rect l="l" t="t" r="r" b="b"/>
              <a:pathLst>
                <a:path w="161" h="161" extrusionOk="0">
                  <a:moveTo>
                    <a:pt x="0" y="135"/>
                  </a:moveTo>
                  <a:cubicBezTo>
                    <a:pt x="0" y="149"/>
                    <a:pt x="12" y="161"/>
                    <a:pt x="27" y="161"/>
                  </a:cubicBezTo>
                  <a:lnTo>
                    <a:pt x="135" y="161"/>
                  </a:lnTo>
                  <a:cubicBezTo>
                    <a:pt x="149" y="161"/>
                    <a:pt x="161" y="149"/>
                    <a:pt x="161" y="135"/>
                  </a:cubicBezTo>
                  <a:lnTo>
                    <a:pt x="161" y="27"/>
                  </a:lnTo>
                  <a:cubicBezTo>
                    <a:pt x="161" y="12"/>
                    <a:pt x="150" y="0"/>
                    <a:pt x="135" y="0"/>
                  </a:cubicBezTo>
                  <a:lnTo>
                    <a:pt x="27" y="0"/>
                  </a:lnTo>
                  <a:cubicBezTo>
                    <a:pt x="12" y="0"/>
                    <a:pt x="0" y="12"/>
                    <a:pt x="0" y="27"/>
                  </a:cubicBezTo>
                  <a:lnTo>
                    <a:pt x="0" y="135"/>
                  </a:lnTo>
                  <a:moveTo>
                    <a:pt x="32" y="32"/>
                  </a:moveTo>
                  <a:lnTo>
                    <a:pt x="129" y="32"/>
                  </a:lnTo>
                  <a:lnTo>
                    <a:pt x="129" y="129"/>
                  </a:lnTo>
                  <a:lnTo>
                    <a:pt x="32" y="129"/>
                  </a:lnTo>
                  <a:lnTo>
                    <a:pt x="32" y="3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12950" rIns="90000" bIns="1295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9" name="Google Shape;1139;p44"/>
            <p:cNvSpPr/>
            <p:nvPr/>
          </p:nvSpPr>
          <p:spPr>
            <a:xfrm>
              <a:off x="5324400" y="1495440"/>
              <a:ext cx="57960" cy="57960"/>
            </a:xfrm>
            <a:custGeom>
              <a:avLst/>
              <a:gdLst/>
              <a:ahLst/>
              <a:cxnLst/>
              <a:rect l="l" t="t" r="r" b="b"/>
              <a:pathLst>
                <a:path w="161" h="161" extrusionOk="0">
                  <a:moveTo>
                    <a:pt x="0" y="135"/>
                  </a:moveTo>
                  <a:cubicBezTo>
                    <a:pt x="0" y="149"/>
                    <a:pt x="12" y="161"/>
                    <a:pt x="26" y="161"/>
                  </a:cubicBezTo>
                  <a:lnTo>
                    <a:pt x="135" y="161"/>
                  </a:lnTo>
                  <a:cubicBezTo>
                    <a:pt x="149" y="161"/>
                    <a:pt x="161" y="149"/>
                    <a:pt x="161" y="135"/>
                  </a:cubicBezTo>
                  <a:lnTo>
                    <a:pt x="161" y="27"/>
                  </a:lnTo>
                  <a:cubicBezTo>
                    <a:pt x="161" y="12"/>
                    <a:pt x="149" y="0"/>
                    <a:pt x="135" y="0"/>
                  </a:cubicBezTo>
                  <a:lnTo>
                    <a:pt x="26" y="0"/>
                  </a:lnTo>
                  <a:cubicBezTo>
                    <a:pt x="12" y="0"/>
                    <a:pt x="0" y="12"/>
                    <a:pt x="0" y="27"/>
                  </a:cubicBezTo>
                  <a:lnTo>
                    <a:pt x="0" y="135"/>
                  </a:lnTo>
                  <a:moveTo>
                    <a:pt x="32" y="32"/>
                  </a:moveTo>
                  <a:lnTo>
                    <a:pt x="129" y="32"/>
                  </a:lnTo>
                  <a:lnTo>
                    <a:pt x="129" y="129"/>
                  </a:lnTo>
                  <a:lnTo>
                    <a:pt x="32" y="129"/>
                  </a:lnTo>
                  <a:lnTo>
                    <a:pt x="32" y="3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12950" rIns="90000" bIns="1295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0" name="Google Shape;1140;p44"/>
            <p:cNvSpPr/>
            <p:nvPr/>
          </p:nvSpPr>
          <p:spPr>
            <a:xfrm>
              <a:off x="5190480" y="1570320"/>
              <a:ext cx="58320" cy="58320"/>
            </a:xfrm>
            <a:custGeom>
              <a:avLst/>
              <a:gdLst/>
              <a:ahLst/>
              <a:cxnLst/>
              <a:rect l="l" t="t" r="r" b="b"/>
              <a:pathLst>
                <a:path w="162" h="162" extrusionOk="0">
                  <a:moveTo>
                    <a:pt x="0" y="135"/>
                  </a:moveTo>
                  <a:cubicBezTo>
                    <a:pt x="0" y="150"/>
                    <a:pt x="12" y="162"/>
                    <a:pt x="27" y="162"/>
                  </a:cubicBezTo>
                  <a:lnTo>
                    <a:pt x="135" y="162"/>
                  </a:lnTo>
                  <a:cubicBezTo>
                    <a:pt x="150" y="162"/>
                    <a:pt x="162" y="150"/>
                    <a:pt x="162" y="135"/>
                  </a:cubicBezTo>
                  <a:lnTo>
                    <a:pt x="162" y="27"/>
                  </a:lnTo>
                  <a:cubicBezTo>
                    <a:pt x="162" y="12"/>
                    <a:pt x="150" y="0"/>
                    <a:pt x="135" y="0"/>
                  </a:cubicBezTo>
                  <a:lnTo>
                    <a:pt x="27" y="0"/>
                  </a:lnTo>
                  <a:cubicBezTo>
                    <a:pt x="12" y="0"/>
                    <a:pt x="0" y="12"/>
                    <a:pt x="0" y="27"/>
                  </a:cubicBezTo>
                  <a:lnTo>
                    <a:pt x="0" y="135"/>
                  </a:lnTo>
                  <a:moveTo>
                    <a:pt x="33" y="33"/>
                  </a:moveTo>
                  <a:lnTo>
                    <a:pt x="129" y="33"/>
                  </a:lnTo>
                  <a:lnTo>
                    <a:pt x="129" y="129"/>
                  </a:lnTo>
                  <a:lnTo>
                    <a:pt x="33" y="129"/>
                  </a:lnTo>
                  <a:lnTo>
                    <a:pt x="33" y="3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13300" rIns="90000" bIns="133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1" name="Google Shape;1141;p44"/>
            <p:cNvSpPr/>
            <p:nvPr/>
          </p:nvSpPr>
          <p:spPr>
            <a:xfrm>
              <a:off x="5257440" y="1570320"/>
              <a:ext cx="57960" cy="58320"/>
            </a:xfrm>
            <a:custGeom>
              <a:avLst/>
              <a:gdLst/>
              <a:ahLst/>
              <a:cxnLst/>
              <a:rect l="l" t="t" r="r" b="b"/>
              <a:pathLst>
                <a:path w="161" h="162" extrusionOk="0">
                  <a:moveTo>
                    <a:pt x="0" y="135"/>
                  </a:moveTo>
                  <a:cubicBezTo>
                    <a:pt x="0" y="150"/>
                    <a:pt x="12" y="162"/>
                    <a:pt x="27" y="162"/>
                  </a:cubicBezTo>
                  <a:lnTo>
                    <a:pt x="135" y="162"/>
                  </a:lnTo>
                  <a:cubicBezTo>
                    <a:pt x="149" y="162"/>
                    <a:pt x="161" y="150"/>
                    <a:pt x="161" y="135"/>
                  </a:cubicBezTo>
                  <a:lnTo>
                    <a:pt x="161" y="27"/>
                  </a:lnTo>
                  <a:cubicBezTo>
                    <a:pt x="161" y="12"/>
                    <a:pt x="150" y="0"/>
                    <a:pt x="135" y="0"/>
                  </a:cubicBezTo>
                  <a:lnTo>
                    <a:pt x="27" y="0"/>
                  </a:lnTo>
                  <a:cubicBezTo>
                    <a:pt x="12" y="0"/>
                    <a:pt x="0" y="12"/>
                    <a:pt x="0" y="27"/>
                  </a:cubicBezTo>
                  <a:lnTo>
                    <a:pt x="0" y="135"/>
                  </a:lnTo>
                  <a:moveTo>
                    <a:pt x="32" y="33"/>
                  </a:moveTo>
                  <a:lnTo>
                    <a:pt x="129" y="33"/>
                  </a:lnTo>
                  <a:lnTo>
                    <a:pt x="129" y="129"/>
                  </a:lnTo>
                  <a:lnTo>
                    <a:pt x="32" y="129"/>
                  </a:lnTo>
                  <a:lnTo>
                    <a:pt x="32" y="3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13300" rIns="90000" bIns="133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2" name="Google Shape;1142;p44"/>
            <p:cNvSpPr/>
            <p:nvPr/>
          </p:nvSpPr>
          <p:spPr>
            <a:xfrm>
              <a:off x="5324400" y="1570320"/>
              <a:ext cx="57960" cy="58320"/>
            </a:xfrm>
            <a:custGeom>
              <a:avLst/>
              <a:gdLst/>
              <a:ahLst/>
              <a:cxnLst/>
              <a:rect l="l" t="t" r="r" b="b"/>
              <a:pathLst>
                <a:path w="161" h="162" extrusionOk="0">
                  <a:moveTo>
                    <a:pt x="0" y="135"/>
                  </a:moveTo>
                  <a:cubicBezTo>
                    <a:pt x="0" y="150"/>
                    <a:pt x="12" y="162"/>
                    <a:pt x="26" y="162"/>
                  </a:cubicBezTo>
                  <a:lnTo>
                    <a:pt x="135" y="162"/>
                  </a:lnTo>
                  <a:cubicBezTo>
                    <a:pt x="149" y="162"/>
                    <a:pt x="161" y="150"/>
                    <a:pt x="161" y="135"/>
                  </a:cubicBezTo>
                  <a:lnTo>
                    <a:pt x="161" y="27"/>
                  </a:lnTo>
                  <a:cubicBezTo>
                    <a:pt x="161" y="12"/>
                    <a:pt x="149" y="0"/>
                    <a:pt x="135" y="0"/>
                  </a:cubicBezTo>
                  <a:lnTo>
                    <a:pt x="26" y="0"/>
                  </a:lnTo>
                  <a:cubicBezTo>
                    <a:pt x="12" y="0"/>
                    <a:pt x="0" y="12"/>
                    <a:pt x="0" y="27"/>
                  </a:cubicBezTo>
                  <a:lnTo>
                    <a:pt x="0" y="135"/>
                  </a:lnTo>
                  <a:moveTo>
                    <a:pt x="32" y="33"/>
                  </a:moveTo>
                  <a:lnTo>
                    <a:pt x="129" y="33"/>
                  </a:lnTo>
                  <a:lnTo>
                    <a:pt x="129" y="129"/>
                  </a:lnTo>
                  <a:lnTo>
                    <a:pt x="32" y="129"/>
                  </a:lnTo>
                  <a:lnTo>
                    <a:pt x="32" y="3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13300" rIns="90000" bIns="133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2" name="Google Shape;1022;p38"/>
          <p:cNvSpPr txBox="1">
            <a:spLocks noGrp="1"/>
          </p:cNvSpPr>
          <p:nvPr>
            <p:ph type="title"/>
          </p:nvPr>
        </p:nvSpPr>
        <p:spPr>
          <a:xfrm>
            <a:off x="5084136" y="0"/>
            <a:ext cx="245331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000" dirty="0"/>
              <a:t>Решение</a:t>
            </a:r>
            <a:endParaRPr sz="4000" dirty="0"/>
          </a:p>
        </p:txBody>
      </p:sp>
      <p:pic>
        <p:nvPicPr>
          <p:cNvPr id="1024" name="Google Shape;1024;p38"/>
          <p:cNvPicPr preferRelativeResize="0">
            <a:picLocks noGrp="1"/>
          </p:cNvPicPr>
          <p:nvPr>
            <p:ph type="pic" idx="3"/>
          </p:nvPr>
        </p:nvPicPr>
        <p:blipFill rotWithShape="1">
          <a:blip r:embed="rId3">
            <a:alphaModFix/>
          </a:blip>
          <a:srcRect t="932" b="942"/>
          <a:stretch/>
        </p:blipFill>
        <p:spPr>
          <a:xfrm flipH="1">
            <a:off x="-47" y="0"/>
            <a:ext cx="3493499" cy="5143501"/>
          </a:xfrm>
          <a:prstGeom prst="rect">
            <a:avLst/>
          </a:prstGeom>
        </p:spPr>
      </p:pic>
      <p:grpSp>
        <p:nvGrpSpPr>
          <p:cNvPr id="1025" name="Google Shape;1025;p38"/>
          <p:cNvGrpSpPr/>
          <p:nvPr/>
        </p:nvGrpSpPr>
        <p:grpSpPr>
          <a:xfrm>
            <a:off x="3490200" y="3191550"/>
            <a:ext cx="4940499" cy="1230671"/>
            <a:chOff x="3490200" y="3191550"/>
            <a:chExt cx="4940499" cy="1230671"/>
          </a:xfrm>
        </p:grpSpPr>
        <p:grpSp>
          <p:nvGrpSpPr>
            <p:cNvPr id="1026" name="Google Shape;1026;p38"/>
            <p:cNvGrpSpPr/>
            <p:nvPr/>
          </p:nvGrpSpPr>
          <p:grpSpPr>
            <a:xfrm rot="5400000">
              <a:off x="4363350" y="2891398"/>
              <a:ext cx="218100" cy="1964400"/>
              <a:chOff x="8321275" y="2721525"/>
              <a:chExt cx="218100" cy="1964400"/>
            </a:xfrm>
          </p:grpSpPr>
          <p:sp>
            <p:nvSpPr>
              <p:cNvPr id="1027" name="Google Shape;1027;p38"/>
              <p:cNvSpPr/>
              <p:nvPr/>
            </p:nvSpPr>
            <p:spPr>
              <a:xfrm>
                <a:off x="8321275" y="2721525"/>
                <a:ext cx="218100" cy="218100"/>
              </a:xfrm>
              <a:prstGeom prst="ellipse">
                <a:avLst/>
              </a:pr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528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cxnSp>
            <p:nvCxnSpPr>
              <p:cNvPr id="1028" name="Google Shape;1028;p38"/>
              <p:cNvCxnSpPr>
                <a:stCxn id="1027" idx="4"/>
              </p:cNvCxnSpPr>
              <p:nvPr/>
            </p:nvCxnSpPr>
            <p:spPr>
              <a:xfrm rot="5400000">
                <a:off x="7557175" y="3812775"/>
                <a:ext cx="174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029" name="Google Shape;1029;p38"/>
            <p:cNvGrpSpPr/>
            <p:nvPr/>
          </p:nvGrpSpPr>
          <p:grpSpPr>
            <a:xfrm>
              <a:off x="6886916" y="3702188"/>
              <a:ext cx="591646" cy="720033"/>
              <a:chOff x="3883186" y="1687261"/>
              <a:chExt cx="465900" cy="567000"/>
            </a:xfrm>
          </p:grpSpPr>
          <p:cxnSp>
            <p:nvCxnSpPr>
              <p:cNvPr id="1030" name="Google Shape;1030;p38"/>
              <p:cNvCxnSpPr/>
              <p:nvPr/>
            </p:nvCxnSpPr>
            <p:spPr>
              <a:xfrm>
                <a:off x="4116580" y="1687261"/>
                <a:ext cx="0" cy="5670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031" name="Google Shape;1031;p38"/>
              <p:cNvCxnSpPr/>
              <p:nvPr/>
            </p:nvCxnSpPr>
            <p:spPr>
              <a:xfrm rot="10800000">
                <a:off x="3883186" y="1970346"/>
                <a:ext cx="465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032" name="Google Shape;1032;p38"/>
              <p:cNvCxnSpPr/>
              <p:nvPr/>
            </p:nvCxnSpPr>
            <p:spPr>
              <a:xfrm flipH="1">
                <a:off x="3952046" y="1806534"/>
                <a:ext cx="329100" cy="3285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033" name="Google Shape;1033;p38"/>
              <p:cNvCxnSpPr/>
              <p:nvPr/>
            </p:nvCxnSpPr>
            <p:spPr>
              <a:xfrm rot="10800000">
                <a:off x="3952046" y="1806413"/>
                <a:ext cx="329100" cy="3285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1034" name="Google Shape;1034;p38"/>
            <p:cNvGrpSpPr/>
            <p:nvPr/>
          </p:nvGrpSpPr>
          <p:grpSpPr>
            <a:xfrm>
              <a:off x="7839046" y="3191550"/>
              <a:ext cx="591653" cy="1081200"/>
              <a:chOff x="7224259" y="2787025"/>
              <a:chExt cx="591653" cy="1081200"/>
            </a:xfrm>
          </p:grpSpPr>
          <p:sp>
            <p:nvSpPr>
              <p:cNvPr id="1035" name="Google Shape;1035;p38"/>
              <p:cNvSpPr/>
              <p:nvPr/>
            </p:nvSpPr>
            <p:spPr>
              <a:xfrm>
                <a:off x="7224263" y="2787025"/>
                <a:ext cx="591649" cy="1081200"/>
              </a:xfrm>
              <a:custGeom>
                <a:avLst/>
                <a:gdLst/>
                <a:ahLst/>
                <a:cxnLst/>
                <a:rect l="l" t="t" r="r" b="b"/>
                <a:pathLst>
                  <a:path w="1331" h="891" extrusionOk="0">
                    <a:moveTo>
                      <a:pt x="0" y="0"/>
                    </a:moveTo>
                    <a:lnTo>
                      <a:pt x="1331" y="0"/>
                    </a:lnTo>
                    <a:lnTo>
                      <a:pt x="1331" y="891"/>
                    </a:lnTo>
                    <a:lnTo>
                      <a:pt x="0" y="891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036" name="Google Shape;1036;p38"/>
              <p:cNvCxnSpPr/>
              <p:nvPr/>
            </p:nvCxnSpPr>
            <p:spPr>
              <a:xfrm>
                <a:off x="7224259" y="2930184"/>
                <a:ext cx="591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1037" name="Google Shape;1037;p38"/>
              <p:cNvSpPr/>
              <p:nvPr/>
            </p:nvSpPr>
            <p:spPr>
              <a:xfrm>
                <a:off x="7272265" y="2832416"/>
                <a:ext cx="41900" cy="42773"/>
              </a:xfrm>
              <a:custGeom>
                <a:avLst/>
                <a:gdLst/>
                <a:ahLst/>
                <a:cxnLst/>
                <a:rect l="l" t="t" r="r" b="b"/>
                <a:pathLst>
                  <a:path w="48" h="49" extrusionOk="0">
                    <a:moveTo>
                      <a:pt x="48" y="24"/>
                    </a:moveTo>
                    <a:cubicBezTo>
                      <a:pt x="48" y="28"/>
                      <a:pt x="47" y="32"/>
                      <a:pt x="45" y="36"/>
                    </a:cubicBezTo>
                    <a:cubicBezTo>
                      <a:pt x="43" y="39"/>
                      <a:pt x="39" y="43"/>
                      <a:pt x="36" y="45"/>
                    </a:cubicBezTo>
                    <a:cubicBezTo>
                      <a:pt x="32" y="47"/>
                      <a:pt x="28" y="49"/>
                      <a:pt x="24" y="49"/>
                    </a:cubicBezTo>
                    <a:cubicBezTo>
                      <a:pt x="20" y="49"/>
                      <a:pt x="16" y="47"/>
                      <a:pt x="12" y="45"/>
                    </a:cubicBezTo>
                    <a:cubicBezTo>
                      <a:pt x="8" y="43"/>
                      <a:pt x="5" y="39"/>
                      <a:pt x="3" y="36"/>
                    </a:cubicBezTo>
                    <a:cubicBezTo>
                      <a:pt x="1" y="32"/>
                      <a:pt x="0" y="28"/>
                      <a:pt x="0" y="24"/>
                    </a:cubicBezTo>
                    <a:cubicBezTo>
                      <a:pt x="0" y="20"/>
                      <a:pt x="1" y="16"/>
                      <a:pt x="3" y="12"/>
                    </a:cubicBezTo>
                    <a:cubicBezTo>
                      <a:pt x="5" y="8"/>
                      <a:pt x="8" y="5"/>
                      <a:pt x="12" y="3"/>
                    </a:cubicBezTo>
                    <a:cubicBezTo>
                      <a:pt x="16" y="1"/>
                      <a:pt x="20" y="0"/>
                      <a:pt x="24" y="0"/>
                    </a:cubicBezTo>
                    <a:cubicBezTo>
                      <a:pt x="28" y="0"/>
                      <a:pt x="32" y="1"/>
                      <a:pt x="36" y="3"/>
                    </a:cubicBezTo>
                    <a:cubicBezTo>
                      <a:pt x="39" y="5"/>
                      <a:pt x="43" y="8"/>
                      <a:pt x="45" y="12"/>
                    </a:cubicBezTo>
                    <a:cubicBezTo>
                      <a:pt x="47" y="16"/>
                      <a:pt x="48" y="20"/>
                      <a:pt x="48" y="24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2150" tIns="0" rIns="9215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8" name="Google Shape;1038;p38"/>
              <p:cNvSpPr/>
              <p:nvPr/>
            </p:nvSpPr>
            <p:spPr>
              <a:xfrm>
                <a:off x="7371776" y="2832416"/>
                <a:ext cx="42773" cy="42773"/>
              </a:xfrm>
              <a:custGeom>
                <a:avLst/>
                <a:gdLst/>
                <a:ahLst/>
                <a:cxnLst/>
                <a:rect l="l" t="t" r="r" b="b"/>
                <a:pathLst>
                  <a:path w="49" h="49" extrusionOk="0">
                    <a:moveTo>
                      <a:pt x="49" y="24"/>
                    </a:moveTo>
                    <a:cubicBezTo>
                      <a:pt x="49" y="28"/>
                      <a:pt x="48" y="32"/>
                      <a:pt x="46" y="36"/>
                    </a:cubicBezTo>
                    <a:cubicBezTo>
                      <a:pt x="43" y="39"/>
                      <a:pt x="40" y="43"/>
                      <a:pt x="37" y="45"/>
                    </a:cubicBezTo>
                    <a:cubicBezTo>
                      <a:pt x="33" y="47"/>
                      <a:pt x="29" y="49"/>
                      <a:pt x="25" y="49"/>
                    </a:cubicBezTo>
                    <a:cubicBezTo>
                      <a:pt x="20" y="49"/>
                      <a:pt x="15" y="47"/>
                      <a:pt x="12" y="45"/>
                    </a:cubicBezTo>
                    <a:cubicBezTo>
                      <a:pt x="8" y="43"/>
                      <a:pt x="6" y="39"/>
                      <a:pt x="4" y="36"/>
                    </a:cubicBezTo>
                    <a:cubicBezTo>
                      <a:pt x="1" y="32"/>
                      <a:pt x="0" y="28"/>
                      <a:pt x="0" y="24"/>
                    </a:cubicBezTo>
                    <a:cubicBezTo>
                      <a:pt x="0" y="20"/>
                      <a:pt x="1" y="16"/>
                      <a:pt x="4" y="12"/>
                    </a:cubicBezTo>
                    <a:cubicBezTo>
                      <a:pt x="6" y="8"/>
                      <a:pt x="8" y="5"/>
                      <a:pt x="12" y="3"/>
                    </a:cubicBezTo>
                    <a:cubicBezTo>
                      <a:pt x="15" y="1"/>
                      <a:pt x="20" y="0"/>
                      <a:pt x="25" y="0"/>
                    </a:cubicBezTo>
                    <a:cubicBezTo>
                      <a:pt x="29" y="0"/>
                      <a:pt x="33" y="1"/>
                      <a:pt x="37" y="3"/>
                    </a:cubicBezTo>
                    <a:cubicBezTo>
                      <a:pt x="40" y="5"/>
                      <a:pt x="44" y="8"/>
                      <a:pt x="46" y="12"/>
                    </a:cubicBezTo>
                    <a:cubicBezTo>
                      <a:pt x="48" y="16"/>
                      <a:pt x="49" y="20"/>
                      <a:pt x="49" y="24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2150" tIns="0" rIns="9215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9" name="Google Shape;1039;p38"/>
              <p:cNvSpPr/>
              <p:nvPr/>
            </p:nvSpPr>
            <p:spPr>
              <a:xfrm>
                <a:off x="7471288" y="2832416"/>
                <a:ext cx="42773" cy="42773"/>
              </a:xfrm>
              <a:custGeom>
                <a:avLst/>
                <a:gdLst/>
                <a:ahLst/>
                <a:cxnLst/>
                <a:rect l="l" t="t" r="r" b="b"/>
                <a:pathLst>
                  <a:path w="49" h="49" extrusionOk="0">
                    <a:moveTo>
                      <a:pt x="49" y="24"/>
                    </a:moveTo>
                    <a:cubicBezTo>
                      <a:pt x="49" y="28"/>
                      <a:pt x="47" y="32"/>
                      <a:pt x="45" y="36"/>
                    </a:cubicBezTo>
                    <a:cubicBezTo>
                      <a:pt x="43" y="39"/>
                      <a:pt x="40" y="43"/>
                      <a:pt x="36" y="45"/>
                    </a:cubicBezTo>
                    <a:cubicBezTo>
                      <a:pt x="33" y="47"/>
                      <a:pt x="28" y="49"/>
                      <a:pt x="24" y="49"/>
                    </a:cubicBezTo>
                    <a:cubicBezTo>
                      <a:pt x="20" y="49"/>
                      <a:pt x="16" y="47"/>
                      <a:pt x="12" y="45"/>
                    </a:cubicBezTo>
                    <a:cubicBezTo>
                      <a:pt x="8" y="43"/>
                      <a:pt x="5" y="39"/>
                      <a:pt x="3" y="36"/>
                    </a:cubicBezTo>
                    <a:cubicBezTo>
                      <a:pt x="1" y="32"/>
                      <a:pt x="0" y="28"/>
                      <a:pt x="0" y="24"/>
                    </a:cubicBezTo>
                    <a:cubicBezTo>
                      <a:pt x="0" y="20"/>
                      <a:pt x="1" y="16"/>
                      <a:pt x="3" y="12"/>
                    </a:cubicBezTo>
                    <a:cubicBezTo>
                      <a:pt x="5" y="8"/>
                      <a:pt x="8" y="5"/>
                      <a:pt x="12" y="3"/>
                    </a:cubicBezTo>
                    <a:cubicBezTo>
                      <a:pt x="16" y="1"/>
                      <a:pt x="20" y="0"/>
                      <a:pt x="24" y="0"/>
                    </a:cubicBezTo>
                    <a:cubicBezTo>
                      <a:pt x="28" y="0"/>
                      <a:pt x="33" y="1"/>
                      <a:pt x="36" y="3"/>
                    </a:cubicBezTo>
                    <a:cubicBezTo>
                      <a:pt x="40" y="5"/>
                      <a:pt x="43" y="8"/>
                      <a:pt x="45" y="12"/>
                    </a:cubicBezTo>
                    <a:cubicBezTo>
                      <a:pt x="47" y="16"/>
                      <a:pt x="49" y="20"/>
                      <a:pt x="49" y="24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2150" tIns="0" rIns="9215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810BB56-5F25-79B3-C13E-7E21DB6CD7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4540" y="0"/>
            <a:ext cx="3789948" cy="5143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1945829-5C49-6BDA-504D-C9B5F9B6F157}"/>
              </a:ext>
            </a:extLst>
          </p:cNvPr>
          <p:cNvSpPr txBox="1"/>
          <p:nvPr/>
        </p:nvSpPr>
        <p:spPr>
          <a:xfrm>
            <a:off x="3936412" y="775077"/>
            <a:ext cx="417104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latin typeface="Montserrat" panose="00000500000000000000" pitchFamily="2" charset="0"/>
              </a:rPr>
              <a:t>Создание телеграмм-бота, который будет отвечать на бытовые вопросы новых сотрудников, выдавать им информацию о проектах компании и сотрудниках.</a:t>
            </a:r>
            <a:endParaRPr lang="ru-RU" dirty="0">
              <a:latin typeface="Montserrat" panose="00000500000000000000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8D7F42-93F9-5997-81ED-DA53CB249F5C}"/>
              </a:ext>
            </a:extLst>
          </p:cNvPr>
          <p:cNvSpPr txBox="1"/>
          <p:nvPr/>
        </p:nvSpPr>
        <p:spPr>
          <a:xfrm>
            <a:off x="3940217" y="1740970"/>
            <a:ext cx="378994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tx1"/>
                </a:solidFill>
                <a:latin typeface="Montserrat" panose="00000500000000000000" pitchFamily="2" charset="0"/>
              </a:rPr>
              <a:t>Основные преимущества:</a:t>
            </a:r>
          </a:p>
          <a:p>
            <a:r>
              <a:rPr lang="ru-RU" sz="1400" dirty="0">
                <a:solidFill>
                  <a:schemeClr val="tx1"/>
                </a:solidFill>
                <a:latin typeface="Montserrat" panose="00000500000000000000" pitchFamily="2" charset="0"/>
              </a:rPr>
              <a:t>+ Бот в Телеграмм – самом популярном</a:t>
            </a:r>
          </a:p>
          <a:p>
            <a:r>
              <a:rPr lang="ru-RU" sz="1400" dirty="0">
                <a:solidFill>
                  <a:schemeClr val="tx1"/>
                </a:solidFill>
                <a:latin typeface="Montserrat" panose="00000500000000000000" pitchFamily="2" charset="0"/>
              </a:rPr>
              <a:t> и доступном мессенджере.</a:t>
            </a:r>
          </a:p>
          <a:p>
            <a:r>
              <a:rPr lang="ru-RU" sz="1400" dirty="0">
                <a:solidFill>
                  <a:schemeClr val="tx1"/>
                </a:solidFill>
                <a:latin typeface="Montserrat" panose="00000500000000000000" pitchFamily="2" charset="0"/>
              </a:rPr>
              <a:t>+ Для корректной работы бота не нужен</a:t>
            </a:r>
          </a:p>
          <a:p>
            <a:r>
              <a:rPr lang="ru-RU" sz="1400" dirty="0">
                <a:solidFill>
                  <a:schemeClr val="tx1"/>
                </a:solidFill>
                <a:latin typeface="Montserrat" panose="00000500000000000000" pitchFamily="2" charset="0"/>
              </a:rPr>
              <a:t>огромный сервер – достаточно 1 ПК</a:t>
            </a:r>
          </a:p>
          <a:p>
            <a:r>
              <a:rPr lang="ru-RU" sz="1400" dirty="0">
                <a:solidFill>
                  <a:schemeClr val="tx1"/>
                </a:solidFill>
                <a:latin typeface="Montserrat" panose="00000500000000000000" pitchFamily="2" charset="0"/>
              </a:rPr>
              <a:t>+ Получение информации в удобном</a:t>
            </a:r>
          </a:p>
          <a:p>
            <a:r>
              <a:rPr lang="ru-RU" sz="1400" dirty="0">
                <a:solidFill>
                  <a:schemeClr val="tx1"/>
                </a:solidFill>
                <a:latin typeface="Montserrat" panose="00000500000000000000" pitchFamily="2" charset="0"/>
              </a:rPr>
              <a:t>формате.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" name="Google Shape;1177;p47"/>
          <p:cNvSpPr txBox="1">
            <a:spLocks noGrp="1"/>
          </p:cNvSpPr>
          <p:nvPr>
            <p:ph type="title"/>
          </p:nvPr>
        </p:nvSpPr>
        <p:spPr>
          <a:xfrm>
            <a:off x="1309130" y="957989"/>
            <a:ext cx="5624100" cy="122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800" dirty="0"/>
              <a:t>Планы развития</a:t>
            </a:r>
            <a:endParaRPr sz="4800" dirty="0"/>
          </a:p>
        </p:txBody>
      </p:sp>
      <p:grpSp>
        <p:nvGrpSpPr>
          <p:cNvPr id="1179" name="Google Shape;1179;p47"/>
          <p:cNvGrpSpPr/>
          <p:nvPr/>
        </p:nvGrpSpPr>
        <p:grpSpPr>
          <a:xfrm>
            <a:off x="7781394" y="1470170"/>
            <a:ext cx="782746" cy="782746"/>
            <a:chOff x="5890320" y="2212920"/>
            <a:chExt cx="324360" cy="324360"/>
          </a:xfrm>
        </p:grpSpPr>
        <p:sp>
          <p:nvSpPr>
            <p:cNvPr id="1180" name="Google Shape;1180;p47"/>
            <p:cNvSpPr/>
            <p:nvPr/>
          </p:nvSpPr>
          <p:spPr>
            <a:xfrm>
              <a:off x="5890320" y="2212920"/>
              <a:ext cx="81000" cy="81360"/>
            </a:xfrm>
            <a:custGeom>
              <a:avLst/>
              <a:gdLst/>
              <a:ahLst/>
              <a:cxnLst/>
              <a:rect l="l" t="t" r="r" b="b"/>
              <a:pathLst>
                <a:path w="225" h="226" extrusionOk="0">
                  <a:moveTo>
                    <a:pt x="0" y="0"/>
                  </a:moveTo>
                  <a:lnTo>
                    <a:pt x="225" y="0"/>
                  </a:lnTo>
                  <a:lnTo>
                    <a:pt x="225" y="226"/>
                  </a:lnTo>
                  <a:lnTo>
                    <a:pt x="0" y="226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2150" tIns="34200" rIns="92150" bIns="342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1" name="Google Shape;1181;p47"/>
            <p:cNvSpPr/>
            <p:nvPr/>
          </p:nvSpPr>
          <p:spPr>
            <a:xfrm>
              <a:off x="5971320" y="2212920"/>
              <a:ext cx="81360" cy="81360"/>
            </a:xfrm>
            <a:custGeom>
              <a:avLst/>
              <a:gdLst/>
              <a:ahLst/>
              <a:cxnLst/>
              <a:rect l="l" t="t" r="r" b="b"/>
              <a:pathLst>
                <a:path w="226" h="226" extrusionOk="0">
                  <a:moveTo>
                    <a:pt x="0" y="0"/>
                  </a:moveTo>
                  <a:lnTo>
                    <a:pt x="226" y="0"/>
                  </a:lnTo>
                  <a:lnTo>
                    <a:pt x="226" y="226"/>
                  </a:lnTo>
                  <a:lnTo>
                    <a:pt x="0" y="226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2150" tIns="34200" rIns="92150" bIns="342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2" name="Google Shape;1182;p47"/>
            <p:cNvSpPr/>
            <p:nvPr/>
          </p:nvSpPr>
          <p:spPr>
            <a:xfrm>
              <a:off x="6052680" y="2212920"/>
              <a:ext cx="81000" cy="81360"/>
            </a:xfrm>
            <a:custGeom>
              <a:avLst/>
              <a:gdLst/>
              <a:ahLst/>
              <a:cxnLst/>
              <a:rect l="l" t="t" r="r" b="b"/>
              <a:pathLst>
                <a:path w="225" h="226" extrusionOk="0">
                  <a:moveTo>
                    <a:pt x="0" y="0"/>
                  </a:moveTo>
                  <a:lnTo>
                    <a:pt x="225" y="0"/>
                  </a:lnTo>
                  <a:lnTo>
                    <a:pt x="225" y="226"/>
                  </a:lnTo>
                  <a:lnTo>
                    <a:pt x="0" y="226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2150" tIns="34200" rIns="92150" bIns="342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3" name="Google Shape;1183;p47"/>
            <p:cNvSpPr/>
            <p:nvPr/>
          </p:nvSpPr>
          <p:spPr>
            <a:xfrm>
              <a:off x="6133680" y="2212920"/>
              <a:ext cx="81000" cy="81360"/>
            </a:xfrm>
            <a:custGeom>
              <a:avLst/>
              <a:gdLst/>
              <a:ahLst/>
              <a:cxnLst/>
              <a:rect l="l" t="t" r="r" b="b"/>
              <a:pathLst>
                <a:path w="225" h="226" extrusionOk="0">
                  <a:moveTo>
                    <a:pt x="0" y="0"/>
                  </a:moveTo>
                  <a:lnTo>
                    <a:pt x="225" y="0"/>
                  </a:lnTo>
                  <a:lnTo>
                    <a:pt x="225" y="226"/>
                  </a:lnTo>
                  <a:lnTo>
                    <a:pt x="0" y="226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2150" tIns="34200" rIns="92150" bIns="342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4" name="Google Shape;1184;p47"/>
            <p:cNvSpPr/>
            <p:nvPr/>
          </p:nvSpPr>
          <p:spPr>
            <a:xfrm>
              <a:off x="5890320" y="2294280"/>
              <a:ext cx="81000" cy="81000"/>
            </a:xfrm>
            <a:custGeom>
              <a:avLst/>
              <a:gdLst/>
              <a:ahLst/>
              <a:cxnLst/>
              <a:rect l="l" t="t" r="r" b="b"/>
              <a:pathLst>
                <a:path w="225" h="225" extrusionOk="0">
                  <a:moveTo>
                    <a:pt x="0" y="0"/>
                  </a:moveTo>
                  <a:lnTo>
                    <a:pt x="225" y="0"/>
                  </a:lnTo>
                  <a:lnTo>
                    <a:pt x="225" y="225"/>
                  </a:lnTo>
                  <a:lnTo>
                    <a:pt x="0" y="225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2150" tIns="33825" rIns="92150" bIns="3382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5" name="Google Shape;1185;p47"/>
            <p:cNvSpPr/>
            <p:nvPr/>
          </p:nvSpPr>
          <p:spPr>
            <a:xfrm>
              <a:off x="5971320" y="2294280"/>
              <a:ext cx="81360" cy="81000"/>
            </a:xfrm>
            <a:custGeom>
              <a:avLst/>
              <a:gdLst/>
              <a:ahLst/>
              <a:cxnLst/>
              <a:rect l="l" t="t" r="r" b="b"/>
              <a:pathLst>
                <a:path w="226" h="225" extrusionOk="0">
                  <a:moveTo>
                    <a:pt x="0" y="0"/>
                  </a:moveTo>
                  <a:lnTo>
                    <a:pt x="226" y="0"/>
                  </a:lnTo>
                  <a:lnTo>
                    <a:pt x="226" y="225"/>
                  </a:lnTo>
                  <a:lnTo>
                    <a:pt x="0" y="225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2150" tIns="33825" rIns="92150" bIns="3382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6" name="Google Shape;1186;p47"/>
            <p:cNvSpPr/>
            <p:nvPr/>
          </p:nvSpPr>
          <p:spPr>
            <a:xfrm>
              <a:off x="6052680" y="2294280"/>
              <a:ext cx="81000" cy="81000"/>
            </a:xfrm>
            <a:custGeom>
              <a:avLst/>
              <a:gdLst/>
              <a:ahLst/>
              <a:cxnLst/>
              <a:rect l="l" t="t" r="r" b="b"/>
              <a:pathLst>
                <a:path w="225" h="225" extrusionOk="0">
                  <a:moveTo>
                    <a:pt x="0" y="0"/>
                  </a:moveTo>
                  <a:lnTo>
                    <a:pt x="225" y="0"/>
                  </a:lnTo>
                  <a:lnTo>
                    <a:pt x="225" y="225"/>
                  </a:lnTo>
                  <a:lnTo>
                    <a:pt x="0" y="225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2150" tIns="33825" rIns="92150" bIns="3382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7" name="Google Shape;1187;p47"/>
            <p:cNvSpPr/>
            <p:nvPr/>
          </p:nvSpPr>
          <p:spPr>
            <a:xfrm>
              <a:off x="6133680" y="2294280"/>
              <a:ext cx="81000" cy="81000"/>
            </a:xfrm>
            <a:custGeom>
              <a:avLst/>
              <a:gdLst/>
              <a:ahLst/>
              <a:cxnLst/>
              <a:rect l="l" t="t" r="r" b="b"/>
              <a:pathLst>
                <a:path w="225" h="225" extrusionOk="0">
                  <a:moveTo>
                    <a:pt x="0" y="0"/>
                  </a:moveTo>
                  <a:lnTo>
                    <a:pt x="225" y="0"/>
                  </a:lnTo>
                  <a:lnTo>
                    <a:pt x="225" y="225"/>
                  </a:lnTo>
                  <a:lnTo>
                    <a:pt x="0" y="225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2150" tIns="33825" rIns="92150" bIns="3382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8" name="Google Shape;1188;p47"/>
            <p:cNvSpPr/>
            <p:nvPr/>
          </p:nvSpPr>
          <p:spPr>
            <a:xfrm>
              <a:off x="5890320" y="2375280"/>
              <a:ext cx="81000" cy="81000"/>
            </a:xfrm>
            <a:custGeom>
              <a:avLst/>
              <a:gdLst/>
              <a:ahLst/>
              <a:cxnLst/>
              <a:rect l="l" t="t" r="r" b="b"/>
              <a:pathLst>
                <a:path w="225" h="225" extrusionOk="0">
                  <a:moveTo>
                    <a:pt x="0" y="0"/>
                  </a:moveTo>
                  <a:lnTo>
                    <a:pt x="225" y="0"/>
                  </a:lnTo>
                  <a:lnTo>
                    <a:pt x="225" y="225"/>
                  </a:lnTo>
                  <a:lnTo>
                    <a:pt x="0" y="225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2150" tIns="33825" rIns="92150" bIns="3382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9" name="Google Shape;1189;p47"/>
            <p:cNvSpPr/>
            <p:nvPr/>
          </p:nvSpPr>
          <p:spPr>
            <a:xfrm>
              <a:off x="5971320" y="2375280"/>
              <a:ext cx="81360" cy="81000"/>
            </a:xfrm>
            <a:custGeom>
              <a:avLst/>
              <a:gdLst/>
              <a:ahLst/>
              <a:cxnLst/>
              <a:rect l="l" t="t" r="r" b="b"/>
              <a:pathLst>
                <a:path w="226" h="225" extrusionOk="0">
                  <a:moveTo>
                    <a:pt x="0" y="0"/>
                  </a:moveTo>
                  <a:lnTo>
                    <a:pt x="226" y="0"/>
                  </a:lnTo>
                  <a:lnTo>
                    <a:pt x="226" y="225"/>
                  </a:lnTo>
                  <a:lnTo>
                    <a:pt x="0" y="225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2150" tIns="33825" rIns="92150" bIns="3382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0" name="Google Shape;1190;p47"/>
            <p:cNvSpPr/>
            <p:nvPr/>
          </p:nvSpPr>
          <p:spPr>
            <a:xfrm>
              <a:off x="6052680" y="2375280"/>
              <a:ext cx="81000" cy="81000"/>
            </a:xfrm>
            <a:custGeom>
              <a:avLst/>
              <a:gdLst/>
              <a:ahLst/>
              <a:cxnLst/>
              <a:rect l="l" t="t" r="r" b="b"/>
              <a:pathLst>
                <a:path w="225" h="225" extrusionOk="0">
                  <a:moveTo>
                    <a:pt x="0" y="0"/>
                  </a:moveTo>
                  <a:lnTo>
                    <a:pt x="225" y="0"/>
                  </a:lnTo>
                  <a:lnTo>
                    <a:pt x="225" y="225"/>
                  </a:lnTo>
                  <a:lnTo>
                    <a:pt x="0" y="225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2150" tIns="33825" rIns="92150" bIns="3382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1" name="Google Shape;1191;p47"/>
            <p:cNvSpPr/>
            <p:nvPr/>
          </p:nvSpPr>
          <p:spPr>
            <a:xfrm>
              <a:off x="6133680" y="2375280"/>
              <a:ext cx="81000" cy="81000"/>
            </a:xfrm>
            <a:custGeom>
              <a:avLst/>
              <a:gdLst/>
              <a:ahLst/>
              <a:cxnLst/>
              <a:rect l="l" t="t" r="r" b="b"/>
              <a:pathLst>
                <a:path w="225" h="225" extrusionOk="0">
                  <a:moveTo>
                    <a:pt x="0" y="0"/>
                  </a:moveTo>
                  <a:lnTo>
                    <a:pt x="225" y="0"/>
                  </a:lnTo>
                  <a:lnTo>
                    <a:pt x="225" y="225"/>
                  </a:lnTo>
                  <a:lnTo>
                    <a:pt x="0" y="225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2150" tIns="33825" rIns="92150" bIns="3382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2" name="Google Shape;1192;p47"/>
            <p:cNvSpPr/>
            <p:nvPr/>
          </p:nvSpPr>
          <p:spPr>
            <a:xfrm>
              <a:off x="5890320" y="2456280"/>
              <a:ext cx="81000" cy="81000"/>
            </a:xfrm>
            <a:custGeom>
              <a:avLst/>
              <a:gdLst/>
              <a:ahLst/>
              <a:cxnLst/>
              <a:rect l="l" t="t" r="r" b="b"/>
              <a:pathLst>
                <a:path w="225" h="225" extrusionOk="0">
                  <a:moveTo>
                    <a:pt x="0" y="0"/>
                  </a:moveTo>
                  <a:lnTo>
                    <a:pt x="225" y="0"/>
                  </a:lnTo>
                  <a:lnTo>
                    <a:pt x="225" y="225"/>
                  </a:lnTo>
                  <a:lnTo>
                    <a:pt x="0" y="225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2150" tIns="33825" rIns="92150" bIns="3382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3" name="Google Shape;1193;p47"/>
            <p:cNvSpPr/>
            <p:nvPr/>
          </p:nvSpPr>
          <p:spPr>
            <a:xfrm>
              <a:off x="5971320" y="2456280"/>
              <a:ext cx="81360" cy="81000"/>
            </a:xfrm>
            <a:custGeom>
              <a:avLst/>
              <a:gdLst/>
              <a:ahLst/>
              <a:cxnLst/>
              <a:rect l="l" t="t" r="r" b="b"/>
              <a:pathLst>
                <a:path w="226" h="225" extrusionOk="0">
                  <a:moveTo>
                    <a:pt x="0" y="0"/>
                  </a:moveTo>
                  <a:lnTo>
                    <a:pt x="226" y="0"/>
                  </a:lnTo>
                  <a:lnTo>
                    <a:pt x="226" y="225"/>
                  </a:lnTo>
                  <a:lnTo>
                    <a:pt x="0" y="225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2150" tIns="33825" rIns="92150" bIns="3382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4" name="Google Shape;1194;p47"/>
            <p:cNvSpPr/>
            <p:nvPr/>
          </p:nvSpPr>
          <p:spPr>
            <a:xfrm>
              <a:off x="6052680" y="2456280"/>
              <a:ext cx="81000" cy="81000"/>
            </a:xfrm>
            <a:custGeom>
              <a:avLst/>
              <a:gdLst/>
              <a:ahLst/>
              <a:cxnLst/>
              <a:rect l="l" t="t" r="r" b="b"/>
              <a:pathLst>
                <a:path w="225" h="225" extrusionOk="0">
                  <a:moveTo>
                    <a:pt x="0" y="0"/>
                  </a:moveTo>
                  <a:lnTo>
                    <a:pt x="225" y="0"/>
                  </a:lnTo>
                  <a:lnTo>
                    <a:pt x="225" y="225"/>
                  </a:lnTo>
                  <a:lnTo>
                    <a:pt x="0" y="225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2150" tIns="33825" rIns="92150" bIns="3382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5" name="Google Shape;1195;p47"/>
            <p:cNvSpPr/>
            <p:nvPr/>
          </p:nvSpPr>
          <p:spPr>
            <a:xfrm>
              <a:off x="6133680" y="2456280"/>
              <a:ext cx="81000" cy="81000"/>
            </a:xfrm>
            <a:custGeom>
              <a:avLst/>
              <a:gdLst/>
              <a:ahLst/>
              <a:cxnLst/>
              <a:rect l="l" t="t" r="r" b="b"/>
              <a:pathLst>
                <a:path w="225" h="225" extrusionOk="0">
                  <a:moveTo>
                    <a:pt x="0" y="0"/>
                  </a:moveTo>
                  <a:lnTo>
                    <a:pt x="225" y="0"/>
                  </a:lnTo>
                  <a:lnTo>
                    <a:pt x="225" y="225"/>
                  </a:lnTo>
                  <a:lnTo>
                    <a:pt x="0" y="225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2150" tIns="33825" rIns="92150" bIns="3382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96" name="Google Shape;1196;p47"/>
          <p:cNvGrpSpPr/>
          <p:nvPr/>
        </p:nvGrpSpPr>
        <p:grpSpPr>
          <a:xfrm>
            <a:off x="6775591" y="3641274"/>
            <a:ext cx="1836809" cy="1064726"/>
            <a:chOff x="7004191" y="3793674"/>
            <a:chExt cx="1836809" cy="1064726"/>
          </a:xfrm>
        </p:grpSpPr>
        <p:grpSp>
          <p:nvGrpSpPr>
            <p:cNvPr id="1197" name="Google Shape;1197;p47"/>
            <p:cNvGrpSpPr/>
            <p:nvPr/>
          </p:nvGrpSpPr>
          <p:grpSpPr>
            <a:xfrm>
              <a:off x="7004191" y="4017138"/>
              <a:ext cx="591646" cy="720033"/>
              <a:chOff x="3883186" y="1687261"/>
              <a:chExt cx="465900" cy="567000"/>
            </a:xfrm>
          </p:grpSpPr>
          <p:cxnSp>
            <p:nvCxnSpPr>
              <p:cNvPr id="1198" name="Google Shape;1198;p47"/>
              <p:cNvCxnSpPr/>
              <p:nvPr/>
            </p:nvCxnSpPr>
            <p:spPr>
              <a:xfrm>
                <a:off x="4116580" y="1687261"/>
                <a:ext cx="0" cy="5670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199" name="Google Shape;1199;p47"/>
              <p:cNvCxnSpPr/>
              <p:nvPr/>
            </p:nvCxnSpPr>
            <p:spPr>
              <a:xfrm rot="10800000">
                <a:off x="3883186" y="1970346"/>
                <a:ext cx="465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200" name="Google Shape;1200;p47"/>
              <p:cNvCxnSpPr/>
              <p:nvPr/>
            </p:nvCxnSpPr>
            <p:spPr>
              <a:xfrm flipH="1">
                <a:off x="3952046" y="1806534"/>
                <a:ext cx="329100" cy="3285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201" name="Google Shape;1201;p47"/>
              <p:cNvCxnSpPr/>
              <p:nvPr/>
            </p:nvCxnSpPr>
            <p:spPr>
              <a:xfrm rot="10800000">
                <a:off x="3952046" y="1806413"/>
                <a:ext cx="329100" cy="3285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1202" name="Google Shape;1202;p47"/>
            <p:cNvGrpSpPr/>
            <p:nvPr/>
          </p:nvGrpSpPr>
          <p:grpSpPr>
            <a:xfrm>
              <a:off x="7781400" y="4349600"/>
              <a:ext cx="1059600" cy="508800"/>
              <a:chOff x="7250950" y="3409525"/>
              <a:chExt cx="1059600" cy="508800"/>
            </a:xfrm>
          </p:grpSpPr>
          <p:sp>
            <p:nvSpPr>
              <p:cNvPr id="1203" name="Google Shape;1203;p47"/>
              <p:cNvSpPr/>
              <p:nvPr/>
            </p:nvSpPr>
            <p:spPr>
              <a:xfrm>
                <a:off x="7250950" y="3409525"/>
                <a:ext cx="1059600" cy="5088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cxnSp>
            <p:nvCxnSpPr>
              <p:cNvPr id="1204" name="Google Shape;1204;p47"/>
              <p:cNvCxnSpPr/>
              <p:nvPr/>
            </p:nvCxnSpPr>
            <p:spPr>
              <a:xfrm rot="10800000" flipH="1">
                <a:off x="7664211" y="3572500"/>
                <a:ext cx="557100" cy="2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1205" name="Google Shape;1205;p47"/>
              <p:cNvSpPr/>
              <p:nvPr/>
            </p:nvSpPr>
            <p:spPr>
              <a:xfrm>
                <a:off x="7340188" y="3529825"/>
                <a:ext cx="268200" cy="2682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cxnSp>
            <p:nvCxnSpPr>
              <p:cNvPr id="1206" name="Google Shape;1206;p47"/>
              <p:cNvCxnSpPr/>
              <p:nvPr/>
            </p:nvCxnSpPr>
            <p:spPr>
              <a:xfrm rot="10800000" flipH="1">
                <a:off x="7664211" y="3636750"/>
                <a:ext cx="557100" cy="2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207" name="Google Shape;1207;p47"/>
              <p:cNvCxnSpPr/>
              <p:nvPr/>
            </p:nvCxnSpPr>
            <p:spPr>
              <a:xfrm rot="10800000" flipH="1">
                <a:off x="7664211" y="3765650"/>
                <a:ext cx="557100" cy="2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208" name="Google Shape;1208;p47"/>
              <p:cNvCxnSpPr/>
              <p:nvPr/>
            </p:nvCxnSpPr>
            <p:spPr>
              <a:xfrm rot="10800000" flipH="1">
                <a:off x="7664211" y="3701200"/>
                <a:ext cx="557100" cy="2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1209" name="Google Shape;1209;p47"/>
            <p:cNvGrpSpPr/>
            <p:nvPr/>
          </p:nvGrpSpPr>
          <p:grpSpPr>
            <a:xfrm>
              <a:off x="7902493" y="3793674"/>
              <a:ext cx="661666" cy="348296"/>
              <a:chOff x="7965318" y="3354649"/>
              <a:chExt cx="661666" cy="348296"/>
            </a:xfrm>
          </p:grpSpPr>
          <p:sp>
            <p:nvSpPr>
              <p:cNvPr id="1210" name="Google Shape;1210;p47"/>
              <p:cNvSpPr/>
              <p:nvPr/>
            </p:nvSpPr>
            <p:spPr>
              <a:xfrm>
                <a:off x="7965318" y="3354649"/>
                <a:ext cx="661666" cy="348296"/>
              </a:xfrm>
              <a:custGeom>
                <a:avLst/>
                <a:gdLst/>
                <a:ahLst/>
                <a:cxnLst/>
                <a:rect l="l" t="t" r="r" b="b"/>
                <a:pathLst>
                  <a:path w="758" h="399" extrusionOk="0">
                    <a:moveTo>
                      <a:pt x="0" y="0"/>
                    </a:moveTo>
                    <a:lnTo>
                      <a:pt x="758" y="0"/>
                    </a:lnTo>
                    <a:lnTo>
                      <a:pt x="758" y="399"/>
                    </a:lnTo>
                    <a:lnTo>
                      <a:pt x="0" y="39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1" name="Google Shape;1211;p47"/>
              <p:cNvSpPr/>
              <p:nvPr/>
            </p:nvSpPr>
            <p:spPr>
              <a:xfrm>
                <a:off x="8113713" y="3437577"/>
                <a:ext cx="105622" cy="182441"/>
              </a:xfrm>
              <a:custGeom>
                <a:avLst/>
                <a:gdLst/>
                <a:ahLst/>
                <a:cxnLst/>
                <a:rect l="l" t="t" r="r" b="b"/>
                <a:pathLst>
                  <a:path w="121" h="209" fill="none" extrusionOk="0">
                    <a:moveTo>
                      <a:pt x="121" y="0"/>
                    </a:moveTo>
                    <a:lnTo>
                      <a:pt x="0" y="104"/>
                    </a:lnTo>
                    <a:lnTo>
                      <a:pt x="121" y="209"/>
                    </a:lnTo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2150" tIns="28075" rIns="92150" bIns="2807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2" name="Google Shape;1212;p47"/>
              <p:cNvSpPr/>
              <p:nvPr/>
            </p:nvSpPr>
            <p:spPr>
              <a:xfrm>
                <a:off x="8372967" y="3437577"/>
                <a:ext cx="105622" cy="182441"/>
              </a:xfrm>
              <a:custGeom>
                <a:avLst/>
                <a:gdLst/>
                <a:ahLst/>
                <a:cxnLst/>
                <a:rect l="l" t="t" r="r" b="b"/>
                <a:pathLst>
                  <a:path w="121" h="209" fill="none" extrusionOk="0">
                    <a:moveTo>
                      <a:pt x="0" y="0"/>
                    </a:moveTo>
                    <a:lnTo>
                      <a:pt x="121" y="104"/>
                    </a:lnTo>
                    <a:lnTo>
                      <a:pt x="0" y="209"/>
                    </a:lnTo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2150" tIns="28075" rIns="92150" bIns="2807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213" name="Google Shape;1213;p47"/>
              <p:cNvCxnSpPr/>
              <p:nvPr/>
            </p:nvCxnSpPr>
            <p:spPr>
              <a:xfrm flipH="1">
                <a:off x="8269294" y="3437577"/>
                <a:ext cx="60900" cy="18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cxnSp>
        </p:grpSp>
      </p:grpSp>
      <p:grpSp>
        <p:nvGrpSpPr>
          <p:cNvPr id="1214" name="Google Shape;1214;p47"/>
          <p:cNvGrpSpPr/>
          <p:nvPr/>
        </p:nvGrpSpPr>
        <p:grpSpPr>
          <a:xfrm>
            <a:off x="1476716" y="539500"/>
            <a:ext cx="591646" cy="720033"/>
            <a:chOff x="3883186" y="1687261"/>
            <a:chExt cx="465900" cy="567000"/>
          </a:xfrm>
        </p:grpSpPr>
        <p:cxnSp>
          <p:nvCxnSpPr>
            <p:cNvPr id="1215" name="Google Shape;1215;p47"/>
            <p:cNvCxnSpPr/>
            <p:nvPr/>
          </p:nvCxnSpPr>
          <p:spPr>
            <a:xfrm>
              <a:off x="4116580" y="1687261"/>
              <a:ext cx="0" cy="56700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16" name="Google Shape;1216;p47"/>
            <p:cNvCxnSpPr/>
            <p:nvPr/>
          </p:nvCxnSpPr>
          <p:spPr>
            <a:xfrm rot="10800000">
              <a:off x="3883186" y="1970346"/>
              <a:ext cx="465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17" name="Google Shape;1217;p47"/>
            <p:cNvCxnSpPr/>
            <p:nvPr/>
          </p:nvCxnSpPr>
          <p:spPr>
            <a:xfrm flipH="1">
              <a:off x="3952046" y="1806534"/>
              <a:ext cx="329100" cy="32850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18" name="Google Shape;1218;p47"/>
            <p:cNvCxnSpPr/>
            <p:nvPr/>
          </p:nvCxnSpPr>
          <p:spPr>
            <a:xfrm rot="10800000">
              <a:off x="3952046" y="1806413"/>
              <a:ext cx="329100" cy="32850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CDCDFF35-558B-8E0B-5EA8-F490C174A4F5}"/>
              </a:ext>
            </a:extLst>
          </p:cNvPr>
          <p:cNvSpPr txBox="1"/>
          <p:nvPr/>
        </p:nvSpPr>
        <p:spPr>
          <a:xfrm>
            <a:off x="1581180" y="2231441"/>
            <a:ext cx="5080000" cy="16752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</a:pPr>
            <a:r>
              <a:rPr lang="ru-RU" sz="1800" b="1" dirty="0">
                <a:solidFill>
                  <a:schemeClr val="tx1"/>
                </a:solidFill>
                <a:latin typeface="Montserrat" panose="00000500000000000000" pitchFamily="2" charset="0"/>
              </a:rPr>
              <a:t>Будущие доработки системы: </a:t>
            </a:r>
          </a:p>
          <a:p>
            <a:pPr marL="0" lvl="0" indent="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FontTx/>
              <a:buChar char="-"/>
            </a:pPr>
            <a:r>
              <a:rPr lang="en-US" dirty="0">
                <a:solidFill>
                  <a:schemeClr val="tx1"/>
                </a:solidFill>
                <a:latin typeface="Montserrat" panose="00000500000000000000" pitchFamily="2" charset="0"/>
              </a:rPr>
              <a:t> </a:t>
            </a:r>
            <a:r>
              <a:rPr lang="ru-RU" dirty="0">
                <a:solidFill>
                  <a:schemeClr val="tx1"/>
                </a:solidFill>
                <a:latin typeface="Montserrat" panose="00000500000000000000" pitchFamily="2" charset="0"/>
              </a:rPr>
              <a:t>Добавление фотографий к профилям людей.</a:t>
            </a:r>
          </a:p>
          <a:p>
            <a:pPr marL="0" lvl="0" indent="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FontTx/>
              <a:buChar char="-"/>
            </a:pPr>
            <a:r>
              <a:rPr lang="en-US" dirty="0">
                <a:solidFill>
                  <a:schemeClr val="tx1"/>
                </a:solidFill>
                <a:latin typeface="Montserrat" panose="00000500000000000000" pitchFamily="2" charset="0"/>
              </a:rPr>
              <a:t> </a:t>
            </a:r>
            <a:r>
              <a:rPr lang="ru-RU" dirty="0">
                <a:solidFill>
                  <a:schemeClr val="tx1"/>
                </a:solidFill>
                <a:latin typeface="Montserrat" panose="00000500000000000000" pitchFamily="2" charset="0"/>
              </a:rPr>
              <a:t>Добавление возможности редактировать данные о себе через бота.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8" name="Google Shape;1148;p45"/>
          <p:cNvSpPr txBox="1">
            <a:spLocks noGrp="1"/>
          </p:cNvSpPr>
          <p:nvPr>
            <p:ph type="title"/>
          </p:nvPr>
        </p:nvSpPr>
        <p:spPr>
          <a:xfrm>
            <a:off x="1140437" y="1768478"/>
            <a:ext cx="686312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800" dirty="0"/>
              <a:t>Спасибо за внимание!</a:t>
            </a:r>
            <a:endParaRPr sz="4800" dirty="0"/>
          </a:p>
        </p:txBody>
      </p:sp>
      <p:sp>
        <p:nvSpPr>
          <p:cNvPr id="18" name="Google Shape;861;p43">
            <a:extLst>
              <a:ext uri="{FF2B5EF4-FFF2-40B4-BE49-F238E27FC236}">
                <a16:creationId xmlns:a16="http://schemas.microsoft.com/office/drawing/2014/main" id="{52837E40-B70B-7D91-7C3D-05B679B34D9F}"/>
              </a:ext>
            </a:extLst>
          </p:cNvPr>
          <p:cNvSpPr txBox="1">
            <a:spLocks/>
          </p:cNvSpPr>
          <p:nvPr/>
        </p:nvSpPr>
        <p:spPr>
          <a:xfrm>
            <a:off x="5210943" y="3088672"/>
            <a:ext cx="3167700" cy="10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Montserrat"/>
              <a:buNone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/>
            <a:r>
              <a:rPr lang="en-US" sz="1800" dirty="0">
                <a:latin typeface="Montserrat" panose="00000500000000000000" pitchFamily="2" charset="0"/>
              </a:rPr>
              <a:t>+7(960)-535-56-69</a:t>
            </a:r>
            <a:br>
              <a:rPr lang="en-US" sz="1800" dirty="0">
                <a:latin typeface="Montserrat" panose="00000500000000000000" pitchFamily="2" charset="0"/>
              </a:rPr>
            </a:br>
            <a:endParaRPr lang="en-US" sz="1800" dirty="0">
              <a:latin typeface="Montserrat" panose="00000500000000000000" pitchFamily="2" charset="0"/>
            </a:endParaRPr>
          </a:p>
          <a:p>
            <a:pPr marL="0" indent="0"/>
            <a:r>
              <a:rPr lang="en-US" sz="1800" dirty="0">
                <a:latin typeface="Montserrat" panose="00000500000000000000" pitchFamily="2" charset="0"/>
              </a:rPr>
              <a:t>@SmaF1_1</a:t>
            </a:r>
          </a:p>
        </p:txBody>
      </p:sp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6EF155CD-FD6F-CC93-62A7-88A26B5166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3514" y="2965384"/>
            <a:ext cx="577429" cy="577429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61E35492-4AE7-9637-5EFF-A1DE70341B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3514" y="3622822"/>
            <a:ext cx="577429" cy="577429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08E0069A-A42D-0D1C-9D5F-33B5DEC0B27C}"/>
              </a:ext>
            </a:extLst>
          </p:cNvPr>
          <p:cNvSpPr txBox="1"/>
          <p:nvPr/>
        </p:nvSpPr>
        <p:spPr>
          <a:xfrm>
            <a:off x="1690325" y="2965384"/>
            <a:ext cx="23034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Montserrat" panose="00000500000000000000" pitchFamily="2" charset="0"/>
              </a:rPr>
              <a:t>У вас остались вопросы</a:t>
            </a:r>
            <a:r>
              <a:rPr lang="en-US" sz="2000" dirty="0">
                <a:latin typeface="Montserrat" panose="00000500000000000000" pitchFamily="2" charset="0"/>
              </a:rPr>
              <a:t>?</a:t>
            </a:r>
            <a:endParaRPr lang="ru-RU" sz="2000" dirty="0">
              <a:latin typeface="Montserrat" panose="00000500000000000000" pitchFamily="2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UX App Designer Portfolio by Slidesgo">
  <a:themeElements>
    <a:clrScheme name="Simple Light">
      <a:dk1>
        <a:srgbClr val="262928"/>
      </a:dk1>
      <a:lt1>
        <a:srgbClr val="FFFFFF"/>
      </a:lt1>
      <a:dk2>
        <a:srgbClr val="3844F9"/>
      </a:dk2>
      <a:lt2>
        <a:srgbClr val="80C3EB"/>
      </a:lt2>
      <a:accent1>
        <a:srgbClr val="F7F077"/>
      </a:accent1>
      <a:accent2>
        <a:srgbClr val="E59CAB"/>
      </a:accent2>
      <a:accent3>
        <a:srgbClr val="F6E2DA"/>
      </a:accent3>
      <a:accent4>
        <a:srgbClr val="FFFFFF"/>
      </a:accent4>
      <a:accent5>
        <a:srgbClr val="FFFFFF"/>
      </a:accent5>
      <a:accent6>
        <a:srgbClr val="FFFFFF"/>
      </a:accent6>
      <a:hlink>
        <a:srgbClr val="26292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199</Words>
  <Application>Microsoft Office PowerPoint</Application>
  <PresentationFormat>Экран (16:9)</PresentationFormat>
  <Paragraphs>26</Paragraphs>
  <Slides>6</Slides>
  <Notes>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4" baseType="lpstr">
      <vt:lpstr>Segoe UI Variable Display</vt:lpstr>
      <vt:lpstr>Arial</vt:lpstr>
      <vt:lpstr>Manrope SemiBold</vt:lpstr>
      <vt:lpstr>Montserrat</vt:lpstr>
      <vt:lpstr>Raleway</vt:lpstr>
      <vt:lpstr>Manrope Light</vt:lpstr>
      <vt:lpstr>Manrope Medium</vt:lpstr>
      <vt:lpstr>UX App Designer Portfolio by Slidesgo</vt:lpstr>
      <vt:lpstr>EZTeam -корпоративный чат-бот</vt:lpstr>
      <vt:lpstr>Актуальность</vt:lpstr>
      <vt:lpstr>Презентация PowerPoint</vt:lpstr>
      <vt:lpstr>Решение</vt:lpstr>
      <vt:lpstr>Планы развития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EZTeam -корпоративный чат-бот</dc:title>
  <cp:lastModifiedBy>Никита Лютый</cp:lastModifiedBy>
  <cp:revision>1</cp:revision>
  <dcterms:modified xsi:type="dcterms:W3CDTF">2024-01-24T18:37:29Z</dcterms:modified>
</cp:coreProperties>
</file>