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</p:sldIdLst>
  <p:sldSz cx="9144000" cy="5143500" type="screen16x9"/>
  <p:notesSz cx="9144000" cy="5143500"/>
  <p:embeddedFontLst>
    <p:embeddedFont>
      <p:font typeface="Manrope Light" panose="020B0604020202020204" charset="0"/>
      <p:regular r:id="rId11"/>
      <p:bold r:id="rId12"/>
    </p:embeddedFont>
    <p:embeddedFont>
      <p:font typeface="Manrope Medium" panose="020B0604020202020204" charset="0"/>
      <p:regular r:id="rId13"/>
      <p:bold r:id="rId14"/>
    </p:embeddedFont>
    <p:embeddedFont>
      <p:font typeface="Manrope SemiBold" panose="020B0604020202020204" charset="0"/>
      <p:regular r:id="rId15"/>
      <p:bold r:id="rId16"/>
    </p:embeddedFont>
    <p:embeddedFont>
      <p:font typeface="Montserrat" panose="00000500000000000000" pitchFamily="2" charset="0"/>
      <p:regular r:id="rId17"/>
      <p:bold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Segoe UI Variable Display" pitchFamily="2" charset="0"/>
      <p:regular r:id="rId23"/>
      <p:bold r:id="rId24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56" y="6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AF109-B871-4F9E-A517-B894FD074EC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D7C1A-08CD-43D4-BD60-A00759507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7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5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 bwMode="auto"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 bwMode="auto"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 bwMode="auto"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 bwMode="auto"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 bwMode="auto"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 bwMode="auto"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 bwMode="auto"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cxnSp>
          <p:nvCxnSpPr>
            <p:cNvPr id="16" name="Google Shape;16;p2"/>
            <p:cNvCxnSpPr>
              <a:cxnSpLocks/>
              <a:stCxn id="15" idx="0"/>
            </p:cNvCxnSpPr>
            <p:nvPr/>
          </p:nvCxnSpPr>
          <p:spPr bwMode="auto"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 bwMode="auto"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 bwMode="auto"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" userDrawn="1">
  <p:cSld name="CUSTOM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 bwMode="auto"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 bwMode="auto"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>
                <a:cxnSpLocks/>
              </p:cNvCxnSpPr>
              <p:nvPr/>
            </p:nvCxnSpPr>
            <p:spPr bwMode="auto"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>
                <a:cxnSpLocks/>
              </p:cNvCxnSpPr>
              <p:nvPr/>
            </p:nvCxnSpPr>
            <p:spPr bwMode="auto"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>
                <a:cxnSpLocks/>
              </p:cNvCxnSpPr>
              <p:nvPr/>
            </p:nvCxnSpPr>
            <p:spPr bwMode="auto"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>
                <a:cxnSpLocks/>
              </p:cNvCxnSpPr>
              <p:nvPr/>
            </p:nvCxnSpPr>
            <p:spPr bwMode="auto"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 bwMode="auto"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 bwMode="auto"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 bwMode="auto"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 bwMode="auto"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 bwMode="auto"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 bwMode="auto"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cxnSpLocks/>
              <a:stCxn id="760" idx="0"/>
            </p:cNvCxnSpPr>
            <p:nvPr/>
          </p:nvCxnSpPr>
          <p:spPr bwMode="auto">
            <a:xfrm rot="10800000">
              <a:off x="8764150" y="-104850"/>
              <a:ext cx="0" cy="30551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 bwMode="auto"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 bwMode="auto"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 bwMode="auto"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 bwMode="auto"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 bwMode="auto"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 bwMode="auto"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 bwMode="auto"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 bwMode="auto"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 bwMode="auto"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 bwMode="auto"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 bwMode="auto"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 bwMode="auto"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 bwMode="auto"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 bwMode="auto">
              <a:xfrm>
                <a:off x="127522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 bwMode="auto">
              <a:xfrm>
                <a:off x="1079203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 bwMode="auto">
              <a:xfrm>
                <a:off x="883181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 bwMode="auto">
              <a:xfrm>
                <a:off x="686110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 bwMode="auto">
              <a:xfrm>
                <a:off x="490088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 bwMode="auto">
              <a:xfrm>
                <a:off x="294065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 bwMode="auto"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 bwMode="auto"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 bwMode="auto">
              <a:xfrm>
                <a:off x="147230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 bwMode="auto"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 bwMode="auto"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 bwMode="auto">
              <a:xfrm>
                <a:off x="166937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 bwMode="auto"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 bwMode="auto"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 bwMode="auto">
              <a:xfrm>
                <a:off x="186645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 bwMode="auto"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 bwMode="auto"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 bwMode="auto"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 bwMode="auto"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cxnSp>
            <p:nvCxnSpPr>
              <p:cNvPr id="797" name="Google Shape;797;p28"/>
              <p:cNvCxnSpPr>
                <a:cxnSpLocks/>
              </p:cNvCxnSpPr>
              <p:nvPr/>
            </p:nvCxnSpPr>
            <p:spPr bwMode="auto"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 1" userDrawn="1">
  <p:cSld name="CUSTOM_9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 bwMode="auto"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 bwMode="auto"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 bwMode="auto"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 bwMode="auto"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 bwMode="auto"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 bwMode="auto"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 bwMode="auto"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 bwMode="auto"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 bwMode="auto"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 bwMode="auto"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 bwMode="auto"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 bwMode="auto"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 bwMode="auto"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 bwMode="auto"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 bwMode="auto"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 bwMode="auto"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 bwMode="auto">
              <a:xfrm>
                <a:off x="127522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 bwMode="auto">
              <a:xfrm>
                <a:off x="1079203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 bwMode="auto">
              <a:xfrm>
                <a:off x="883181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 bwMode="auto">
              <a:xfrm>
                <a:off x="686110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 bwMode="auto">
              <a:xfrm>
                <a:off x="490088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 bwMode="auto">
              <a:xfrm>
                <a:off x="294065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 bwMode="auto"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 bwMode="auto"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 bwMode="auto">
              <a:xfrm>
                <a:off x="147230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 bwMode="auto"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 bwMode="auto"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 bwMode="auto">
              <a:xfrm>
                <a:off x="166937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 bwMode="auto"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 bwMode="auto"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 bwMode="auto">
              <a:xfrm>
                <a:off x="186645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 bwMode="auto"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 bwMode="auto"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>
                <a:cxnSpLocks/>
              </p:cNvCxnSpPr>
              <p:nvPr/>
            </p:nvCxnSpPr>
            <p:spPr bwMode="auto"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>
                <a:cxnSpLocks/>
              </p:cNvCxnSpPr>
              <p:nvPr/>
            </p:nvCxnSpPr>
            <p:spPr bwMode="auto"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>
                <a:cxnSpLocks/>
              </p:cNvCxnSpPr>
              <p:nvPr/>
            </p:nvCxnSpPr>
            <p:spPr bwMode="auto"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>
                <a:cxnSpLocks/>
              </p:cNvCxnSpPr>
              <p:nvPr/>
            </p:nvCxnSpPr>
            <p:spPr bwMode="auto"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 bwMode="auto"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 bwMode="auto"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 bwMode="auto"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cxnSp>
          <p:nvCxnSpPr>
            <p:cNvPr id="839" name="Google Shape;839;p29"/>
            <p:cNvCxnSpPr>
              <a:cxnSpLocks/>
              <a:stCxn id="838" idx="0"/>
            </p:cNvCxnSpPr>
            <p:nvPr/>
          </p:nvCxnSpPr>
          <p:spPr bwMode="auto">
            <a:xfrm rot="10800000">
              <a:off x="8794425" y="-569150"/>
              <a:ext cx="0" cy="30551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 bwMode="auto"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 bwMode="auto"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 bwMode="auto"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 bwMode="auto"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 bwMode="auto"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 bwMode="auto"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 bwMode="auto"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 bwMode="auto"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 bwMode="auto"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 bwMode="auto"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 bwMode="auto"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 bwMode="auto"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 bwMode="auto"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 bwMode="auto">
              <a:xfrm>
                <a:off x="127522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 bwMode="auto">
              <a:xfrm>
                <a:off x="1079203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 bwMode="auto">
              <a:xfrm>
                <a:off x="883181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 bwMode="auto">
              <a:xfrm>
                <a:off x="686110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 bwMode="auto">
              <a:xfrm>
                <a:off x="490088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 bwMode="auto">
              <a:xfrm>
                <a:off x="294065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 bwMode="auto"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 bwMode="auto"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 bwMode="auto">
              <a:xfrm>
                <a:off x="147230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 bwMode="auto"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 bwMode="auto"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 bwMode="auto">
              <a:xfrm>
                <a:off x="166937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 bwMode="auto"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 bwMode="auto"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 bwMode="auto">
              <a:xfrm>
                <a:off x="186645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 bwMode="auto">
            <a:xfrm>
              <a:off x="8539275" y="3791850"/>
              <a:ext cx="510300" cy="1105000"/>
              <a:chOff x="62646" y="2769449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 bwMode="auto">
              <a:xfrm>
                <a:off x="62650" y="2769449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cxnSp>
            <p:nvCxnSpPr>
              <p:cNvPr id="870" name="Google Shape;870;p29"/>
              <p:cNvCxnSpPr>
                <a:cxnSpLocks/>
              </p:cNvCxnSpPr>
              <p:nvPr/>
            </p:nvCxnSpPr>
            <p:spPr bwMode="auto">
              <a:xfrm>
                <a:off x="62646" y="2912596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 bwMode="auto"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 bwMode="auto"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 bwMode="auto"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 bwMode="auto"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 bwMode="auto"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 bwMode="auto">
          <a:xfrm>
            <a:off x="7205325" y="2668915"/>
            <a:ext cx="2816925" cy="2628083"/>
            <a:chOff x="7205325" y="2668915"/>
            <a:chExt cx="2816925" cy="2628083"/>
          </a:xfrm>
        </p:grpSpPr>
        <p:sp>
          <p:nvSpPr>
            <p:cNvPr id="21" name="Google Shape;21;p3"/>
            <p:cNvSpPr/>
            <p:nvPr/>
          </p:nvSpPr>
          <p:spPr bwMode="auto">
            <a:xfrm>
              <a:off x="7664850" y="42157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22" name="Google Shape;22;p3"/>
            <p:cNvSpPr/>
            <p:nvPr/>
          </p:nvSpPr>
          <p:spPr bwMode="auto">
            <a:xfrm>
              <a:off x="7205325" y="44222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grpSp>
          <p:nvGrpSpPr>
            <p:cNvPr id="23" name="Google Shape;23;p3"/>
            <p:cNvGrpSpPr/>
            <p:nvPr/>
          </p:nvGrpSpPr>
          <p:grpSpPr bwMode="auto">
            <a:xfrm rot="5400000" flipH="1">
              <a:off x="8006116" y="3301551"/>
              <a:ext cx="1603833" cy="338561"/>
              <a:chOff x="294065" y="4525659"/>
              <a:chExt cx="1603833" cy="338561"/>
            </a:xfrm>
          </p:grpSpPr>
          <p:sp>
            <p:nvSpPr>
              <p:cNvPr id="24" name="Google Shape;24;p3"/>
              <p:cNvSpPr/>
              <p:nvPr/>
            </p:nvSpPr>
            <p:spPr bwMode="auto"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 bwMode="auto"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 bwMode="auto"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 bwMode="auto"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 bwMode="auto"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 bwMode="auto"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 bwMode="auto"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 bwMode="auto"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 bwMode="auto"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 bwMode="auto"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 bwMode="auto"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 bwMode="auto"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 bwMode="auto">
              <a:xfrm>
                <a:off x="127522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 bwMode="auto">
              <a:xfrm>
                <a:off x="1079203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 bwMode="auto">
              <a:xfrm>
                <a:off x="883181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 bwMode="auto">
              <a:xfrm>
                <a:off x="686110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 bwMode="auto">
              <a:xfrm>
                <a:off x="490088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 bwMode="auto">
              <a:xfrm>
                <a:off x="294065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 bwMode="auto"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 bwMode="auto"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 bwMode="auto">
              <a:xfrm>
                <a:off x="147230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 bwMode="auto"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 bwMode="auto"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 bwMode="auto">
              <a:xfrm>
                <a:off x="166937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 bwMode="auto"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 bwMode="auto"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 bwMode="auto">
              <a:xfrm>
                <a:off x="186645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 bwMode="auto">
          <a:xfrm>
            <a:off x="4420850" y="1751375"/>
            <a:ext cx="3199199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Manrope Medium"/>
                <a:ea typeface="Manrope Medium"/>
                <a:cs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4655951" y="873375"/>
            <a:ext cx="1238700" cy="55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Montserrat"/>
                <a:ea typeface="Montserrat"/>
                <a:cs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53" name="Google Shape;53;p3"/>
          <p:cNvSpPr>
            <a:spLocks noGrp="1"/>
          </p:cNvSpPr>
          <p:nvPr>
            <p:ph type="pic" idx="3"/>
          </p:nvPr>
        </p:nvSpPr>
        <p:spPr bwMode="auto">
          <a:xfrm flipH="1">
            <a:off x="-48" y="0"/>
            <a:ext cx="3493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 bwMode="auto">
          <a:xfrm>
            <a:off x="4827003" y="2848399"/>
            <a:ext cx="3076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2"/>
          </p:nvPr>
        </p:nvSpPr>
        <p:spPr bwMode="auto">
          <a:xfrm>
            <a:off x="1240838" y="2848403"/>
            <a:ext cx="3076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3"/>
          </p:nvPr>
        </p:nvSpPr>
        <p:spPr bwMode="auto">
          <a:xfrm>
            <a:off x="1240824" y="2237975"/>
            <a:ext cx="307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4"/>
          </p:nvPr>
        </p:nvSpPr>
        <p:spPr bwMode="auto">
          <a:xfrm>
            <a:off x="4826988" y="2237975"/>
            <a:ext cx="307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91" name="Google Shape;91;p5"/>
          <p:cNvGrpSpPr/>
          <p:nvPr/>
        </p:nvGrpSpPr>
        <p:grpSpPr bwMode="auto">
          <a:xfrm>
            <a:off x="7055816" y="3370363"/>
            <a:ext cx="2456162" cy="3228512"/>
            <a:chOff x="7055816" y="3370363"/>
            <a:chExt cx="2456162" cy="3228512"/>
          </a:xfrm>
        </p:grpSpPr>
        <p:sp>
          <p:nvSpPr>
            <p:cNvPr id="92" name="Google Shape;92;p5"/>
            <p:cNvSpPr/>
            <p:nvPr/>
          </p:nvSpPr>
          <p:spPr bwMode="auto">
            <a:xfrm rot="-5400000">
              <a:off x="7792679" y="48795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grpSp>
          <p:nvGrpSpPr>
            <p:cNvPr id="93" name="Google Shape;93;p5"/>
            <p:cNvGrpSpPr/>
            <p:nvPr/>
          </p:nvGrpSpPr>
          <p:grpSpPr bwMode="auto">
            <a:xfrm>
              <a:off x="8496291" y="3370363"/>
              <a:ext cx="591646" cy="720033"/>
              <a:chOff x="3883186" y="1687261"/>
              <a:chExt cx="465900" cy="567000"/>
            </a:xfrm>
          </p:grpSpPr>
          <p:cxnSp>
            <p:nvCxnSpPr>
              <p:cNvPr id="94" name="Google Shape;94;p5"/>
              <p:cNvCxnSpPr>
                <a:cxnSpLocks/>
              </p:cNvCxnSpPr>
              <p:nvPr/>
            </p:nvCxnSpPr>
            <p:spPr bwMode="auto"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" name="Google Shape;95;p5"/>
              <p:cNvCxnSpPr>
                <a:cxnSpLocks/>
              </p:cNvCxnSpPr>
              <p:nvPr/>
            </p:nvCxnSpPr>
            <p:spPr bwMode="auto"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5"/>
              <p:cNvCxnSpPr>
                <a:cxnSpLocks/>
              </p:cNvCxnSpPr>
              <p:nvPr/>
            </p:nvCxnSpPr>
            <p:spPr bwMode="auto"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5"/>
              <p:cNvCxnSpPr>
                <a:cxnSpLocks/>
              </p:cNvCxnSpPr>
              <p:nvPr/>
            </p:nvCxnSpPr>
            <p:spPr bwMode="auto"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8" name="Google Shape;98;p5"/>
            <p:cNvGrpSpPr/>
            <p:nvPr/>
          </p:nvGrpSpPr>
          <p:grpSpPr bwMode="auto">
            <a:xfrm rot="10800000" flipH="1">
              <a:off x="7055816" y="4688913"/>
              <a:ext cx="1603833" cy="338561"/>
              <a:chOff x="294065" y="4525659"/>
              <a:chExt cx="1603833" cy="338561"/>
            </a:xfrm>
          </p:grpSpPr>
          <p:sp>
            <p:nvSpPr>
              <p:cNvPr id="99" name="Google Shape;99;p5"/>
              <p:cNvSpPr/>
              <p:nvPr/>
            </p:nvSpPr>
            <p:spPr bwMode="auto"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 bwMode="auto"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 bwMode="auto"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 bwMode="auto"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 bwMode="auto"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 bwMode="auto"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 bwMode="auto"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6" name="Google Shape;106;p5"/>
              <p:cNvSpPr/>
              <p:nvPr/>
            </p:nvSpPr>
            <p:spPr bwMode="auto"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 bwMode="auto"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8" name="Google Shape;108;p5"/>
              <p:cNvSpPr/>
              <p:nvPr/>
            </p:nvSpPr>
            <p:spPr bwMode="auto"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9" name="Google Shape;109;p5"/>
              <p:cNvSpPr/>
              <p:nvPr/>
            </p:nvSpPr>
            <p:spPr bwMode="auto"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 bwMode="auto"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 bwMode="auto">
              <a:xfrm>
                <a:off x="127522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 bwMode="auto">
              <a:xfrm>
                <a:off x="1079203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 bwMode="auto">
              <a:xfrm>
                <a:off x="883181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 bwMode="auto">
              <a:xfrm>
                <a:off x="686110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 bwMode="auto">
              <a:xfrm>
                <a:off x="490088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 bwMode="auto">
              <a:xfrm>
                <a:off x="294065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 bwMode="auto"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 bwMode="auto"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 bwMode="auto">
              <a:xfrm>
                <a:off x="147230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 bwMode="auto"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 bwMode="auto"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 bwMode="auto">
              <a:xfrm>
                <a:off x="166937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 bwMode="auto"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 bwMode="auto"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 bwMode="auto">
              <a:xfrm>
                <a:off x="186645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6" name="Google Shape;166;p7"/>
          <p:cNvGrpSpPr/>
          <p:nvPr/>
        </p:nvGrpSpPr>
        <p:grpSpPr bwMode="auto">
          <a:xfrm>
            <a:off x="-1644175" y="1654948"/>
            <a:ext cx="7084225" cy="3322537"/>
            <a:chOff x="-1644175" y="1654948"/>
            <a:chExt cx="7084225" cy="3322537"/>
          </a:xfrm>
        </p:grpSpPr>
        <p:sp>
          <p:nvSpPr>
            <p:cNvPr id="167" name="Google Shape;167;p7"/>
            <p:cNvSpPr/>
            <p:nvPr/>
          </p:nvSpPr>
          <p:spPr bwMode="auto">
            <a:xfrm rot="10800000" flipH="1">
              <a:off x="-1644175" y="165494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grpSp>
          <p:nvGrpSpPr>
            <p:cNvPr id="168" name="Google Shape;168;p7"/>
            <p:cNvGrpSpPr/>
            <p:nvPr/>
          </p:nvGrpSpPr>
          <p:grpSpPr bwMode="auto">
            <a:xfrm rot="5400000" flipH="1">
              <a:off x="-420959" y="3192476"/>
              <a:ext cx="1603833" cy="338561"/>
              <a:chOff x="294065" y="4525659"/>
              <a:chExt cx="1603833" cy="338561"/>
            </a:xfrm>
          </p:grpSpPr>
          <p:sp>
            <p:nvSpPr>
              <p:cNvPr id="169" name="Google Shape;169;p7"/>
              <p:cNvSpPr/>
              <p:nvPr/>
            </p:nvSpPr>
            <p:spPr bwMode="auto"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 bwMode="auto"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 bwMode="auto"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 bwMode="auto"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 bwMode="auto"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 bwMode="auto"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 bwMode="auto"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 bwMode="auto"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 bwMode="auto"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 bwMode="auto"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 bwMode="auto"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 bwMode="auto"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 bwMode="auto">
              <a:xfrm>
                <a:off x="127522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 bwMode="auto">
              <a:xfrm>
                <a:off x="1079203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 bwMode="auto">
              <a:xfrm>
                <a:off x="883181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 bwMode="auto">
              <a:xfrm>
                <a:off x="686110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 bwMode="auto">
              <a:xfrm>
                <a:off x="490088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 bwMode="auto">
              <a:xfrm>
                <a:off x="294065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 bwMode="auto"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 bwMode="auto"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 bwMode="auto">
              <a:xfrm>
                <a:off x="147230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0" name="Google Shape;190;p7"/>
              <p:cNvSpPr/>
              <p:nvPr/>
            </p:nvSpPr>
            <p:spPr bwMode="auto"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1" name="Google Shape;191;p7"/>
              <p:cNvSpPr/>
              <p:nvPr/>
            </p:nvSpPr>
            <p:spPr bwMode="auto"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 bwMode="auto">
              <a:xfrm>
                <a:off x="166937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 bwMode="auto"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 bwMode="auto"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 bwMode="auto">
              <a:xfrm>
                <a:off x="186645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196" name="Google Shape;196;p7"/>
            <p:cNvGrpSpPr/>
            <p:nvPr/>
          </p:nvGrpSpPr>
          <p:grpSpPr bwMode="auto">
            <a:xfrm rot="-5400000">
              <a:off x="4668600" y="4206036"/>
              <a:ext cx="218100" cy="1324800"/>
              <a:chOff x="8321275" y="2721525"/>
              <a:chExt cx="218100" cy="1324800"/>
            </a:xfrm>
          </p:grpSpPr>
          <p:sp>
            <p:nvSpPr>
              <p:cNvPr id="197" name="Google Shape;197;p7"/>
              <p:cNvSpPr/>
              <p:nvPr/>
            </p:nvSpPr>
            <p:spPr bwMode="auto">
              <a:xfrm>
                <a:off x="8321275" y="2721525"/>
                <a:ext cx="218100" cy="218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  <p:cxnSp>
            <p:nvCxnSpPr>
              <p:cNvPr id="198" name="Google Shape;198;p7"/>
              <p:cNvCxnSpPr>
                <a:cxnSpLocks/>
                <a:stCxn id="197" idx="4"/>
              </p:cNvCxnSpPr>
              <p:nvPr/>
            </p:nvCxnSpPr>
            <p:spPr bwMode="auto">
              <a:xfrm rot="5400000">
                <a:off x="7876975" y="3492975"/>
                <a:ext cx="1106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 bwMode="auto">
          <a:xfrm>
            <a:off x="713225" y="770500"/>
            <a:ext cx="431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subTitle" idx="1"/>
          </p:nvPr>
        </p:nvSpPr>
        <p:spPr bwMode="auto">
          <a:xfrm>
            <a:off x="713225" y="1409000"/>
            <a:ext cx="4314300" cy="2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1" name="Google Shape;201;p7"/>
          <p:cNvSpPr>
            <a:spLocks noGrp="1"/>
          </p:cNvSpPr>
          <p:nvPr>
            <p:ph type="pic" idx="2"/>
          </p:nvPr>
        </p:nvSpPr>
        <p:spPr bwMode="auto">
          <a:xfrm>
            <a:off x="5440050" y="0"/>
            <a:ext cx="37038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 bwMode="auto">
          <a:xfrm>
            <a:off x="2317950" y="1307099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grpSp>
        <p:nvGrpSpPr>
          <p:cNvPr id="204" name="Google Shape;204;p8"/>
          <p:cNvGrpSpPr/>
          <p:nvPr/>
        </p:nvGrpSpPr>
        <p:grpSpPr bwMode="auto"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 bwMode="auto"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 bwMode="auto"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 bwMode="auto">
            <a:xfrm>
              <a:off x="8539275" y="3791850"/>
              <a:ext cx="510300" cy="1105000"/>
              <a:chOff x="62646" y="2769449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 bwMode="auto">
              <a:xfrm>
                <a:off x="62650" y="2769449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cxnSp>
            <p:nvCxnSpPr>
              <p:cNvPr id="209" name="Google Shape;209;p8"/>
              <p:cNvCxnSpPr>
                <a:cxnSpLocks/>
              </p:cNvCxnSpPr>
              <p:nvPr/>
            </p:nvCxnSpPr>
            <p:spPr bwMode="auto">
              <a:xfrm>
                <a:off x="62646" y="2912596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 bwMode="auto"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 bwMode="auto"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 bwMode="auto"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 bwMode="auto"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 bwMode="auto"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 bwMode="auto"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 bwMode="auto"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 bwMode="auto"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 bwMode="auto"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 bwMode="auto"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 bwMode="auto"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 bwMode="auto"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 bwMode="auto"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 bwMode="auto"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 bwMode="auto"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 bwMode="auto"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 bwMode="auto"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 bwMode="auto"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 bwMode="auto"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 bwMode="auto">
              <a:xfrm>
                <a:off x="127522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 bwMode="auto">
              <a:xfrm>
                <a:off x="1079203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 bwMode="auto">
              <a:xfrm>
                <a:off x="883181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 bwMode="auto">
              <a:xfrm>
                <a:off x="686110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 bwMode="auto">
              <a:xfrm>
                <a:off x="490088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 bwMode="auto">
              <a:xfrm>
                <a:off x="294065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 bwMode="auto"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 bwMode="auto"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 bwMode="auto">
              <a:xfrm>
                <a:off x="147230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 bwMode="auto"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 bwMode="auto"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 bwMode="auto">
              <a:xfrm>
                <a:off x="166937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 bwMode="auto"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 bwMode="auto"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 bwMode="auto">
              <a:xfrm>
                <a:off x="186645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 bwMode="auto">
          <a:xfrm>
            <a:off x="2135550" y="1189100"/>
            <a:ext cx="4872899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 bwMode="auto">
          <a:xfrm>
            <a:off x="2135550" y="3153500"/>
            <a:ext cx="4872899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47" name="Google Shape;247;p9"/>
          <p:cNvGrpSpPr/>
          <p:nvPr/>
        </p:nvGrpSpPr>
        <p:grpSpPr bwMode="auto"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 bwMode="auto"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 bwMode="auto"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 bwMode="auto"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 bwMode="auto"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 bwMode="auto">
            <a:xfrm flipH="1">
              <a:off x="7521924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 bwMode="auto"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 bwMode="auto"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cxnSp>
            <p:nvCxnSpPr>
              <p:cNvPr id="255" name="Google Shape;255;p9"/>
              <p:cNvCxnSpPr>
                <a:cxnSpLocks/>
              </p:cNvCxnSpPr>
              <p:nvPr/>
            </p:nvCxnSpPr>
            <p:spPr bwMode="auto"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 bwMode="auto"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 bwMode="auto"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 bwMode="auto"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 bwMode="auto"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cxnSp>
          <p:nvCxnSpPr>
            <p:cNvPr id="260" name="Google Shape;260;p9"/>
            <p:cNvCxnSpPr>
              <a:cxnSpLocks/>
              <a:stCxn id="259" idx="0"/>
            </p:cNvCxnSpPr>
            <p:nvPr/>
          </p:nvCxnSpPr>
          <p:spPr bwMode="auto"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 bwMode="auto">
            <a:xfrm>
              <a:off x="816200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 bwMode="auto"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 bwMode="auto"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 bwMode="auto"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 bwMode="auto"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 bwMode="auto"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 bwMode="auto"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 bwMode="auto"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 bwMode="auto"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 bwMode="auto"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 bwMode="auto"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 bwMode="auto"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 bwMode="auto"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 bwMode="auto">
              <a:xfrm>
                <a:off x="127522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 bwMode="auto">
              <a:xfrm>
                <a:off x="1079203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 bwMode="auto">
              <a:xfrm>
                <a:off x="883181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 bwMode="auto">
              <a:xfrm>
                <a:off x="686110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 bwMode="auto">
              <a:xfrm>
                <a:off x="490088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 bwMode="auto">
              <a:xfrm>
                <a:off x="294065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 bwMode="auto"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 bwMode="auto"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 bwMode="auto">
              <a:xfrm>
                <a:off x="147230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 bwMode="auto"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 bwMode="auto"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 bwMode="auto">
              <a:xfrm>
                <a:off x="166937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 bwMode="auto"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 bwMode="auto"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 bwMode="auto">
              <a:xfrm>
                <a:off x="186645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93" name="Google Shape;293;p11"/>
          <p:cNvGrpSpPr/>
          <p:nvPr/>
        </p:nvGrpSpPr>
        <p:grpSpPr bwMode="auto">
          <a:xfrm>
            <a:off x="-1013975" y="-514125"/>
            <a:ext cx="10055100" cy="5520525"/>
            <a:chOff x="-1013975" y="-514125"/>
            <a:chExt cx="10055100" cy="5520525"/>
          </a:xfrm>
        </p:grpSpPr>
        <p:grpSp>
          <p:nvGrpSpPr>
            <p:cNvPr id="294" name="Google Shape;294;p11"/>
            <p:cNvGrpSpPr/>
            <p:nvPr/>
          </p:nvGrpSpPr>
          <p:grpSpPr bwMode="auto"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295" name="Google Shape;295;p11"/>
              <p:cNvSpPr/>
              <p:nvPr/>
            </p:nvSpPr>
            <p:spPr bwMode="auto"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  <p:sp>
            <p:nvSpPr>
              <p:cNvPr id="296" name="Google Shape;296;p11"/>
              <p:cNvSpPr/>
              <p:nvPr/>
            </p:nvSpPr>
            <p:spPr bwMode="auto"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</p:grpSp>
        <p:sp>
          <p:nvSpPr>
            <p:cNvPr id="297" name="Google Shape;297;p11"/>
            <p:cNvSpPr/>
            <p:nvPr/>
          </p:nvSpPr>
          <p:spPr bwMode="auto">
            <a:xfrm rot="5400000">
              <a:off x="725207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298" name="Google Shape;298;p11"/>
            <p:cNvSpPr/>
            <p:nvPr/>
          </p:nvSpPr>
          <p:spPr bwMode="auto">
            <a:xfrm>
              <a:off x="-101397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grpSp>
          <p:nvGrpSpPr>
            <p:cNvPr id="299" name="Google Shape;299;p11"/>
            <p:cNvGrpSpPr/>
            <p:nvPr/>
          </p:nvGrpSpPr>
          <p:grpSpPr bwMode="auto">
            <a:xfrm>
              <a:off x="262759" y="2273450"/>
              <a:ext cx="591653" cy="1081200"/>
              <a:chOff x="7224259" y="2787025"/>
              <a:chExt cx="591653" cy="1081200"/>
            </a:xfrm>
          </p:grpSpPr>
          <p:sp>
            <p:nvSpPr>
              <p:cNvPr id="300" name="Google Shape;300;p11"/>
              <p:cNvSpPr/>
              <p:nvPr/>
            </p:nvSpPr>
            <p:spPr bwMode="auto"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cxnSp>
            <p:nvCxnSpPr>
              <p:cNvPr id="301" name="Google Shape;301;p11"/>
              <p:cNvCxnSpPr>
                <a:cxnSpLocks/>
              </p:cNvCxnSpPr>
              <p:nvPr/>
            </p:nvCxnSpPr>
            <p:spPr bwMode="auto"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02" name="Google Shape;302;p11"/>
              <p:cNvSpPr/>
              <p:nvPr/>
            </p:nvSpPr>
            <p:spPr bwMode="auto"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03" name="Google Shape;303;p11"/>
              <p:cNvSpPr/>
              <p:nvPr/>
            </p:nvSpPr>
            <p:spPr bwMode="auto"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04" name="Google Shape;304;p11"/>
              <p:cNvSpPr/>
              <p:nvPr/>
            </p:nvSpPr>
            <p:spPr bwMode="auto"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sp>
          <p:nvSpPr>
            <p:cNvPr id="305" name="Google Shape;305;p11"/>
            <p:cNvSpPr/>
            <p:nvPr/>
          </p:nvSpPr>
          <p:spPr bwMode="auto">
            <a:xfrm rot="10800000">
              <a:off x="262750" y="3529800"/>
              <a:ext cx="218100" cy="2181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cxnSp>
          <p:nvCxnSpPr>
            <p:cNvPr id="306" name="Google Shape;306;p11"/>
            <p:cNvCxnSpPr>
              <a:cxnSpLocks/>
              <a:stCxn id="305" idx="0"/>
            </p:cNvCxnSpPr>
            <p:nvPr/>
          </p:nvCxnSpPr>
          <p:spPr bwMode="auto">
            <a:xfrm>
              <a:off x="37180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7" name="Google Shape;307;p11"/>
            <p:cNvGrpSpPr/>
            <p:nvPr/>
          </p:nvGrpSpPr>
          <p:grpSpPr bwMode="auto">
            <a:xfrm flipH="1">
              <a:off x="6445316" y="370226"/>
              <a:ext cx="1603833" cy="338561"/>
              <a:chOff x="294065" y="4525659"/>
              <a:chExt cx="1603833" cy="338561"/>
            </a:xfrm>
          </p:grpSpPr>
          <p:sp>
            <p:nvSpPr>
              <p:cNvPr id="308" name="Google Shape;308;p11"/>
              <p:cNvSpPr/>
              <p:nvPr/>
            </p:nvSpPr>
            <p:spPr bwMode="auto"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09" name="Google Shape;309;p11"/>
              <p:cNvSpPr/>
              <p:nvPr/>
            </p:nvSpPr>
            <p:spPr bwMode="auto"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10" name="Google Shape;310;p11"/>
              <p:cNvSpPr/>
              <p:nvPr/>
            </p:nvSpPr>
            <p:spPr bwMode="auto"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11" name="Google Shape;311;p11"/>
              <p:cNvSpPr/>
              <p:nvPr/>
            </p:nvSpPr>
            <p:spPr bwMode="auto"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12" name="Google Shape;312;p11"/>
              <p:cNvSpPr/>
              <p:nvPr/>
            </p:nvSpPr>
            <p:spPr bwMode="auto"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13" name="Google Shape;313;p11"/>
              <p:cNvSpPr/>
              <p:nvPr/>
            </p:nvSpPr>
            <p:spPr bwMode="auto"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14" name="Google Shape;314;p11"/>
              <p:cNvSpPr/>
              <p:nvPr/>
            </p:nvSpPr>
            <p:spPr bwMode="auto"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15" name="Google Shape;315;p11"/>
              <p:cNvSpPr/>
              <p:nvPr/>
            </p:nvSpPr>
            <p:spPr bwMode="auto"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16" name="Google Shape;316;p11"/>
              <p:cNvSpPr/>
              <p:nvPr/>
            </p:nvSpPr>
            <p:spPr bwMode="auto"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17" name="Google Shape;317;p11"/>
              <p:cNvSpPr/>
              <p:nvPr/>
            </p:nvSpPr>
            <p:spPr bwMode="auto"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18" name="Google Shape;318;p11"/>
              <p:cNvSpPr/>
              <p:nvPr/>
            </p:nvSpPr>
            <p:spPr bwMode="auto"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19" name="Google Shape;319;p11"/>
              <p:cNvSpPr/>
              <p:nvPr/>
            </p:nvSpPr>
            <p:spPr bwMode="auto"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20" name="Google Shape;320;p11"/>
              <p:cNvSpPr/>
              <p:nvPr/>
            </p:nvSpPr>
            <p:spPr bwMode="auto">
              <a:xfrm>
                <a:off x="127522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21" name="Google Shape;321;p11"/>
              <p:cNvSpPr/>
              <p:nvPr/>
            </p:nvSpPr>
            <p:spPr bwMode="auto">
              <a:xfrm>
                <a:off x="1079203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22" name="Google Shape;322;p11"/>
              <p:cNvSpPr/>
              <p:nvPr/>
            </p:nvSpPr>
            <p:spPr bwMode="auto">
              <a:xfrm>
                <a:off x="883181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23" name="Google Shape;323;p11"/>
              <p:cNvSpPr/>
              <p:nvPr/>
            </p:nvSpPr>
            <p:spPr bwMode="auto">
              <a:xfrm>
                <a:off x="686110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 bwMode="auto">
              <a:xfrm>
                <a:off x="490088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25" name="Google Shape;325;p11"/>
              <p:cNvSpPr/>
              <p:nvPr/>
            </p:nvSpPr>
            <p:spPr bwMode="auto">
              <a:xfrm>
                <a:off x="294065" y="483382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 bwMode="auto"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 bwMode="auto"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 bwMode="auto">
              <a:xfrm>
                <a:off x="147230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29" name="Google Shape;329;p11"/>
              <p:cNvSpPr/>
              <p:nvPr/>
            </p:nvSpPr>
            <p:spPr bwMode="auto"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30" name="Google Shape;330;p11"/>
              <p:cNvSpPr/>
              <p:nvPr/>
            </p:nvSpPr>
            <p:spPr bwMode="auto"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31" name="Google Shape;331;p11"/>
              <p:cNvSpPr/>
              <p:nvPr/>
            </p:nvSpPr>
            <p:spPr bwMode="auto">
              <a:xfrm>
                <a:off x="1669376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32" name="Google Shape;332;p11"/>
              <p:cNvSpPr/>
              <p:nvPr/>
            </p:nvSpPr>
            <p:spPr bwMode="auto"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33" name="Google Shape;333;p11"/>
              <p:cNvSpPr/>
              <p:nvPr/>
            </p:nvSpPr>
            <p:spPr bwMode="auto"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34" name="Google Shape;334;p11"/>
              <p:cNvSpPr/>
              <p:nvPr/>
            </p:nvSpPr>
            <p:spPr bwMode="auto">
              <a:xfrm>
                <a:off x="1866451" y="4833822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  <p:sp>
        <p:nvSpPr>
          <p:cNvPr id="335" name="Google Shape;335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1759938" y="1416838"/>
            <a:ext cx="5624100" cy="12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336" name="Google Shape;336;p11"/>
          <p:cNvSpPr txBox="1">
            <a:spLocks noGrp="1"/>
          </p:cNvSpPr>
          <p:nvPr>
            <p:ph type="subTitle" idx="1"/>
          </p:nvPr>
        </p:nvSpPr>
        <p:spPr bwMode="auto">
          <a:xfrm>
            <a:off x="1759938" y="2794850"/>
            <a:ext cx="5624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four columns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4" name="Google Shape;584;p21"/>
          <p:cNvSpPr txBox="1">
            <a:spLocks noGrp="1"/>
          </p:cNvSpPr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5" name="Google Shape;585;p21"/>
          <p:cNvSpPr txBox="1">
            <a:spLocks noGrp="1"/>
          </p:cNvSpPr>
          <p:nvPr>
            <p:ph type="subTitle" idx="1"/>
          </p:nvPr>
        </p:nvSpPr>
        <p:spPr bwMode="auto">
          <a:xfrm>
            <a:off x="1048041" y="1701833"/>
            <a:ext cx="31527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6" name="Google Shape;586;p21"/>
          <p:cNvSpPr txBox="1">
            <a:spLocks noGrp="1"/>
          </p:cNvSpPr>
          <p:nvPr>
            <p:ph type="subTitle" idx="2"/>
          </p:nvPr>
        </p:nvSpPr>
        <p:spPr bwMode="auto">
          <a:xfrm>
            <a:off x="4943270" y="1701828"/>
            <a:ext cx="31527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7" name="Google Shape;587;p21"/>
          <p:cNvSpPr txBox="1">
            <a:spLocks noGrp="1"/>
          </p:cNvSpPr>
          <p:nvPr>
            <p:ph type="subTitle" idx="3"/>
          </p:nvPr>
        </p:nvSpPr>
        <p:spPr bwMode="auto">
          <a:xfrm>
            <a:off x="1048041" y="3466220"/>
            <a:ext cx="31527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8" name="Google Shape;588;p21"/>
          <p:cNvSpPr txBox="1">
            <a:spLocks noGrp="1"/>
          </p:cNvSpPr>
          <p:nvPr>
            <p:ph type="subTitle" idx="4"/>
          </p:nvPr>
        </p:nvSpPr>
        <p:spPr bwMode="auto">
          <a:xfrm>
            <a:off x="4943268" y="3466204"/>
            <a:ext cx="31527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9" name="Google Shape;589;p21"/>
          <p:cNvSpPr txBox="1">
            <a:spLocks noGrp="1"/>
          </p:cNvSpPr>
          <p:nvPr>
            <p:ph type="subTitle" idx="5"/>
          </p:nvPr>
        </p:nvSpPr>
        <p:spPr bwMode="auto">
          <a:xfrm>
            <a:off x="1048041" y="1190625"/>
            <a:ext cx="3152700" cy="5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90" name="Google Shape;590;p21"/>
          <p:cNvSpPr txBox="1">
            <a:spLocks noGrp="1"/>
          </p:cNvSpPr>
          <p:nvPr>
            <p:ph type="subTitle" idx="6"/>
          </p:nvPr>
        </p:nvSpPr>
        <p:spPr bwMode="auto">
          <a:xfrm>
            <a:off x="1048041" y="2955037"/>
            <a:ext cx="3152700" cy="5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91" name="Google Shape;591;p21"/>
          <p:cNvSpPr txBox="1">
            <a:spLocks noGrp="1"/>
          </p:cNvSpPr>
          <p:nvPr>
            <p:ph type="subTitle" idx="7"/>
          </p:nvPr>
        </p:nvSpPr>
        <p:spPr bwMode="auto">
          <a:xfrm>
            <a:off x="4943241" y="1190625"/>
            <a:ext cx="3152700" cy="5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92" name="Google Shape;592;p21"/>
          <p:cNvSpPr txBox="1">
            <a:spLocks noGrp="1"/>
          </p:cNvSpPr>
          <p:nvPr>
            <p:ph type="subTitle" idx="8"/>
          </p:nvPr>
        </p:nvSpPr>
        <p:spPr bwMode="auto">
          <a:xfrm>
            <a:off x="4943241" y="2955018"/>
            <a:ext cx="3152700" cy="5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593" name="Google Shape;593;p21"/>
          <p:cNvGrpSpPr/>
          <p:nvPr/>
        </p:nvGrpSpPr>
        <p:grpSpPr bwMode="auto">
          <a:xfrm>
            <a:off x="-441000" y="535825"/>
            <a:ext cx="11222400" cy="5229174"/>
            <a:chOff x="-441000" y="535825"/>
            <a:chExt cx="11222400" cy="5229174"/>
          </a:xfrm>
        </p:grpSpPr>
        <p:sp>
          <p:nvSpPr>
            <p:cNvPr id="594" name="Google Shape;594;p21"/>
            <p:cNvSpPr/>
            <p:nvPr/>
          </p:nvSpPr>
          <p:spPr bwMode="auto">
            <a:xfrm>
              <a:off x="-441000" y="460400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595" name="Google Shape;595;p21"/>
            <p:cNvSpPr/>
            <p:nvPr/>
          </p:nvSpPr>
          <p:spPr bwMode="auto">
            <a:xfrm>
              <a:off x="8424000" y="157704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grpSp>
          <p:nvGrpSpPr>
            <p:cNvPr id="596" name="Google Shape;596;p21"/>
            <p:cNvGrpSpPr/>
            <p:nvPr/>
          </p:nvGrpSpPr>
          <p:grpSpPr bwMode="auto">
            <a:xfrm>
              <a:off x="121566" y="4166638"/>
              <a:ext cx="591646" cy="720033"/>
              <a:chOff x="3883186" y="1687261"/>
              <a:chExt cx="465900" cy="567000"/>
            </a:xfrm>
          </p:grpSpPr>
          <p:cxnSp>
            <p:nvCxnSpPr>
              <p:cNvPr id="597" name="Google Shape;597;p21"/>
              <p:cNvCxnSpPr>
                <a:cxnSpLocks/>
              </p:cNvCxnSpPr>
              <p:nvPr/>
            </p:nvCxnSpPr>
            <p:spPr bwMode="auto"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8" name="Google Shape;598;p21"/>
              <p:cNvCxnSpPr>
                <a:cxnSpLocks/>
              </p:cNvCxnSpPr>
              <p:nvPr/>
            </p:nvCxnSpPr>
            <p:spPr bwMode="auto"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21"/>
              <p:cNvCxnSpPr>
                <a:cxnSpLocks/>
              </p:cNvCxnSpPr>
              <p:nvPr/>
            </p:nvCxnSpPr>
            <p:spPr bwMode="auto"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21"/>
              <p:cNvCxnSpPr>
                <a:cxnSpLocks/>
              </p:cNvCxnSpPr>
              <p:nvPr/>
            </p:nvCxnSpPr>
            <p:spPr bwMode="auto"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1" name="Google Shape;601;p21"/>
            <p:cNvGrpSpPr/>
            <p:nvPr/>
          </p:nvGrpSpPr>
          <p:grpSpPr bwMode="auto">
            <a:xfrm>
              <a:off x="8766325" y="535825"/>
              <a:ext cx="218100" cy="1482599"/>
              <a:chOff x="8321725" y="2557875"/>
              <a:chExt cx="218100" cy="1482599"/>
            </a:xfrm>
          </p:grpSpPr>
          <p:sp>
            <p:nvSpPr>
              <p:cNvPr id="602" name="Google Shape;602;p21"/>
              <p:cNvSpPr/>
              <p:nvPr/>
            </p:nvSpPr>
            <p:spPr bwMode="auto"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  <p:cxnSp>
            <p:nvCxnSpPr>
              <p:cNvPr id="603" name="Google Shape;603;p21"/>
              <p:cNvCxnSpPr>
                <a:cxnSpLocks/>
                <a:stCxn id="602" idx="0"/>
              </p:cNvCxnSpPr>
              <p:nvPr/>
            </p:nvCxnSpPr>
            <p:spPr bwMode="auto"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21"/>
              <p:cNvCxnSpPr>
                <a:cxnSpLocks/>
                <a:stCxn id="602" idx="4"/>
              </p:cNvCxnSpPr>
              <p:nvPr/>
            </p:nvCxnSpPr>
            <p:spPr bwMode="auto"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 bwMode="auto"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EZTeam</a:t>
            </a:r>
            <a:br>
              <a:rPr lang="en"/>
            </a:br>
            <a:r>
              <a:rPr lang="en" sz="3200"/>
              <a:t>-</a:t>
            </a:r>
            <a:r>
              <a:rPr lang="ru-RU" sz="3200"/>
              <a:t>корпоративный чат-бот</a:t>
            </a:r>
            <a:endParaRPr sz="3200">
              <a:latin typeface="Manrope Light"/>
              <a:ea typeface="Manrope Light"/>
              <a:cs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 bwMode="auto">
          <a:xfrm>
            <a:off x="713225" y="3203263"/>
            <a:ext cx="4349842" cy="843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Лютый Никита Артемович ИТ2-23</a:t>
            </a:r>
            <a:endParaRPr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dirty="0"/>
              <a:t>Наставники: Егоров Р.В., Карпова Ю.В.</a:t>
            </a:r>
            <a:endParaRPr lang="en-US" dirty="0"/>
          </a:p>
        </p:txBody>
      </p:sp>
      <p:sp>
        <p:nvSpPr>
          <p:cNvPr id="888" name="Google Shape;888;p33"/>
          <p:cNvSpPr/>
          <p:nvPr/>
        </p:nvSpPr>
        <p:spPr bwMode="auto"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Montserrat"/>
              <a:ea typeface="Montserrat"/>
              <a:cs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 bwMode="auto"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 bwMode="auto"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 bwMode="auto"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>
                  <a:cxnSpLocks/>
                </p:cNvCxnSpPr>
                <p:nvPr/>
              </p:nvCxnSpPr>
              <p:spPr bwMode="auto"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>
                  <a:cxnSpLocks/>
                </p:cNvCxnSpPr>
                <p:nvPr/>
              </p:nvCxnSpPr>
              <p:spPr bwMode="auto"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>
                  <a:cxnSpLocks/>
                </p:cNvCxnSpPr>
                <p:nvPr/>
              </p:nvCxnSpPr>
              <p:spPr bwMode="auto"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>
                  <a:cxnSpLocks/>
                </p:cNvCxnSpPr>
                <p:nvPr/>
              </p:nvCxnSpPr>
              <p:spPr bwMode="auto"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 bwMode="auto"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>
                  <a:cxnSpLocks/>
                </p:cNvCxnSpPr>
                <p:nvPr/>
              </p:nvCxnSpPr>
              <p:spPr bwMode="auto"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>
                  <a:cxnSpLocks/>
                </p:cNvCxnSpPr>
                <p:nvPr/>
              </p:nvCxnSpPr>
              <p:spPr bwMode="auto"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>
                  <a:cxnSpLocks/>
                </p:cNvCxnSpPr>
                <p:nvPr/>
              </p:nvCxnSpPr>
              <p:spPr bwMode="auto"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>
                  <a:cxnSpLocks/>
                </p:cNvCxnSpPr>
                <p:nvPr/>
              </p:nvCxnSpPr>
              <p:spPr bwMode="auto"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 bwMode="auto">
            <a:xfrm>
              <a:off x="6846808" y="2758450"/>
              <a:ext cx="2034391" cy="2073275"/>
              <a:chOff x="6846808" y="2758450"/>
              <a:chExt cx="2034391" cy="2073275"/>
            </a:xfrm>
          </p:grpSpPr>
          <p:grpSp>
            <p:nvGrpSpPr>
              <p:cNvPr id="902" name="Google Shape;902;p33"/>
              <p:cNvGrpSpPr/>
              <p:nvPr/>
            </p:nvGrpSpPr>
            <p:grpSpPr bwMode="auto"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 bwMode="auto"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>
                    <a:latin typeface="Montserrat"/>
                    <a:ea typeface="Montserrat"/>
                    <a:cs typeface="Montserrat"/>
                  </a:endParaRPr>
                </a:p>
              </p:txBody>
            </p:sp>
            <p:cxnSp>
              <p:nvCxnSpPr>
                <p:cNvPr id="904" name="Google Shape;904;p33"/>
                <p:cNvCxnSpPr>
                  <a:cxnSpLocks/>
                </p:cNvCxnSpPr>
                <p:nvPr/>
              </p:nvCxnSpPr>
              <p:spPr bwMode="auto"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 bwMode="auto"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>
                    <a:latin typeface="Montserrat"/>
                    <a:ea typeface="Montserrat"/>
                    <a:cs typeface="Montserrat"/>
                  </a:endParaRPr>
                </a:p>
              </p:txBody>
            </p:sp>
            <p:cxnSp>
              <p:nvCxnSpPr>
                <p:cNvPr id="906" name="Google Shape;906;p33"/>
                <p:cNvCxnSpPr>
                  <a:cxnSpLocks/>
                </p:cNvCxnSpPr>
                <p:nvPr/>
              </p:nvCxnSpPr>
              <p:spPr bwMode="auto"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>
                  <a:cxnSpLocks/>
                </p:cNvCxnSpPr>
                <p:nvPr/>
              </p:nvCxnSpPr>
              <p:spPr bwMode="auto"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>
                  <a:cxnSpLocks/>
                </p:cNvCxnSpPr>
                <p:nvPr/>
              </p:nvCxnSpPr>
              <p:spPr bwMode="auto"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 bwMode="auto"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 bwMode="auto"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  <p:cxnSp>
              <p:nvCxnSpPr>
                <p:cNvPr id="911" name="Google Shape;911;p33"/>
                <p:cNvCxnSpPr>
                  <a:cxnSpLocks/>
                </p:cNvCxnSpPr>
                <p:nvPr/>
              </p:nvCxnSpPr>
              <p:spPr bwMode="auto"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 bwMode="auto"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 bwMode="auto"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 bwMode="auto"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 bwMode="auto"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 bwMode="auto"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 bwMode="auto"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 bwMode="auto"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  <p:cxnSp>
              <p:nvCxnSpPr>
                <p:cNvPr id="919" name="Google Shape;919;p33"/>
                <p:cNvCxnSpPr>
                  <a:cxnSpLocks/>
                </p:cNvCxnSpPr>
                <p:nvPr/>
              </p:nvCxnSpPr>
              <p:spPr bwMode="auto">
                <a:xfrm flipH="1">
                  <a:off x="8269155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 bwMode="auto"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 bwMode="auto"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 bwMode="auto"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 bwMode="auto"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2" name="Google Shape;972;p36"/>
          <p:cNvSpPr txBox="1">
            <a:spLocks noGrp="1"/>
          </p:cNvSpPr>
          <p:nvPr>
            <p:ph type="title"/>
          </p:nvPr>
        </p:nvSpPr>
        <p:spPr bwMode="auto">
          <a:xfrm>
            <a:off x="713225" y="770500"/>
            <a:ext cx="431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973" name="Google Shape;973;p36"/>
          <p:cNvSpPr txBox="1">
            <a:spLocks noGrp="1"/>
          </p:cNvSpPr>
          <p:nvPr>
            <p:ph type="subTitle" idx="1"/>
          </p:nvPr>
        </p:nvSpPr>
        <p:spPr bwMode="auto">
          <a:xfrm>
            <a:off x="713225" y="1409000"/>
            <a:ext cx="4314300" cy="2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  <a:defRPr/>
            </a:pPr>
            <a:r>
              <a:rPr lang="ru-RU" sz="1400" b="0">
                <a:latin typeface="Segoe UI Variable Display"/>
              </a:rPr>
              <a:t>В любой компании есть уже слаженный коллектив и новым работникам довольно сложно в него влиться. А сколько у новых работников стандартных, уже всем надоевших, вопросов</a:t>
            </a:r>
            <a:r>
              <a:rPr lang="en-US" sz="1400" b="0">
                <a:latin typeface="Segoe UI Variable Display"/>
              </a:rPr>
              <a:t>?</a:t>
            </a:r>
            <a:endParaRPr lang="ru-RU" sz="1400" b="0">
              <a:solidFill>
                <a:schemeClr val="accent3"/>
              </a:solidFill>
              <a:latin typeface="Segoe UI Variable Display"/>
            </a:endParaRPr>
          </a:p>
          <a:p>
            <a:pPr marL="0" indent="0">
              <a:spcAft>
                <a:spcPts val="2100"/>
              </a:spcAft>
              <a:buNone/>
              <a:defRPr/>
            </a:pPr>
            <a:r>
              <a:rPr lang="ru-RU" sz="1400" b="0">
                <a:latin typeface="Segoe UI Variable Display"/>
              </a:rPr>
              <a:t>Согласитесь, не очень удобно проводить для каждого нового сотрудника экскурсию по компании,</a:t>
            </a:r>
            <a:r>
              <a:rPr lang="en-US" sz="1400" b="0">
                <a:latin typeface="Segoe UI Variable Display"/>
              </a:rPr>
              <a:t> </a:t>
            </a:r>
            <a:r>
              <a:rPr lang="ru-RU" sz="1400" b="0">
                <a:latin typeface="Segoe UI Variable Display"/>
              </a:rPr>
              <a:t>знакомство с коллективом, рассказ о том, кто и чем занимается, а так же отвечать на скучные и однообразные вопросы. </a:t>
            </a:r>
            <a:endParaRPr lang="ru-RU" sz="1400" b="0">
              <a:solidFill>
                <a:schemeClr val="accent3"/>
              </a:solidFill>
              <a:latin typeface="Segoe UI Variable Display"/>
            </a:endParaRPr>
          </a:p>
        </p:txBody>
      </p:sp>
      <p:pic>
        <p:nvPicPr>
          <p:cNvPr id="974" name="Google Shape;974;p36"/>
          <p:cNvPicPr>
            <a:picLocks noGrp="1"/>
          </p:cNvPicPr>
          <p:nvPr>
            <p:ph type="pic" idx="2"/>
          </p:nvPr>
        </p:nvPicPr>
        <p:blipFill>
          <a:blip r:embed="rId2">
            <a:alphaModFix/>
          </a:blip>
          <a:srcRect t="3720" b="3719"/>
          <a:stretch/>
        </p:blipFill>
        <p:spPr bwMode="auto">
          <a:xfrm>
            <a:off x="5440050" y="0"/>
            <a:ext cx="3703801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2" name="Google Shape;1112;p44"/>
          <p:cNvSpPr txBox="1">
            <a:spLocks noGrp="1"/>
          </p:cNvSpPr>
          <p:nvPr>
            <p:ph type="subTitle" idx="4"/>
          </p:nvPr>
        </p:nvSpPr>
        <p:spPr bwMode="auto">
          <a:xfrm>
            <a:off x="4843518" y="1867049"/>
            <a:ext cx="307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Цель</a:t>
            </a:r>
            <a:endParaRPr/>
          </a:p>
        </p:txBody>
      </p:sp>
      <p:sp>
        <p:nvSpPr>
          <p:cNvPr id="1114" name="Google Shape;1114;p44"/>
          <p:cNvSpPr txBox="1">
            <a:spLocks noGrp="1"/>
          </p:cNvSpPr>
          <p:nvPr>
            <p:ph type="subTitle" idx="1"/>
          </p:nvPr>
        </p:nvSpPr>
        <p:spPr bwMode="auto">
          <a:xfrm>
            <a:off x="4843518" y="2568848"/>
            <a:ext cx="3076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С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оздание телеграмм-бота для ускорения и улучшения адаптации новых сотрудников в компании.</a:t>
            </a:r>
            <a:endParaRPr/>
          </a:p>
        </p:txBody>
      </p:sp>
      <p:sp>
        <p:nvSpPr>
          <p:cNvPr id="1115" name="Google Shape;1115;p44"/>
          <p:cNvSpPr txBox="1">
            <a:spLocks noGrp="1"/>
          </p:cNvSpPr>
          <p:nvPr>
            <p:ph type="subTitle" idx="2"/>
          </p:nvPr>
        </p:nvSpPr>
        <p:spPr bwMode="auto">
          <a:xfrm>
            <a:off x="1221763" y="2568848"/>
            <a:ext cx="3076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>
                <a:latin typeface="Montserrat"/>
              </a:rPr>
              <a:t>Описанные ранее действия было бы удобнее автоматизировать, нежели для каждого нового сотрудника производить перечисленные действия.</a:t>
            </a:r>
            <a:endParaRPr>
              <a:latin typeface="Montserrat"/>
            </a:endParaRPr>
          </a:p>
        </p:txBody>
      </p:sp>
      <p:sp>
        <p:nvSpPr>
          <p:cNvPr id="1116" name="Google Shape;1116;p44"/>
          <p:cNvSpPr txBox="1">
            <a:spLocks noGrp="1"/>
          </p:cNvSpPr>
          <p:nvPr>
            <p:ph type="subTitle" idx="3"/>
          </p:nvPr>
        </p:nvSpPr>
        <p:spPr bwMode="auto">
          <a:xfrm>
            <a:off x="1224282" y="1867049"/>
            <a:ext cx="307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Проблема</a:t>
            </a:r>
            <a:endParaRPr/>
          </a:p>
        </p:txBody>
      </p:sp>
      <p:grpSp>
        <p:nvGrpSpPr>
          <p:cNvPr id="1117" name="Google Shape;1117;p44"/>
          <p:cNvGrpSpPr/>
          <p:nvPr/>
        </p:nvGrpSpPr>
        <p:grpSpPr bwMode="auto">
          <a:xfrm>
            <a:off x="4945118" y="1077213"/>
            <a:ext cx="1359000" cy="572700"/>
            <a:chOff x="888100" y="1313650"/>
            <a:chExt cx="1359000" cy="572700"/>
          </a:xfrm>
        </p:grpSpPr>
        <p:sp>
          <p:nvSpPr>
            <p:cNvPr id="1118" name="Google Shape;1118;p44"/>
            <p:cNvSpPr/>
            <p:nvPr/>
          </p:nvSpPr>
          <p:spPr bwMode="auto"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1119" name="Google Shape;1119;p44"/>
            <p:cNvSpPr/>
            <p:nvPr/>
          </p:nvSpPr>
          <p:spPr bwMode="auto"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</p:grpSp>
      <p:grpSp>
        <p:nvGrpSpPr>
          <p:cNvPr id="1120" name="Google Shape;1120;p44"/>
          <p:cNvGrpSpPr/>
          <p:nvPr/>
        </p:nvGrpSpPr>
        <p:grpSpPr bwMode="auto">
          <a:xfrm>
            <a:off x="1221763" y="1077038"/>
            <a:ext cx="1359000" cy="572700"/>
            <a:chOff x="888100" y="1313650"/>
            <a:chExt cx="1359000" cy="572700"/>
          </a:xfrm>
        </p:grpSpPr>
        <p:sp>
          <p:nvSpPr>
            <p:cNvPr id="1121" name="Google Shape;1121;p44"/>
            <p:cNvSpPr/>
            <p:nvPr/>
          </p:nvSpPr>
          <p:spPr bwMode="auto"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  <p:sp>
          <p:nvSpPr>
            <p:cNvPr id="1122" name="Google Shape;1122;p44"/>
            <p:cNvSpPr/>
            <p:nvPr/>
          </p:nvSpPr>
          <p:spPr bwMode="auto"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Montserrat"/>
                <a:ea typeface="Montserrat"/>
                <a:cs typeface="Montserrat"/>
              </a:endParaRPr>
            </a:p>
          </p:txBody>
        </p:sp>
      </p:grpSp>
      <p:grpSp>
        <p:nvGrpSpPr>
          <p:cNvPr id="1123" name="Google Shape;1123;p44"/>
          <p:cNvGrpSpPr/>
          <p:nvPr/>
        </p:nvGrpSpPr>
        <p:grpSpPr bwMode="auto">
          <a:xfrm>
            <a:off x="5133519" y="1166383"/>
            <a:ext cx="417598" cy="393659"/>
            <a:chOff x="6153840" y="1344240"/>
            <a:chExt cx="395640" cy="372960"/>
          </a:xfrm>
        </p:grpSpPr>
        <p:sp>
          <p:nvSpPr>
            <p:cNvPr id="1124" name="Google Shape;1124;p44"/>
            <p:cNvSpPr/>
            <p:nvPr/>
          </p:nvSpPr>
          <p:spPr bwMode="auto">
            <a:xfrm>
              <a:off x="6217920" y="1497960"/>
              <a:ext cx="13320" cy="13320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5" y="6"/>
                  </a:moveTo>
                  <a:cubicBezTo>
                    <a:pt x="-2" y="13"/>
                    <a:pt x="-2" y="25"/>
                    <a:pt x="5" y="32"/>
                  </a:cubicBezTo>
                  <a:cubicBezTo>
                    <a:pt x="12" y="39"/>
                    <a:pt x="24" y="39"/>
                    <a:pt x="31" y="32"/>
                  </a:cubicBezTo>
                  <a:cubicBezTo>
                    <a:pt x="38" y="25"/>
                    <a:pt x="38" y="13"/>
                    <a:pt x="31" y="6"/>
                  </a:cubicBezTo>
                  <a:cubicBezTo>
                    <a:pt x="24" y="-1"/>
                    <a:pt x="12" y="-1"/>
                    <a:pt x="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5" name="Google Shape;1125;p44"/>
            <p:cNvSpPr/>
            <p:nvPr/>
          </p:nvSpPr>
          <p:spPr bwMode="auto">
            <a:xfrm>
              <a:off x="6242400" y="1497960"/>
              <a:ext cx="13320" cy="13320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5" y="6"/>
                  </a:moveTo>
                  <a:cubicBezTo>
                    <a:pt x="-2" y="13"/>
                    <a:pt x="-2" y="25"/>
                    <a:pt x="5" y="32"/>
                  </a:cubicBezTo>
                  <a:cubicBezTo>
                    <a:pt x="12" y="39"/>
                    <a:pt x="24" y="39"/>
                    <a:pt x="31" y="32"/>
                  </a:cubicBezTo>
                  <a:cubicBezTo>
                    <a:pt x="38" y="25"/>
                    <a:pt x="38" y="13"/>
                    <a:pt x="31" y="6"/>
                  </a:cubicBezTo>
                  <a:cubicBezTo>
                    <a:pt x="24" y="-1"/>
                    <a:pt x="12" y="-1"/>
                    <a:pt x="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6" name="Google Shape;1126;p44"/>
            <p:cNvSpPr/>
            <p:nvPr/>
          </p:nvSpPr>
          <p:spPr bwMode="auto">
            <a:xfrm>
              <a:off x="6266880" y="1497960"/>
              <a:ext cx="12960" cy="13320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5" y="6"/>
                  </a:moveTo>
                  <a:cubicBezTo>
                    <a:pt x="-2" y="13"/>
                    <a:pt x="-2" y="25"/>
                    <a:pt x="5" y="32"/>
                  </a:cubicBezTo>
                  <a:cubicBezTo>
                    <a:pt x="12" y="39"/>
                    <a:pt x="23" y="39"/>
                    <a:pt x="30" y="32"/>
                  </a:cubicBezTo>
                  <a:cubicBezTo>
                    <a:pt x="37" y="25"/>
                    <a:pt x="37" y="13"/>
                    <a:pt x="30" y="6"/>
                  </a:cubicBezTo>
                  <a:cubicBezTo>
                    <a:pt x="23" y="-1"/>
                    <a:pt x="12" y="-1"/>
                    <a:pt x="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7" name="Google Shape;1127;p44"/>
            <p:cNvSpPr/>
            <p:nvPr/>
          </p:nvSpPr>
          <p:spPr bwMode="auto">
            <a:xfrm>
              <a:off x="6443280" y="1641240"/>
              <a:ext cx="22680" cy="11880"/>
            </a:xfrm>
            <a:custGeom>
              <a:avLst/>
              <a:gdLst/>
              <a:ahLst/>
              <a:cxnLst/>
              <a:rect l="l" t="t" r="r" b="b"/>
              <a:pathLst>
                <a:path w="63" h="33" extrusionOk="0">
                  <a:moveTo>
                    <a:pt x="16" y="33"/>
                  </a:moveTo>
                  <a:lnTo>
                    <a:pt x="46" y="33"/>
                  </a:lnTo>
                  <a:cubicBezTo>
                    <a:pt x="55" y="33"/>
                    <a:pt x="63" y="24"/>
                    <a:pt x="63" y="16"/>
                  </a:cubicBezTo>
                  <a:cubicBezTo>
                    <a:pt x="63" y="7"/>
                    <a:pt x="55" y="0"/>
                    <a:pt x="4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3"/>
                    <a:pt x="16" y="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8" name="Google Shape;1128;p44"/>
            <p:cNvSpPr/>
            <p:nvPr/>
          </p:nvSpPr>
          <p:spPr bwMode="auto">
            <a:xfrm>
              <a:off x="6237720" y="1641240"/>
              <a:ext cx="22320" cy="11880"/>
            </a:xfrm>
            <a:custGeom>
              <a:avLst/>
              <a:gdLst/>
              <a:ahLst/>
              <a:cxnLst/>
              <a:rect l="l" t="t" r="r" b="b"/>
              <a:pathLst>
                <a:path w="62" h="33" extrusionOk="0">
                  <a:moveTo>
                    <a:pt x="46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3"/>
                    <a:pt x="16" y="33"/>
                  </a:cubicBezTo>
                  <a:lnTo>
                    <a:pt x="46" y="33"/>
                  </a:lnTo>
                  <a:cubicBezTo>
                    <a:pt x="55" y="33"/>
                    <a:pt x="62" y="24"/>
                    <a:pt x="62" y="16"/>
                  </a:cubicBezTo>
                  <a:cubicBezTo>
                    <a:pt x="62" y="7"/>
                    <a:pt x="55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9" name="Google Shape;1129;p44"/>
            <p:cNvSpPr/>
            <p:nvPr/>
          </p:nvSpPr>
          <p:spPr bwMode="auto">
            <a:xfrm>
              <a:off x="6153840" y="1344240"/>
              <a:ext cx="395640" cy="372960"/>
            </a:xfrm>
            <a:custGeom>
              <a:avLst/>
              <a:gdLst/>
              <a:ahLst/>
              <a:cxnLst/>
              <a:rect l="l" t="t" r="r" b="b"/>
              <a:pathLst>
                <a:path w="1099" h="1036" extrusionOk="0">
                  <a:moveTo>
                    <a:pt x="1040" y="0"/>
                  </a:moveTo>
                  <a:lnTo>
                    <a:pt x="630" y="0"/>
                  </a:lnTo>
                  <a:cubicBezTo>
                    <a:pt x="598" y="0"/>
                    <a:pt x="571" y="26"/>
                    <a:pt x="571" y="59"/>
                  </a:cubicBezTo>
                  <a:lnTo>
                    <a:pt x="571" y="321"/>
                  </a:lnTo>
                  <a:lnTo>
                    <a:pt x="528" y="321"/>
                  </a:lnTo>
                  <a:lnTo>
                    <a:pt x="528" y="59"/>
                  </a:lnTo>
                  <a:cubicBezTo>
                    <a:pt x="528" y="26"/>
                    <a:pt x="501" y="0"/>
                    <a:pt x="46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855"/>
                  </a:lnTo>
                  <a:cubicBezTo>
                    <a:pt x="0" y="888"/>
                    <a:pt x="26" y="914"/>
                    <a:pt x="59" y="914"/>
                  </a:cubicBezTo>
                  <a:lnTo>
                    <a:pt x="248" y="914"/>
                  </a:lnTo>
                  <a:lnTo>
                    <a:pt x="248" y="976"/>
                  </a:lnTo>
                  <a:cubicBezTo>
                    <a:pt x="248" y="1009"/>
                    <a:pt x="271" y="1036"/>
                    <a:pt x="300" y="1036"/>
                  </a:cubicBezTo>
                  <a:lnTo>
                    <a:pt x="799" y="1036"/>
                  </a:lnTo>
                  <a:cubicBezTo>
                    <a:pt x="828" y="1036"/>
                    <a:pt x="851" y="1009"/>
                    <a:pt x="851" y="976"/>
                  </a:cubicBezTo>
                  <a:lnTo>
                    <a:pt x="851" y="914"/>
                  </a:lnTo>
                  <a:lnTo>
                    <a:pt x="1040" y="914"/>
                  </a:lnTo>
                  <a:cubicBezTo>
                    <a:pt x="1073" y="914"/>
                    <a:pt x="1099" y="888"/>
                    <a:pt x="1099" y="855"/>
                  </a:cubicBezTo>
                  <a:lnTo>
                    <a:pt x="1099" y="59"/>
                  </a:lnTo>
                  <a:cubicBezTo>
                    <a:pt x="1099" y="26"/>
                    <a:pt x="1073" y="0"/>
                    <a:pt x="1040" y="0"/>
                  </a:cubicBezTo>
                  <a:moveTo>
                    <a:pt x="952" y="32"/>
                  </a:moveTo>
                  <a:lnTo>
                    <a:pt x="943" y="72"/>
                  </a:lnTo>
                  <a:cubicBezTo>
                    <a:pt x="942" y="77"/>
                    <a:pt x="938" y="80"/>
                    <a:pt x="933" y="80"/>
                  </a:cubicBezTo>
                  <a:lnTo>
                    <a:pt x="738" y="80"/>
                  </a:lnTo>
                  <a:cubicBezTo>
                    <a:pt x="733" y="80"/>
                    <a:pt x="729" y="77"/>
                    <a:pt x="727" y="72"/>
                  </a:cubicBezTo>
                  <a:lnTo>
                    <a:pt x="719" y="32"/>
                  </a:lnTo>
                  <a:lnTo>
                    <a:pt x="952" y="32"/>
                  </a:lnTo>
                  <a:moveTo>
                    <a:pt x="746" y="353"/>
                  </a:moveTo>
                  <a:cubicBezTo>
                    <a:pt x="756" y="353"/>
                    <a:pt x="766" y="346"/>
                    <a:pt x="769" y="337"/>
                  </a:cubicBezTo>
                  <a:cubicBezTo>
                    <a:pt x="773" y="327"/>
                    <a:pt x="771" y="317"/>
                    <a:pt x="763" y="310"/>
                  </a:cubicBezTo>
                  <a:lnTo>
                    <a:pt x="722" y="272"/>
                  </a:lnTo>
                  <a:cubicBezTo>
                    <a:pt x="713" y="264"/>
                    <a:pt x="709" y="254"/>
                    <a:pt x="708" y="243"/>
                  </a:cubicBezTo>
                  <a:cubicBezTo>
                    <a:pt x="708" y="231"/>
                    <a:pt x="712" y="221"/>
                    <a:pt x="720" y="213"/>
                  </a:cubicBezTo>
                  <a:cubicBezTo>
                    <a:pt x="736" y="197"/>
                    <a:pt x="761" y="196"/>
                    <a:pt x="778" y="212"/>
                  </a:cubicBezTo>
                  <a:lnTo>
                    <a:pt x="976" y="396"/>
                  </a:lnTo>
                  <a:lnTo>
                    <a:pt x="412" y="396"/>
                  </a:lnTo>
                  <a:cubicBezTo>
                    <a:pt x="412" y="396"/>
                    <a:pt x="411" y="396"/>
                    <a:pt x="411" y="395"/>
                  </a:cubicBezTo>
                  <a:cubicBezTo>
                    <a:pt x="411" y="372"/>
                    <a:pt x="430" y="353"/>
                    <a:pt x="453" y="353"/>
                  </a:cubicBezTo>
                  <a:lnTo>
                    <a:pt x="746" y="353"/>
                  </a:lnTo>
                  <a:moveTo>
                    <a:pt x="571" y="429"/>
                  </a:moveTo>
                  <a:lnTo>
                    <a:pt x="571" y="464"/>
                  </a:lnTo>
                  <a:lnTo>
                    <a:pt x="528" y="464"/>
                  </a:lnTo>
                  <a:lnTo>
                    <a:pt x="528" y="429"/>
                  </a:lnTo>
                  <a:lnTo>
                    <a:pt x="571" y="429"/>
                  </a:lnTo>
                  <a:moveTo>
                    <a:pt x="32" y="59"/>
                  </a:moveTo>
                  <a:cubicBezTo>
                    <a:pt x="32" y="44"/>
                    <a:pt x="44" y="32"/>
                    <a:pt x="59" y="32"/>
                  </a:cubicBezTo>
                  <a:lnTo>
                    <a:pt x="114" y="32"/>
                  </a:lnTo>
                  <a:lnTo>
                    <a:pt x="125" y="79"/>
                  </a:lnTo>
                  <a:cubicBezTo>
                    <a:pt x="129" y="99"/>
                    <a:pt x="146" y="112"/>
                    <a:pt x="166" y="112"/>
                  </a:cubicBezTo>
                  <a:lnTo>
                    <a:pt x="188" y="112"/>
                  </a:lnTo>
                  <a:cubicBezTo>
                    <a:pt x="197" y="112"/>
                    <a:pt x="204" y="105"/>
                    <a:pt x="204" y="96"/>
                  </a:cubicBezTo>
                  <a:cubicBezTo>
                    <a:pt x="204" y="87"/>
                    <a:pt x="197" y="80"/>
                    <a:pt x="188" y="80"/>
                  </a:cubicBezTo>
                  <a:lnTo>
                    <a:pt x="166" y="80"/>
                  </a:lnTo>
                  <a:cubicBezTo>
                    <a:pt x="161" y="80"/>
                    <a:pt x="157" y="77"/>
                    <a:pt x="156" y="72"/>
                  </a:cubicBezTo>
                  <a:lnTo>
                    <a:pt x="147" y="32"/>
                  </a:lnTo>
                  <a:lnTo>
                    <a:pt x="381" y="32"/>
                  </a:lnTo>
                  <a:lnTo>
                    <a:pt x="372" y="72"/>
                  </a:lnTo>
                  <a:cubicBezTo>
                    <a:pt x="371" y="77"/>
                    <a:pt x="366" y="80"/>
                    <a:pt x="361" y="80"/>
                  </a:cubicBezTo>
                  <a:lnTo>
                    <a:pt x="263" y="80"/>
                  </a:lnTo>
                  <a:cubicBezTo>
                    <a:pt x="254" y="80"/>
                    <a:pt x="247" y="87"/>
                    <a:pt x="247" y="96"/>
                  </a:cubicBezTo>
                  <a:cubicBezTo>
                    <a:pt x="247" y="105"/>
                    <a:pt x="254" y="112"/>
                    <a:pt x="263" y="112"/>
                  </a:cubicBezTo>
                  <a:lnTo>
                    <a:pt x="361" y="112"/>
                  </a:lnTo>
                  <a:cubicBezTo>
                    <a:pt x="382" y="112"/>
                    <a:pt x="399" y="99"/>
                    <a:pt x="403" y="79"/>
                  </a:cubicBezTo>
                  <a:lnTo>
                    <a:pt x="414" y="32"/>
                  </a:lnTo>
                  <a:lnTo>
                    <a:pt x="469" y="32"/>
                  </a:lnTo>
                  <a:cubicBezTo>
                    <a:pt x="484" y="32"/>
                    <a:pt x="496" y="44"/>
                    <a:pt x="496" y="59"/>
                  </a:cubicBezTo>
                  <a:lnTo>
                    <a:pt x="496" y="321"/>
                  </a:lnTo>
                  <a:lnTo>
                    <a:pt x="453" y="321"/>
                  </a:lnTo>
                  <a:cubicBezTo>
                    <a:pt x="412" y="321"/>
                    <a:pt x="379" y="354"/>
                    <a:pt x="379" y="395"/>
                  </a:cubicBezTo>
                  <a:cubicBezTo>
                    <a:pt x="379" y="414"/>
                    <a:pt x="394" y="429"/>
                    <a:pt x="412" y="429"/>
                  </a:cubicBezTo>
                  <a:lnTo>
                    <a:pt x="496" y="429"/>
                  </a:lnTo>
                  <a:lnTo>
                    <a:pt x="496" y="464"/>
                  </a:lnTo>
                  <a:lnTo>
                    <a:pt x="405" y="464"/>
                  </a:lnTo>
                  <a:cubicBezTo>
                    <a:pt x="394" y="464"/>
                    <a:pt x="385" y="470"/>
                    <a:pt x="381" y="480"/>
                  </a:cubicBezTo>
                  <a:cubicBezTo>
                    <a:pt x="377" y="490"/>
                    <a:pt x="380" y="501"/>
                    <a:pt x="387" y="508"/>
                  </a:cubicBezTo>
                  <a:lnTo>
                    <a:pt x="496" y="609"/>
                  </a:lnTo>
                  <a:lnTo>
                    <a:pt x="496" y="769"/>
                  </a:lnTo>
                  <a:lnTo>
                    <a:pt x="32" y="769"/>
                  </a:lnTo>
                  <a:lnTo>
                    <a:pt x="32" y="59"/>
                  </a:lnTo>
                  <a:moveTo>
                    <a:pt x="59" y="882"/>
                  </a:moveTo>
                  <a:cubicBezTo>
                    <a:pt x="44" y="882"/>
                    <a:pt x="32" y="870"/>
                    <a:pt x="32" y="855"/>
                  </a:cubicBezTo>
                  <a:lnTo>
                    <a:pt x="32" y="801"/>
                  </a:lnTo>
                  <a:lnTo>
                    <a:pt x="496" y="801"/>
                  </a:lnTo>
                  <a:lnTo>
                    <a:pt x="496" y="855"/>
                  </a:lnTo>
                  <a:cubicBezTo>
                    <a:pt x="496" y="870"/>
                    <a:pt x="484" y="882"/>
                    <a:pt x="469" y="882"/>
                  </a:cubicBezTo>
                  <a:lnTo>
                    <a:pt x="59" y="882"/>
                  </a:lnTo>
                  <a:moveTo>
                    <a:pt x="819" y="976"/>
                  </a:moveTo>
                  <a:cubicBezTo>
                    <a:pt x="819" y="991"/>
                    <a:pt x="810" y="1003"/>
                    <a:pt x="799" y="1003"/>
                  </a:cubicBezTo>
                  <a:lnTo>
                    <a:pt x="300" y="1003"/>
                  </a:lnTo>
                  <a:cubicBezTo>
                    <a:pt x="289" y="1003"/>
                    <a:pt x="280" y="991"/>
                    <a:pt x="280" y="976"/>
                  </a:cubicBezTo>
                  <a:lnTo>
                    <a:pt x="280" y="914"/>
                  </a:lnTo>
                  <a:lnTo>
                    <a:pt x="469" y="914"/>
                  </a:lnTo>
                  <a:cubicBezTo>
                    <a:pt x="501" y="914"/>
                    <a:pt x="528" y="888"/>
                    <a:pt x="528" y="855"/>
                  </a:cubicBezTo>
                  <a:lnTo>
                    <a:pt x="528" y="640"/>
                  </a:lnTo>
                  <a:lnTo>
                    <a:pt x="571" y="680"/>
                  </a:lnTo>
                  <a:lnTo>
                    <a:pt x="571" y="855"/>
                  </a:lnTo>
                  <a:cubicBezTo>
                    <a:pt x="571" y="888"/>
                    <a:pt x="598" y="914"/>
                    <a:pt x="630" y="914"/>
                  </a:cubicBezTo>
                  <a:lnTo>
                    <a:pt x="819" y="914"/>
                  </a:lnTo>
                  <a:lnTo>
                    <a:pt x="819" y="976"/>
                  </a:lnTo>
                  <a:moveTo>
                    <a:pt x="1067" y="855"/>
                  </a:moveTo>
                  <a:cubicBezTo>
                    <a:pt x="1067" y="870"/>
                    <a:pt x="1055" y="882"/>
                    <a:pt x="1040" y="882"/>
                  </a:cubicBezTo>
                  <a:lnTo>
                    <a:pt x="630" y="882"/>
                  </a:lnTo>
                  <a:cubicBezTo>
                    <a:pt x="616" y="882"/>
                    <a:pt x="604" y="870"/>
                    <a:pt x="604" y="855"/>
                  </a:cubicBezTo>
                  <a:lnTo>
                    <a:pt x="604" y="801"/>
                  </a:lnTo>
                  <a:lnTo>
                    <a:pt x="1067" y="801"/>
                  </a:lnTo>
                  <a:lnTo>
                    <a:pt x="1067" y="855"/>
                  </a:lnTo>
                  <a:moveTo>
                    <a:pt x="1067" y="769"/>
                  </a:moveTo>
                  <a:lnTo>
                    <a:pt x="604" y="769"/>
                  </a:lnTo>
                  <a:lnTo>
                    <a:pt x="604" y="710"/>
                  </a:lnTo>
                  <a:cubicBezTo>
                    <a:pt x="617" y="719"/>
                    <a:pt x="632" y="724"/>
                    <a:pt x="647" y="724"/>
                  </a:cubicBezTo>
                  <a:cubicBezTo>
                    <a:pt x="666" y="724"/>
                    <a:pt x="685" y="717"/>
                    <a:pt x="699" y="703"/>
                  </a:cubicBezTo>
                  <a:cubicBezTo>
                    <a:pt x="713" y="688"/>
                    <a:pt x="722" y="669"/>
                    <a:pt x="721" y="649"/>
                  </a:cubicBezTo>
                  <a:cubicBezTo>
                    <a:pt x="721" y="629"/>
                    <a:pt x="712" y="610"/>
                    <a:pt x="697" y="597"/>
                  </a:cubicBezTo>
                  <a:lnTo>
                    <a:pt x="669" y="571"/>
                  </a:lnTo>
                  <a:lnTo>
                    <a:pt x="943" y="571"/>
                  </a:lnTo>
                  <a:cubicBezTo>
                    <a:pt x="984" y="571"/>
                    <a:pt x="1018" y="538"/>
                    <a:pt x="1018" y="497"/>
                  </a:cubicBezTo>
                  <a:cubicBezTo>
                    <a:pt x="1018" y="479"/>
                    <a:pt x="1003" y="464"/>
                    <a:pt x="985" y="464"/>
                  </a:cubicBezTo>
                  <a:lnTo>
                    <a:pt x="860" y="464"/>
                  </a:lnTo>
                  <a:cubicBezTo>
                    <a:pt x="851" y="464"/>
                    <a:pt x="844" y="471"/>
                    <a:pt x="844" y="480"/>
                  </a:cubicBezTo>
                  <a:cubicBezTo>
                    <a:pt x="844" y="489"/>
                    <a:pt x="851" y="496"/>
                    <a:pt x="860" y="496"/>
                  </a:cubicBezTo>
                  <a:lnTo>
                    <a:pt x="985" y="496"/>
                  </a:lnTo>
                  <a:cubicBezTo>
                    <a:pt x="985" y="496"/>
                    <a:pt x="986" y="496"/>
                    <a:pt x="986" y="497"/>
                  </a:cubicBezTo>
                  <a:cubicBezTo>
                    <a:pt x="986" y="520"/>
                    <a:pt x="967" y="539"/>
                    <a:pt x="943" y="539"/>
                  </a:cubicBezTo>
                  <a:lnTo>
                    <a:pt x="651" y="539"/>
                  </a:lnTo>
                  <a:cubicBezTo>
                    <a:pt x="640" y="539"/>
                    <a:pt x="631" y="545"/>
                    <a:pt x="627" y="555"/>
                  </a:cubicBezTo>
                  <a:cubicBezTo>
                    <a:pt x="624" y="565"/>
                    <a:pt x="626" y="576"/>
                    <a:pt x="634" y="583"/>
                  </a:cubicBezTo>
                  <a:lnTo>
                    <a:pt x="675" y="621"/>
                  </a:lnTo>
                  <a:cubicBezTo>
                    <a:pt x="683" y="628"/>
                    <a:pt x="688" y="639"/>
                    <a:pt x="688" y="650"/>
                  </a:cubicBezTo>
                  <a:cubicBezTo>
                    <a:pt x="689" y="661"/>
                    <a:pt x="684" y="672"/>
                    <a:pt x="676" y="680"/>
                  </a:cubicBezTo>
                  <a:cubicBezTo>
                    <a:pt x="661" y="696"/>
                    <a:pt x="635" y="696"/>
                    <a:pt x="619" y="681"/>
                  </a:cubicBezTo>
                  <a:lnTo>
                    <a:pt x="421" y="496"/>
                  </a:lnTo>
                  <a:lnTo>
                    <a:pt x="786" y="496"/>
                  </a:lnTo>
                  <a:cubicBezTo>
                    <a:pt x="795" y="496"/>
                    <a:pt x="802" y="489"/>
                    <a:pt x="802" y="480"/>
                  </a:cubicBezTo>
                  <a:cubicBezTo>
                    <a:pt x="802" y="471"/>
                    <a:pt x="795" y="464"/>
                    <a:pt x="786" y="464"/>
                  </a:cubicBezTo>
                  <a:lnTo>
                    <a:pt x="604" y="464"/>
                  </a:lnTo>
                  <a:lnTo>
                    <a:pt x="604" y="429"/>
                  </a:lnTo>
                  <a:lnTo>
                    <a:pt x="992" y="429"/>
                  </a:lnTo>
                  <a:cubicBezTo>
                    <a:pt x="1003" y="429"/>
                    <a:pt x="1012" y="422"/>
                    <a:pt x="1016" y="412"/>
                  </a:cubicBezTo>
                  <a:cubicBezTo>
                    <a:pt x="1020" y="403"/>
                    <a:pt x="1017" y="391"/>
                    <a:pt x="1010" y="384"/>
                  </a:cubicBezTo>
                  <a:lnTo>
                    <a:pt x="800" y="188"/>
                  </a:lnTo>
                  <a:cubicBezTo>
                    <a:pt x="771" y="161"/>
                    <a:pt x="726" y="162"/>
                    <a:pt x="698" y="190"/>
                  </a:cubicBezTo>
                  <a:cubicBezTo>
                    <a:pt x="683" y="204"/>
                    <a:pt x="676" y="222"/>
                    <a:pt x="676" y="243"/>
                  </a:cubicBezTo>
                  <a:cubicBezTo>
                    <a:pt x="677" y="263"/>
                    <a:pt x="685" y="282"/>
                    <a:pt x="700" y="296"/>
                  </a:cubicBezTo>
                  <a:lnTo>
                    <a:pt x="728" y="321"/>
                  </a:lnTo>
                  <a:lnTo>
                    <a:pt x="604" y="321"/>
                  </a:lnTo>
                  <a:lnTo>
                    <a:pt x="604" y="59"/>
                  </a:lnTo>
                  <a:cubicBezTo>
                    <a:pt x="604" y="44"/>
                    <a:pt x="616" y="32"/>
                    <a:pt x="630" y="32"/>
                  </a:cubicBezTo>
                  <a:lnTo>
                    <a:pt x="686" y="32"/>
                  </a:lnTo>
                  <a:lnTo>
                    <a:pt x="696" y="79"/>
                  </a:lnTo>
                  <a:cubicBezTo>
                    <a:pt x="700" y="99"/>
                    <a:pt x="718" y="112"/>
                    <a:pt x="738" y="112"/>
                  </a:cubicBezTo>
                  <a:lnTo>
                    <a:pt x="933" y="112"/>
                  </a:lnTo>
                  <a:cubicBezTo>
                    <a:pt x="953" y="112"/>
                    <a:pt x="970" y="99"/>
                    <a:pt x="975" y="79"/>
                  </a:cubicBezTo>
                  <a:lnTo>
                    <a:pt x="985" y="32"/>
                  </a:lnTo>
                  <a:lnTo>
                    <a:pt x="1040" y="32"/>
                  </a:lnTo>
                  <a:cubicBezTo>
                    <a:pt x="1055" y="32"/>
                    <a:pt x="1067" y="44"/>
                    <a:pt x="1067" y="59"/>
                  </a:cubicBezTo>
                  <a:lnTo>
                    <a:pt x="1067" y="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130" name="Google Shape;1130;p44"/>
          <p:cNvGrpSpPr/>
          <p:nvPr/>
        </p:nvGrpSpPr>
        <p:grpSpPr bwMode="auto">
          <a:xfrm>
            <a:off x="1484161" y="1154413"/>
            <a:ext cx="246606" cy="417598"/>
            <a:chOff x="5169240" y="1332720"/>
            <a:chExt cx="233640" cy="395640"/>
          </a:xfrm>
        </p:grpSpPr>
        <p:sp>
          <p:nvSpPr>
            <p:cNvPr id="1131" name="Google Shape;1131;p44"/>
            <p:cNvSpPr/>
            <p:nvPr/>
          </p:nvSpPr>
          <p:spPr bwMode="auto">
            <a:xfrm>
              <a:off x="5169240" y="1406160"/>
              <a:ext cx="233640" cy="322200"/>
            </a:xfrm>
            <a:custGeom>
              <a:avLst/>
              <a:gdLst/>
              <a:ahLst/>
              <a:cxnLst/>
              <a:rect l="l" t="t" r="r" b="b"/>
              <a:pathLst>
                <a:path w="649" h="895" extrusionOk="0">
                  <a:moveTo>
                    <a:pt x="633" y="0"/>
                  </a:moveTo>
                  <a:cubicBezTo>
                    <a:pt x="624" y="0"/>
                    <a:pt x="617" y="7"/>
                    <a:pt x="617" y="16"/>
                  </a:cubicBezTo>
                  <a:lnTo>
                    <a:pt x="617" y="745"/>
                  </a:lnTo>
                  <a:lnTo>
                    <a:pt x="32" y="745"/>
                  </a:lnTo>
                  <a:lnTo>
                    <a:pt x="32" y="499"/>
                  </a:lnTo>
                  <a:cubicBezTo>
                    <a:pt x="32" y="491"/>
                    <a:pt x="25" y="483"/>
                    <a:pt x="16" y="483"/>
                  </a:cubicBezTo>
                  <a:cubicBezTo>
                    <a:pt x="7" y="483"/>
                    <a:pt x="0" y="491"/>
                    <a:pt x="0" y="499"/>
                  </a:cubicBezTo>
                  <a:lnTo>
                    <a:pt x="0" y="823"/>
                  </a:lnTo>
                  <a:cubicBezTo>
                    <a:pt x="0" y="863"/>
                    <a:pt x="33" y="895"/>
                    <a:pt x="73" y="895"/>
                  </a:cubicBezTo>
                  <a:lnTo>
                    <a:pt x="576" y="895"/>
                  </a:lnTo>
                  <a:cubicBezTo>
                    <a:pt x="617" y="895"/>
                    <a:pt x="649" y="863"/>
                    <a:pt x="649" y="823"/>
                  </a:cubicBezTo>
                  <a:lnTo>
                    <a:pt x="649" y="16"/>
                  </a:lnTo>
                  <a:cubicBezTo>
                    <a:pt x="649" y="7"/>
                    <a:pt x="642" y="0"/>
                    <a:pt x="633" y="0"/>
                  </a:cubicBezTo>
                  <a:moveTo>
                    <a:pt x="617" y="823"/>
                  </a:moveTo>
                  <a:cubicBezTo>
                    <a:pt x="617" y="845"/>
                    <a:pt x="599" y="863"/>
                    <a:pt x="576" y="863"/>
                  </a:cubicBezTo>
                  <a:lnTo>
                    <a:pt x="73" y="863"/>
                  </a:lnTo>
                  <a:cubicBezTo>
                    <a:pt x="51" y="863"/>
                    <a:pt x="32" y="845"/>
                    <a:pt x="32" y="823"/>
                  </a:cubicBezTo>
                  <a:lnTo>
                    <a:pt x="32" y="777"/>
                  </a:lnTo>
                  <a:lnTo>
                    <a:pt x="617" y="777"/>
                  </a:lnTo>
                  <a:lnTo>
                    <a:pt x="617" y="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2" name="Google Shape;1132;p44"/>
            <p:cNvSpPr/>
            <p:nvPr/>
          </p:nvSpPr>
          <p:spPr bwMode="auto">
            <a:xfrm>
              <a:off x="5169240" y="1332720"/>
              <a:ext cx="233640" cy="231840"/>
            </a:xfrm>
            <a:custGeom>
              <a:avLst/>
              <a:gdLst/>
              <a:ahLst/>
              <a:cxnLst/>
              <a:rect l="l" t="t" r="r" b="b"/>
              <a:pathLst>
                <a:path w="649" h="644" extrusionOk="0">
                  <a:moveTo>
                    <a:pt x="576" y="0"/>
                  </a:moveTo>
                  <a:lnTo>
                    <a:pt x="73" y="0"/>
                  </a:lnTo>
                  <a:cubicBezTo>
                    <a:pt x="33" y="0"/>
                    <a:pt x="0" y="33"/>
                    <a:pt x="0" y="73"/>
                  </a:cubicBezTo>
                  <a:lnTo>
                    <a:pt x="0" y="628"/>
                  </a:lnTo>
                  <a:cubicBezTo>
                    <a:pt x="0" y="637"/>
                    <a:pt x="7" y="644"/>
                    <a:pt x="16" y="644"/>
                  </a:cubicBezTo>
                  <a:cubicBezTo>
                    <a:pt x="25" y="644"/>
                    <a:pt x="32" y="637"/>
                    <a:pt x="32" y="628"/>
                  </a:cubicBezTo>
                  <a:lnTo>
                    <a:pt x="32" y="73"/>
                  </a:lnTo>
                  <a:cubicBezTo>
                    <a:pt x="32" y="51"/>
                    <a:pt x="51" y="32"/>
                    <a:pt x="73" y="32"/>
                  </a:cubicBezTo>
                  <a:lnTo>
                    <a:pt x="167" y="32"/>
                  </a:lnTo>
                  <a:lnTo>
                    <a:pt x="178" y="82"/>
                  </a:lnTo>
                  <a:cubicBezTo>
                    <a:pt x="183" y="102"/>
                    <a:pt x="201" y="117"/>
                    <a:pt x="221" y="117"/>
                  </a:cubicBezTo>
                  <a:lnTo>
                    <a:pt x="428" y="117"/>
                  </a:lnTo>
                  <a:cubicBezTo>
                    <a:pt x="449" y="117"/>
                    <a:pt x="467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9" y="32"/>
                    <a:pt x="617" y="51"/>
                    <a:pt x="617" y="73"/>
                  </a:cubicBezTo>
                  <a:lnTo>
                    <a:pt x="617" y="145"/>
                  </a:lnTo>
                  <a:cubicBezTo>
                    <a:pt x="617" y="154"/>
                    <a:pt x="624" y="161"/>
                    <a:pt x="633" y="161"/>
                  </a:cubicBezTo>
                  <a:cubicBezTo>
                    <a:pt x="642" y="161"/>
                    <a:pt x="649" y="154"/>
                    <a:pt x="649" y="145"/>
                  </a:cubicBezTo>
                  <a:lnTo>
                    <a:pt x="649" y="73"/>
                  </a:lnTo>
                  <a:cubicBezTo>
                    <a:pt x="649" y="33"/>
                    <a:pt x="617" y="0"/>
                    <a:pt x="576" y="0"/>
                  </a:cubicBezTo>
                  <a:moveTo>
                    <a:pt x="440" y="75"/>
                  </a:moveTo>
                  <a:cubicBezTo>
                    <a:pt x="439" y="80"/>
                    <a:pt x="434" y="84"/>
                    <a:pt x="428" y="84"/>
                  </a:cubicBezTo>
                  <a:lnTo>
                    <a:pt x="221" y="84"/>
                  </a:lnTo>
                  <a:cubicBezTo>
                    <a:pt x="216" y="84"/>
                    <a:pt x="211" y="80"/>
                    <a:pt x="210" y="75"/>
                  </a:cubicBezTo>
                  <a:lnTo>
                    <a:pt x="200" y="32"/>
                  </a:lnTo>
                  <a:lnTo>
                    <a:pt x="449" y="32"/>
                  </a:lnTo>
                  <a:lnTo>
                    <a:pt x="440" y="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3" name="Google Shape;1133;p44"/>
            <p:cNvSpPr/>
            <p:nvPr/>
          </p:nvSpPr>
          <p:spPr bwMode="auto">
            <a:xfrm>
              <a:off x="526356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32"/>
                  </a:moveTo>
                  <a:lnTo>
                    <a:pt x="109" y="32"/>
                  </a:lnTo>
                  <a:cubicBezTo>
                    <a:pt x="118" y="32"/>
                    <a:pt x="125" y="25"/>
                    <a:pt x="125" y="16"/>
                  </a:cubicBezTo>
                  <a:cubicBezTo>
                    <a:pt x="125" y="7"/>
                    <a:pt x="118" y="0"/>
                    <a:pt x="109" y="0"/>
                  </a:cubicBezTo>
                  <a:lnTo>
                    <a:pt x="16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4" name="Google Shape;1134;p44"/>
            <p:cNvSpPr/>
            <p:nvPr/>
          </p:nvSpPr>
          <p:spPr bwMode="auto">
            <a:xfrm>
              <a:off x="5190480" y="1420200"/>
              <a:ext cx="58320" cy="58320"/>
            </a:xfrm>
            <a:custGeom>
              <a:avLst/>
              <a:gdLst/>
              <a:ahLst/>
              <a:cxnLst/>
              <a:rect l="l" t="t" r="r" b="b"/>
              <a:pathLst>
                <a:path w="162" h="162" extrusionOk="0">
                  <a:moveTo>
                    <a:pt x="27" y="162"/>
                  </a:moveTo>
                  <a:lnTo>
                    <a:pt x="135" y="162"/>
                  </a:lnTo>
                  <a:cubicBezTo>
                    <a:pt x="150" y="162"/>
                    <a:pt x="162" y="150"/>
                    <a:pt x="162" y="135"/>
                  </a:cubicBezTo>
                  <a:lnTo>
                    <a:pt x="162" y="27"/>
                  </a:lnTo>
                  <a:cubicBezTo>
                    <a:pt x="162" y="12"/>
                    <a:pt x="150" y="0"/>
                    <a:pt x="135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cubicBezTo>
                    <a:pt x="0" y="150"/>
                    <a:pt x="12" y="162"/>
                    <a:pt x="27" y="162"/>
                  </a:cubicBezTo>
                  <a:moveTo>
                    <a:pt x="33" y="33"/>
                  </a:moveTo>
                  <a:lnTo>
                    <a:pt x="129" y="33"/>
                  </a:lnTo>
                  <a:lnTo>
                    <a:pt x="129" y="129"/>
                  </a:lnTo>
                  <a:lnTo>
                    <a:pt x="33" y="129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5" name="Google Shape;1135;p44"/>
            <p:cNvSpPr/>
            <p:nvPr/>
          </p:nvSpPr>
          <p:spPr bwMode="auto">
            <a:xfrm>
              <a:off x="5257440" y="1420200"/>
              <a:ext cx="57960" cy="58320"/>
            </a:xfrm>
            <a:custGeom>
              <a:avLst/>
              <a:gdLst/>
              <a:ahLst/>
              <a:cxnLst/>
              <a:rect l="l" t="t" r="r" b="b"/>
              <a:pathLst>
                <a:path w="161" h="162" extrusionOk="0">
                  <a:moveTo>
                    <a:pt x="27" y="162"/>
                  </a:moveTo>
                  <a:lnTo>
                    <a:pt x="135" y="162"/>
                  </a:lnTo>
                  <a:cubicBezTo>
                    <a:pt x="149" y="162"/>
                    <a:pt x="161" y="150"/>
                    <a:pt x="161" y="135"/>
                  </a:cubicBezTo>
                  <a:lnTo>
                    <a:pt x="161" y="27"/>
                  </a:lnTo>
                  <a:cubicBezTo>
                    <a:pt x="161" y="12"/>
                    <a:pt x="149" y="0"/>
                    <a:pt x="135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cubicBezTo>
                    <a:pt x="0" y="150"/>
                    <a:pt x="12" y="162"/>
                    <a:pt x="27" y="162"/>
                  </a:cubicBezTo>
                  <a:moveTo>
                    <a:pt x="32" y="33"/>
                  </a:moveTo>
                  <a:lnTo>
                    <a:pt x="129" y="33"/>
                  </a:lnTo>
                  <a:lnTo>
                    <a:pt x="129" y="129"/>
                  </a:lnTo>
                  <a:lnTo>
                    <a:pt x="32" y="129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6" name="Google Shape;1136;p44"/>
            <p:cNvSpPr/>
            <p:nvPr/>
          </p:nvSpPr>
          <p:spPr bwMode="auto">
            <a:xfrm>
              <a:off x="5324400" y="1420200"/>
              <a:ext cx="57960" cy="58320"/>
            </a:xfrm>
            <a:custGeom>
              <a:avLst/>
              <a:gdLst/>
              <a:ahLst/>
              <a:cxnLst/>
              <a:rect l="l" t="t" r="r" b="b"/>
              <a:pathLst>
                <a:path w="161" h="162" extrusionOk="0">
                  <a:moveTo>
                    <a:pt x="26" y="162"/>
                  </a:moveTo>
                  <a:lnTo>
                    <a:pt x="135" y="162"/>
                  </a:lnTo>
                  <a:cubicBezTo>
                    <a:pt x="149" y="162"/>
                    <a:pt x="161" y="150"/>
                    <a:pt x="161" y="135"/>
                  </a:cubicBezTo>
                  <a:lnTo>
                    <a:pt x="161" y="27"/>
                  </a:lnTo>
                  <a:cubicBezTo>
                    <a:pt x="161" y="12"/>
                    <a:pt x="149" y="0"/>
                    <a:pt x="135" y="0"/>
                  </a:cubicBezTo>
                  <a:lnTo>
                    <a:pt x="26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cubicBezTo>
                    <a:pt x="0" y="150"/>
                    <a:pt x="12" y="162"/>
                    <a:pt x="26" y="162"/>
                  </a:cubicBezTo>
                  <a:moveTo>
                    <a:pt x="32" y="33"/>
                  </a:moveTo>
                  <a:lnTo>
                    <a:pt x="129" y="33"/>
                  </a:lnTo>
                  <a:lnTo>
                    <a:pt x="129" y="129"/>
                  </a:lnTo>
                  <a:lnTo>
                    <a:pt x="32" y="129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7" name="Google Shape;1137;p44"/>
            <p:cNvSpPr/>
            <p:nvPr/>
          </p:nvSpPr>
          <p:spPr bwMode="auto">
            <a:xfrm>
              <a:off x="5190480" y="1495440"/>
              <a:ext cx="58320" cy="57960"/>
            </a:xfrm>
            <a:custGeom>
              <a:avLst/>
              <a:gdLst/>
              <a:ahLst/>
              <a:cxnLst/>
              <a:rect l="l" t="t" r="r" b="b"/>
              <a:pathLst>
                <a:path w="162" h="161" extrusionOk="0">
                  <a:moveTo>
                    <a:pt x="0" y="135"/>
                  </a:moveTo>
                  <a:cubicBezTo>
                    <a:pt x="0" y="149"/>
                    <a:pt x="12" y="161"/>
                    <a:pt x="27" y="161"/>
                  </a:cubicBezTo>
                  <a:lnTo>
                    <a:pt x="135" y="161"/>
                  </a:lnTo>
                  <a:cubicBezTo>
                    <a:pt x="150" y="161"/>
                    <a:pt x="162" y="149"/>
                    <a:pt x="162" y="135"/>
                  </a:cubicBezTo>
                  <a:lnTo>
                    <a:pt x="162" y="27"/>
                  </a:lnTo>
                  <a:cubicBezTo>
                    <a:pt x="162" y="12"/>
                    <a:pt x="150" y="0"/>
                    <a:pt x="135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moveTo>
                    <a:pt x="33" y="32"/>
                  </a:moveTo>
                  <a:lnTo>
                    <a:pt x="129" y="32"/>
                  </a:lnTo>
                  <a:lnTo>
                    <a:pt x="129" y="129"/>
                  </a:lnTo>
                  <a:lnTo>
                    <a:pt x="33" y="129"/>
                  </a:lnTo>
                  <a:lnTo>
                    <a:pt x="33" y="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950" rIns="90000" bIns="1295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8" name="Google Shape;1138;p44"/>
            <p:cNvSpPr/>
            <p:nvPr/>
          </p:nvSpPr>
          <p:spPr bwMode="auto">
            <a:xfrm>
              <a:off x="5257440" y="1495440"/>
              <a:ext cx="57960" cy="57960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0" y="135"/>
                  </a:moveTo>
                  <a:cubicBezTo>
                    <a:pt x="0" y="149"/>
                    <a:pt x="12" y="161"/>
                    <a:pt x="27" y="161"/>
                  </a:cubicBezTo>
                  <a:lnTo>
                    <a:pt x="135" y="161"/>
                  </a:lnTo>
                  <a:cubicBezTo>
                    <a:pt x="149" y="161"/>
                    <a:pt x="161" y="149"/>
                    <a:pt x="161" y="135"/>
                  </a:cubicBezTo>
                  <a:lnTo>
                    <a:pt x="161" y="27"/>
                  </a:lnTo>
                  <a:cubicBezTo>
                    <a:pt x="161" y="12"/>
                    <a:pt x="150" y="0"/>
                    <a:pt x="135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moveTo>
                    <a:pt x="32" y="32"/>
                  </a:moveTo>
                  <a:lnTo>
                    <a:pt x="129" y="32"/>
                  </a:lnTo>
                  <a:lnTo>
                    <a:pt x="129" y="129"/>
                  </a:lnTo>
                  <a:lnTo>
                    <a:pt x="32" y="129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950" rIns="90000" bIns="1295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9" name="Google Shape;1139;p44"/>
            <p:cNvSpPr/>
            <p:nvPr/>
          </p:nvSpPr>
          <p:spPr bwMode="auto">
            <a:xfrm>
              <a:off x="5324400" y="1495440"/>
              <a:ext cx="57960" cy="57960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0" y="135"/>
                  </a:moveTo>
                  <a:cubicBezTo>
                    <a:pt x="0" y="149"/>
                    <a:pt x="12" y="161"/>
                    <a:pt x="26" y="161"/>
                  </a:cubicBezTo>
                  <a:lnTo>
                    <a:pt x="135" y="161"/>
                  </a:lnTo>
                  <a:cubicBezTo>
                    <a:pt x="149" y="161"/>
                    <a:pt x="161" y="149"/>
                    <a:pt x="161" y="135"/>
                  </a:cubicBezTo>
                  <a:lnTo>
                    <a:pt x="161" y="27"/>
                  </a:lnTo>
                  <a:cubicBezTo>
                    <a:pt x="161" y="12"/>
                    <a:pt x="149" y="0"/>
                    <a:pt x="135" y="0"/>
                  </a:cubicBezTo>
                  <a:lnTo>
                    <a:pt x="26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moveTo>
                    <a:pt x="32" y="32"/>
                  </a:moveTo>
                  <a:lnTo>
                    <a:pt x="129" y="32"/>
                  </a:lnTo>
                  <a:lnTo>
                    <a:pt x="129" y="129"/>
                  </a:lnTo>
                  <a:lnTo>
                    <a:pt x="32" y="129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950" rIns="90000" bIns="1295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40" name="Google Shape;1140;p44"/>
            <p:cNvSpPr/>
            <p:nvPr/>
          </p:nvSpPr>
          <p:spPr bwMode="auto">
            <a:xfrm>
              <a:off x="5190480" y="1570320"/>
              <a:ext cx="58320" cy="58320"/>
            </a:xfrm>
            <a:custGeom>
              <a:avLst/>
              <a:gdLst/>
              <a:ahLst/>
              <a:cxnLst/>
              <a:rect l="l" t="t" r="r" b="b"/>
              <a:pathLst>
                <a:path w="162" h="162" extrusionOk="0">
                  <a:moveTo>
                    <a:pt x="0" y="135"/>
                  </a:moveTo>
                  <a:cubicBezTo>
                    <a:pt x="0" y="150"/>
                    <a:pt x="12" y="162"/>
                    <a:pt x="27" y="162"/>
                  </a:cubicBezTo>
                  <a:lnTo>
                    <a:pt x="135" y="162"/>
                  </a:lnTo>
                  <a:cubicBezTo>
                    <a:pt x="150" y="162"/>
                    <a:pt x="162" y="150"/>
                    <a:pt x="162" y="135"/>
                  </a:cubicBezTo>
                  <a:lnTo>
                    <a:pt x="162" y="27"/>
                  </a:lnTo>
                  <a:cubicBezTo>
                    <a:pt x="162" y="12"/>
                    <a:pt x="150" y="0"/>
                    <a:pt x="135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moveTo>
                    <a:pt x="33" y="33"/>
                  </a:moveTo>
                  <a:lnTo>
                    <a:pt x="129" y="33"/>
                  </a:lnTo>
                  <a:lnTo>
                    <a:pt x="129" y="129"/>
                  </a:lnTo>
                  <a:lnTo>
                    <a:pt x="33" y="129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41" name="Google Shape;1141;p44"/>
            <p:cNvSpPr/>
            <p:nvPr/>
          </p:nvSpPr>
          <p:spPr bwMode="auto">
            <a:xfrm>
              <a:off x="5257440" y="1570320"/>
              <a:ext cx="57960" cy="58320"/>
            </a:xfrm>
            <a:custGeom>
              <a:avLst/>
              <a:gdLst/>
              <a:ahLst/>
              <a:cxnLst/>
              <a:rect l="l" t="t" r="r" b="b"/>
              <a:pathLst>
                <a:path w="161" h="162" extrusionOk="0">
                  <a:moveTo>
                    <a:pt x="0" y="135"/>
                  </a:moveTo>
                  <a:cubicBezTo>
                    <a:pt x="0" y="150"/>
                    <a:pt x="12" y="162"/>
                    <a:pt x="27" y="162"/>
                  </a:cubicBezTo>
                  <a:lnTo>
                    <a:pt x="135" y="162"/>
                  </a:lnTo>
                  <a:cubicBezTo>
                    <a:pt x="149" y="162"/>
                    <a:pt x="161" y="150"/>
                    <a:pt x="161" y="135"/>
                  </a:cubicBezTo>
                  <a:lnTo>
                    <a:pt x="161" y="27"/>
                  </a:lnTo>
                  <a:cubicBezTo>
                    <a:pt x="161" y="12"/>
                    <a:pt x="150" y="0"/>
                    <a:pt x="135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moveTo>
                    <a:pt x="32" y="33"/>
                  </a:moveTo>
                  <a:lnTo>
                    <a:pt x="129" y="33"/>
                  </a:lnTo>
                  <a:lnTo>
                    <a:pt x="129" y="129"/>
                  </a:lnTo>
                  <a:lnTo>
                    <a:pt x="32" y="129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42" name="Google Shape;1142;p44"/>
            <p:cNvSpPr/>
            <p:nvPr/>
          </p:nvSpPr>
          <p:spPr bwMode="auto">
            <a:xfrm>
              <a:off x="5324400" y="1570320"/>
              <a:ext cx="57960" cy="58320"/>
            </a:xfrm>
            <a:custGeom>
              <a:avLst/>
              <a:gdLst/>
              <a:ahLst/>
              <a:cxnLst/>
              <a:rect l="l" t="t" r="r" b="b"/>
              <a:pathLst>
                <a:path w="161" h="162" extrusionOk="0">
                  <a:moveTo>
                    <a:pt x="0" y="135"/>
                  </a:moveTo>
                  <a:cubicBezTo>
                    <a:pt x="0" y="150"/>
                    <a:pt x="12" y="162"/>
                    <a:pt x="26" y="162"/>
                  </a:cubicBezTo>
                  <a:lnTo>
                    <a:pt x="135" y="162"/>
                  </a:lnTo>
                  <a:cubicBezTo>
                    <a:pt x="149" y="162"/>
                    <a:pt x="161" y="150"/>
                    <a:pt x="161" y="135"/>
                  </a:cubicBezTo>
                  <a:lnTo>
                    <a:pt x="161" y="27"/>
                  </a:lnTo>
                  <a:cubicBezTo>
                    <a:pt x="161" y="12"/>
                    <a:pt x="149" y="0"/>
                    <a:pt x="135" y="0"/>
                  </a:cubicBezTo>
                  <a:lnTo>
                    <a:pt x="26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moveTo>
                    <a:pt x="32" y="33"/>
                  </a:moveTo>
                  <a:lnTo>
                    <a:pt x="129" y="33"/>
                  </a:lnTo>
                  <a:lnTo>
                    <a:pt x="129" y="129"/>
                  </a:lnTo>
                  <a:lnTo>
                    <a:pt x="32" y="129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7" name="Google Shape;1177;p47"/>
          <p:cNvSpPr txBox="1">
            <a:spLocks noGrp="1"/>
          </p:cNvSpPr>
          <p:nvPr>
            <p:ph type="title"/>
          </p:nvPr>
        </p:nvSpPr>
        <p:spPr bwMode="auto">
          <a:xfrm>
            <a:off x="1335719" y="-128676"/>
            <a:ext cx="5624100" cy="12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800"/>
              <a:t>Аналоги</a:t>
            </a:r>
            <a:endParaRPr sz="4800"/>
          </a:p>
        </p:txBody>
      </p:sp>
      <p:grpSp>
        <p:nvGrpSpPr>
          <p:cNvPr id="1179" name="Google Shape;1179;p47"/>
          <p:cNvGrpSpPr/>
          <p:nvPr/>
        </p:nvGrpSpPr>
        <p:grpSpPr bwMode="auto">
          <a:xfrm>
            <a:off x="7781394" y="1470170"/>
            <a:ext cx="782746" cy="782746"/>
            <a:chOff x="5890320" y="2212920"/>
            <a:chExt cx="324360" cy="324360"/>
          </a:xfrm>
        </p:grpSpPr>
        <p:sp>
          <p:nvSpPr>
            <p:cNvPr id="1180" name="Google Shape;1180;p47"/>
            <p:cNvSpPr/>
            <p:nvPr/>
          </p:nvSpPr>
          <p:spPr bwMode="auto">
            <a:xfrm>
              <a:off x="5890320" y="2212920"/>
              <a:ext cx="81000" cy="81359"/>
            </a:xfrm>
            <a:custGeom>
              <a:avLst/>
              <a:gdLst/>
              <a:ahLst/>
              <a:cxnLst/>
              <a:rect l="l" t="t" r="r" b="b"/>
              <a:pathLst>
                <a:path w="225" h="226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4200" rIns="92150" bIns="342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1" name="Google Shape;1181;p47"/>
            <p:cNvSpPr/>
            <p:nvPr/>
          </p:nvSpPr>
          <p:spPr bwMode="auto">
            <a:xfrm>
              <a:off x="5971320" y="2212920"/>
              <a:ext cx="81359" cy="81359"/>
            </a:xfrm>
            <a:custGeom>
              <a:avLst/>
              <a:gdLst/>
              <a:ahLst/>
              <a:cxnLst/>
              <a:rect l="l" t="t" r="r" b="b"/>
              <a:pathLst>
                <a:path w="226" h="226" extrusionOk="0">
                  <a:moveTo>
                    <a:pt x="0" y="0"/>
                  </a:moveTo>
                  <a:lnTo>
                    <a:pt x="226" y="0"/>
                  </a:lnTo>
                  <a:lnTo>
                    <a:pt x="226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4200" rIns="92150" bIns="342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2" name="Google Shape;1182;p47"/>
            <p:cNvSpPr/>
            <p:nvPr/>
          </p:nvSpPr>
          <p:spPr bwMode="auto">
            <a:xfrm>
              <a:off x="6052680" y="2212920"/>
              <a:ext cx="81000" cy="81359"/>
            </a:xfrm>
            <a:custGeom>
              <a:avLst/>
              <a:gdLst/>
              <a:ahLst/>
              <a:cxnLst/>
              <a:rect l="l" t="t" r="r" b="b"/>
              <a:pathLst>
                <a:path w="225" h="226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4200" rIns="92150" bIns="342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3" name="Google Shape;1183;p47"/>
            <p:cNvSpPr/>
            <p:nvPr/>
          </p:nvSpPr>
          <p:spPr bwMode="auto">
            <a:xfrm>
              <a:off x="6133680" y="2212920"/>
              <a:ext cx="81000" cy="81359"/>
            </a:xfrm>
            <a:custGeom>
              <a:avLst/>
              <a:gdLst/>
              <a:ahLst/>
              <a:cxnLst/>
              <a:rect l="l" t="t" r="r" b="b"/>
              <a:pathLst>
                <a:path w="225" h="226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4200" rIns="92150" bIns="342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4" name="Google Shape;1184;p47"/>
            <p:cNvSpPr/>
            <p:nvPr/>
          </p:nvSpPr>
          <p:spPr bwMode="auto">
            <a:xfrm>
              <a:off x="5890320" y="2294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5" name="Google Shape;1185;p47"/>
            <p:cNvSpPr/>
            <p:nvPr/>
          </p:nvSpPr>
          <p:spPr bwMode="auto">
            <a:xfrm>
              <a:off x="5971320" y="2294280"/>
              <a:ext cx="81359" cy="81000"/>
            </a:xfrm>
            <a:custGeom>
              <a:avLst/>
              <a:gdLst/>
              <a:ahLst/>
              <a:cxnLst/>
              <a:rect l="l" t="t" r="r" b="b"/>
              <a:pathLst>
                <a:path w="226" h="225" extrusionOk="0">
                  <a:moveTo>
                    <a:pt x="0" y="0"/>
                  </a:moveTo>
                  <a:lnTo>
                    <a:pt x="226" y="0"/>
                  </a:lnTo>
                  <a:lnTo>
                    <a:pt x="226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6" name="Google Shape;1186;p47"/>
            <p:cNvSpPr/>
            <p:nvPr/>
          </p:nvSpPr>
          <p:spPr bwMode="auto">
            <a:xfrm>
              <a:off x="6052680" y="2294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7" name="Google Shape;1187;p47"/>
            <p:cNvSpPr/>
            <p:nvPr/>
          </p:nvSpPr>
          <p:spPr bwMode="auto">
            <a:xfrm>
              <a:off x="6133680" y="2294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8" name="Google Shape;1188;p47"/>
            <p:cNvSpPr/>
            <p:nvPr/>
          </p:nvSpPr>
          <p:spPr bwMode="auto">
            <a:xfrm>
              <a:off x="5890320" y="2375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9" name="Google Shape;1189;p47"/>
            <p:cNvSpPr/>
            <p:nvPr/>
          </p:nvSpPr>
          <p:spPr bwMode="auto">
            <a:xfrm>
              <a:off x="5971320" y="2375280"/>
              <a:ext cx="81359" cy="81000"/>
            </a:xfrm>
            <a:custGeom>
              <a:avLst/>
              <a:gdLst/>
              <a:ahLst/>
              <a:cxnLst/>
              <a:rect l="l" t="t" r="r" b="b"/>
              <a:pathLst>
                <a:path w="226" h="225" extrusionOk="0">
                  <a:moveTo>
                    <a:pt x="0" y="0"/>
                  </a:moveTo>
                  <a:lnTo>
                    <a:pt x="226" y="0"/>
                  </a:lnTo>
                  <a:lnTo>
                    <a:pt x="226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0" name="Google Shape;1190;p47"/>
            <p:cNvSpPr/>
            <p:nvPr/>
          </p:nvSpPr>
          <p:spPr bwMode="auto">
            <a:xfrm>
              <a:off x="6052680" y="2375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1" name="Google Shape;1191;p47"/>
            <p:cNvSpPr/>
            <p:nvPr/>
          </p:nvSpPr>
          <p:spPr bwMode="auto">
            <a:xfrm>
              <a:off x="6133680" y="2375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2" name="Google Shape;1192;p47"/>
            <p:cNvSpPr/>
            <p:nvPr/>
          </p:nvSpPr>
          <p:spPr bwMode="auto">
            <a:xfrm>
              <a:off x="5890320" y="2456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3" name="Google Shape;1193;p47"/>
            <p:cNvSpPr/>
            <p:nvPr/>
          </p:nvSpPr>
          <p:spPr bwMode="auto">
            <a:xfrm>
              <a:off x="5971320" y="2456280"/>
              <a:ext cx="81359" cy="81000"/>
            </a:xfrm>
            <a:custGeom>
              <a:avLst/>
              <a:gdLst/>
              <a:ahLst/>
              <a:cxnLst/>
              <a:rect l="l" t="t" r="r" b="b"/>
              <a:pathLst>
                <a:path w="226" h="225" extrusionOk="0">
                  <a:moveTo>
                    <a:pt x="0" y="0"/>
                  </a:moveTo>
                  <a:lnTo>
                    <a:pt x="226" y="0"/>
                  </a:lnTo>
                  <a:lnTo>
                    <a:pt x="226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4" name="Google Shape;1194;p47"/>
            <p:cNvSpPr/>
            <p:nvPr/>
          </p:nvSpPr>
          <p:spPr bwMode="auto">
            <a:xfrm>
              <a:off x="6052680" y="2456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5" name="Google Shape;1195;p47"/>
            <p:cNvSpPr/>
            <p:nvPr/>
          </p:nvSpPr>
          <p:spPr bwMode="auto">
            <a:xfrm>
              <a:off x="6133680" y="2456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196" name="Google Shape;1196;p47"/>
          <p:cNvGrpSpPr/>
          <p:nvPr/>
        </p:nvGrpSpPr>
        <p:grpSpPr bwMode="auto">
          <a:xfrm>
            <a:off x="6775591" y="3641274"/>
            <a:ext cx="1836809" cy="1064726"/>
            <a:chOff x="7004191" y="3793674"/>
            <a:chExt cx="1836809" cy="1064726"/>
          </a:xfrm>
        </p:grpSpPr>
        <p:grpSp>
          <p:nvGrpSpPr>
            <p:cNvPr id="1197" name="Google Shape;1197;p47"/>
            <p:cNvGrpSpPr/>
            <p:nvPr/>
          </p:nvGrpSpPr>
          <p:grpSpPr bwMode="auto">
            <a:xfrm>
              <a:off x="7004191" y="4017138"/>
              <a:ext cx="591646" cy="720033"/>
              <a:chOff x="3883186" y="1687261"/>
              <a:chExt cx="465900" cy="567000"/>
            </a:xfrm>
          </p:grpSpPr>
          <p:cxnSp>
            <p:nvCxnSpPr>
              <p:cNvPr id="1198" name="Google Shape;1198;p47"/>
              <p:cNvCxnSpPr>
                <a:cxnSpLocks/>
              </p:cNvCxnSpPr>
              <p:nvPr/>
            </p:nvCxnSpPr>
            <p:spPr bwMode="auto"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9" name="Google Shape;1199;p47"/>
              <p:cNvCxnSpPr>
                <a:cxnSpLocks/>
              </p:cNvCxnSpPr>
              <p:nvPr/>
            </p:nvCxnSpPr>
            <p:spPr bwMode="auto"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0" name="Google Shape;1200;p47"/>
              <p:cNvCxnSpPr>
                <a:cxnSpLocks/>
              </p:cNvCxnSpPr>
              <p:nvPr/>
            </p:nvCxnSpPr>
            <p:spPr bwMode="auto"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1" name="Google Shape;1201;p47"/>
              <p:cNvCxnSpPr>
                <a:cxnSpLocks/>
              </p:cNvCxnSpPr>
              <p:nvPr/>
            </p:nvCxnSpPr>
            <p:spPr bwMode="auto"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02" name="Google Shape;1202;p47"/>
            <p:cNvGrpSpPr/>
            <p:nvPr/>
          </p:nvGrpSpPr>
          <p:grpSpPr bwMode="auto">
            <a:xfrm>
              <a:off x="7781400" y="4349600"/>
              <a:ext cx="1059600" cy="508800"/>
              <a:chOff x="7250950" y="3409525"/>
              <a:chExt cx="1059600" cy="508800"/>
            </a:xfrm>
          </p:grpSpPr>
          <p:sp>
            <p:nvSpPr>
              <p:cNvPr id="1203" name="Google Shape;1203;p47"/>
              <p:cNvSpPr/>
              <p:nvPr/>
            </p:nvSpPr>
            <p:spPr bwMode="auto">
              <a:xfrm>
                <a:off x="7250950" y="3409525"/>
                <a:ext cx="1059600" cy="508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  <p:cxnSp>
            <p:nvCxnSpPr>
              <p:cNvPr id="1204" name="Google Shape;1204;p47"/>
              <p:cNvCxnSpPr>
                <a:cxnSpLocks/>
              </p:cNvCxnSpPr>
              <p:nvPr/>
            </p:nvCxnSpPr>
            <p:spPr bwMode="auto">
              <a:xfrm rot="10800000" flipH="1">
                <a:off x="7664211" y="3572500"/>
                <a:ext cx="5571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05" name="Google Shape;1205;p47"/>
              <p:cNvSpPr/>
              <p:nvPr/>
            </p:nvSpPr>
            <p:spPr bwMode="auto">
              <a:xfrm>
                <a:off x="7340188" y="3529825"/>
                <a:ext cx="268200" cy="268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  <p:cxnSp>
            <p:nvCxnSpPr>
              <p:cNvPr id="1206" name="Google Shape;1206;p47"/>
              <p:cNvCxnSpPr>
                <a:cxnSpLocks/>
              </p:cNvCxnSpPr>
              <p:nvPr/>
            </p:nvCxnSpPr>
            <p:spPr bwMode="auto">
              <a:xfrm rot="10800000" flipH="1">
                <a:off x="7664211" y="3636750"/>
                <a:ext cx="5571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7" name="Google Shape;1207;p47"/>
              <p:cNvCxnSpPr>
                <a:cxnSpLocks/>
              </p:cNvCxnSpPr>
              <p:nvPr/>
            </p:nvCxnSpPr>
            <p:spPr bwMode="auto">
              <a:xfrm rot="10800000" flipH="1">
                <a:off x="7664211" y="3765650"/>
                <a:ext cx="5571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8" name="Google Shape;1208;p47"/>
              <p:cNvCxnSpPr>
                <a:cxnSpLocks/>
              </p:cNvCxnSpPr>
              <p:nvPr/>
            </p:nvCxnSpPr>
            <p:spPr bwMode="auto">
              <a:xfrm rot="10800000" flipH="1">
                <a:off x="7664211" y="3701200"/>
                <a:ext cx="5571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09" name="Google Shape;1209;p47"/>
            <p:cNvGrpSpPr/>
            <p:nvPr/>
          </p:nvGrpSpPr>
          <p:grpSpPr bwMode="auto">
            <a:xfrm>
              <a:off x="7902493" y="3793674"/>
              <a:ext cx="661666" cy="348296"/>
              <a:chOff x="7965318" y="3354649"/>
              <a:chExt cx="661666" cy="348296"/>
            </a:xfrm>
          </p:grpSpPr>
          <p:sp>
            <p:nvSpPr>
              <p:cNvPr id="1210" name="Google Shape;1210;p47"/>
              <p:cNvSpPr/>
              <p:nvPr/>
            </p:nvSpPr>
            <p:spPr bwMode="auto"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11" name="Google Shape;1211;p47"/>
              <p:cNvSpPr/>
              <p:nvPr/>
            </p:nvSpPr>
            <p:spPr bwMode="auto"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12" name="Google Shape;1212;p47"/>
              <p:cNvSpPr/>
              <p:nvPr/>
            </p:nvSpPr>
            <p:spPr bwMode="auto"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cxnSp>
            <p:nvCxnSpPr>
              <p:cNvPr id="1213" name="Google Shape;1213;p47"/>
              <p:cNvCxnSpPr>
                <a:cxnSpLocks/>
              </p:cNvCxnSpPr>
              <p:nvPr/>
            </p:nvCxnSpPr>
            <p:spPr bwMode="auto"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214" name="Google Shape;1214;p47"/>
          <p:cNvGrpSpPr/>
          <p:nvPr/>
        </p:nvGrpSpPr>
        <p:grpSpPr bwMode="auto">
          <a:xfrm>
            <a:off x="1476716" y="539500"/>
            <a:ext cx="591646" cy="720033"/>
            <a:chOff x="3883186" y="1687261"/>
            <a:chExt cx="465900" cy="567000"/>
          </a:xfrm>
        </p:grpSpPr>
        <p:cxnSp>
          <p:nvCxnSpPr>
            <p:cNvPr id="1215" name="Google Shape;1215;p47"/>
            <p:cNvCxnSpPr>
              <a:cxnSpLocks/>
            </p:cNvCxnSpPr>
            <p:nvPr/>
          </p:nvCxnSpPr>
          <p:spPr bwMode="auto">
            <a:xfrm>
              <a:off x="4116580" y="1687261"/>
              <a:ext cx="0" cy="567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6" name="Google Shape;1216;p47"/>
            <p:cNvCxnSpPr>
              <a:cxnSpLocks/>
            </p:cNvCxnSpPr>
            <p:nvPr/>
          </p:nvCxnSpPr>
          <p:spPr bwMode="auto">
            <a:xfrm rot="10800000">
              <a:off x="3883186" y="1970346"/>
              <a:ext cx="465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7" name="Google Shape;1217;p47"/>
            <p:cNvCxnSpPr>
              <a:cxnSpLocks/>
            </p:cNvCxnSpPr>
            <p:nvPr/>
          </p:nvCxnSpPr>
          <p:spPr bwMode="auto">
            <a:xfrm flipH="1">
              <a:off x="3952046" y="1806534"/>
              <a:ext cx="329100" cy="3285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8" name="Google Shape;1218;p47"/>
            <p:cNvCxnSpPr>
              <a:cxnSpLocks/>
            </p:cNvCxnSpPr>
            <p:nvPr/>
          </p:nvCxnSpPr>
          <p:spPr bwMode="auto">
            <a:xfrm rot="10800000">
              <a:off x="3952046" y="1806413"/>
              <a:ext cx="329100" cy="3285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4419600" y="850194"/>
            <a:ext cx="1873956" cy="187395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7" name="Google Shape;1114;p44"/>
          <p:cNvSpPr txBox="1">
            <a:spLocks noGrp="1"/>
          </p:cNvSpPr>
          <p:nvPr>
            <p:ph type="subTitle" idx="1"/>
          </p:nvPr>
        </p:nvSpPr>
        <p:spPr bwMode="auto">
          <a:xfrm>
            <a:off x="1132741" y="2058636"/>
            <a:ext cx="3076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defRPr/>
            </a:pPr>
            <a:r>
              <a:rPr lang="ru-RU">
                <a:solidFill>
                  <a:srgbClr val="000000"/>
                </a:solidFill>
                <a:highlight>
                  <a:srgbClr val="FFFFFF"/>
                </a:highlight>
                <a:latin typeface="Montserrat"/>
              </a:rPr>
              <a:t>	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Montserrat"/>
              </a:rPr>
              <a:t>- </a:t>
            </a:r>
            <a:r>
              <a:rPr lang="ru-RU">
                <a:solidFill>
                  <a:srgbClr val="000000"/>
                </a:solidFill>
                <a:highlight>
                  <a:srgbClr val="FFFFFF"/>
                </a:highlight>
                <a:latin typeface="Montserrat"/>
              </a:rPr>
              <a:t>корпоративный чат-бот, работающий на основе вашей базы данных</a:t>
            </a:r>
            <a:r>
              <a:rPr lang="en-US" b="1" i="0">
                <a:solidFill>
                  <a:srgbClr val="000000"/>
                </a:solidFill>
                <a:highlight>
                  <a:srgbClr val="FFFFFF"/>
                </a:highlight>
                <a:latin typeface="Montserrat"/>
              </a:rPr>
              <a:t> 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654985" y="1509392"/>
            <a:ext cx="1923108" cy="450007"/>
          </a:xfrm>
          <a:prstGeom prst="rect">
            <a:avLst/>
          </a:prstGeom>
        </p:spPr>
      </p:pic>
      <p:sp>
        <p:nvSpPr>
          <p:cNvPr id="10" name="Google Shape;1114;p44"/>
          <p:cNvSpPr txBox="1"/>
          <p:nvPr/>
        </p:nvSpPr>
        <p:spPr bwMode="auto">
          <a:xfrm>
            <a:off x="3840671" y="1470172"/>
            <a:ext cx="3046057" cy="2394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0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algn="l">
              <a:defRPr/>
            </a:pPr>
            <a:r>
              <a:rPr lang="ru-RU">
                <a:solidFill>
                  <a:srgbClr val="000000"/>
                </a:solidFill>
                <a:highlight>
                  <a:srgbClr val="FFFFFF"/>
                </a:highlight>
                <a:latin typeface="Montserrat"/>
              </a:rPr>
              <a:t>	Основные недостатки:</a:t>
            </a:r>
            <a:endParaRPr/>
          </a:p>
          <a:p>
            <a:pPr algn="l">
              <a:defRPr/>
            </a:pPr>
            <a:endParaRPr lang="ru-RU">
              <a:solidFill>
                <a:srgbClr val="000000"/>
              </a:solidFill>
              <a:highlight>
                <a:srgbClr val="FFFFFF"/>
              </a:highlight>
              <a:latin typeface="Montserrat"/>
            </a:endParaRPr>
          </a:p>
          <a:p>
            <a:pPr algn="l">
              <a:defRPr/>
            </a:pPr>
            <a:r>
              <a:rPr lang="ru-RU">
                <a:solidFill>
                  <a:srgbClr val="000000"/>
                </a:solidFill>
                <a:highlight>
                  <a:srgbClr val="FFFFFF"/>
                </a:highlight>
                <a:latin typeface="Montserrat"/>
              </a:rPr>
              <a:t>	- ограниченность функционала</a:t>
            </a:r>
            <a:endParaRPr/>
          </a:p>
          <a:p>
            <a:pPr algn="l">
              <a:defRPr/>
            </a:pPr>
            <a:endParaRPr lang="ru-RU">
              <a:solidFill>
                <a:srgbClr val="000000"/>
              </a:solidFill>
              <a:highlight>
                <a:srgbClr val="FFFFFF"/>
              </a:highlight>
              <a:latin typeface="Montserrat"/>
            </a:endParaRPr>
          </a:p>
          <a:p>
            <a:pPr algn="l">
              <a:defRPr/>
            </a:pPr>
            <a:r>
              <a:rPr lang="ru-RU">
                <a:solidFill>
                  <a:srgbClr val="000000"/>
                </a:solidFill>
                <a:highlight>
                  <a:srgbClr val="FFFFFF"/>
                </a:highlight>
                <a:latin typeface="Montserrat"/>
              </a:rPr>
              <a:t>	- данные компании находятся на сервере бота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2" name="Google Shape;1022;p38"/>
          <p:cNvSpPr txBox="1">
            <a:spLocks noGrp="1"/>
          </p:cNvSpPr>
          <p:nvPr>
            <p:ph type="title"/>
          </p:nvPr>
        </p:nvSpPr>
        <p:spPr bwMode="auto">
          <a:xfrm>
            <a:off x="5084136" y="0"/>
            <a:ext cx="245331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000"/>
              <a:t>Решение</a:t>
            </a:r>
            <a:endParaRPr sz="4000"/>
          </a:p>
        </p:txBody>
      </p:sp>
      <p:pic>
        <p:nvPicPr>
          <p:cNvPr id="1024" name="Google Shape;1024;p38"/>
          <p:cNvPicPr>
            <a:picLocks noGrp="1"/>
          </p:cNvPicPr>
          <p:nvPr>
            <p:ph type="pic" idx="3"/>
          </p:nvPr>
        </p:nvPicPr>
        <p:blipFill>
          <a:blip r:embed="rId2">
            <a:alphaModFix/>
          </a:blip>
          <a:srcRect t="932" b="941"/>
          <a:stretch/>
        </p:blipFill>
        <p:spPr bwMode="auto">
          <a:xfrm flipH="1">
            <a:off x="-47" y="0"/>
            <a:ext cx="3493499" cy="5143501"/>
          </a:xfrm>
          <a:prstGeom prst="rect">
            <a:avLst/>
          </a:prstGeom>
        </p:spPr>
      </p:pic>
      <p:grpSp>
        <p:nvGrpSpPr>
          <p:cNvPr id="1025" name="Google Shape;1025;p38"/>
          <p:cNvGrpSpPr/>
          <p:nvPr/>
        </p:nvGrpSpPr>
        <p:grpSpPr bwMode="auto">
          <a:xfrm>
            <a:off x="3490200" y="3191550"/>
            <a:ext cx="4940499" cy="1230671"/>
            <a:chOff x="3490200" y="3191550"/>
            <a:chExt cx="4940499" cy="1230671"/>
          </a:xfrm>
        </p:grpSpPr>
        <p:grpSp>
          <p:nvGrpSpPr>
            <p:cNvPr id="1026" name="Google Shape;1026;p38"/>
            <p:cNvGrpSpPr/>
            <p:nvPr/>
          </p:nvGrpSpPr>
          <p:grpSpPr bwMode="auto">
            <a:xfrm rot="5400000">
              <a:off x="4363350" y="2891398"/>
              <a:ext cx="218100" cy="1964400"/>
              <a:chOff x="8321275" y="2721525"/>
              <a:chExt cx="218100" cy="1964400"/>
            </a:xfrm>
          </p:grpSpPr>
          <p:sp>
            <p:nvSpPr>
              <p:cNvPr id="1027" name="Google Shape;1027;p38"/>
              <p:cNvSpPr/>
              <p:nvPr/>
            </p:nvSpPr>
            <p:spPr bwMode="auto">
              <a:xfrm>
                <a:off x="8321275" y="2721525"/>
                <a:ext cx="218100" cy="218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  <p:cxnSp>
            <p:nvCxnSpPr>
              <p:cNvPr id="1028" name="Google Shape;1028;p38"/>
              <p:cNvCxnSpPr>
                <a:cxnSpLocks/>
                <a:stCxn id="1027" idx="4"/>
              </p:cNvCxnSpPr>
              <p:nvPr/>
            </p:nvCxnSpPr>
            <p:spPr bwMode="auto">
              <a:xfrm rot="5400000">
                <a:off x="7557175" y="3812775"/>
                <a:ext cx="174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9" name="Google Shape;1029;p38"/>
            <p:cNvGrpSpPr/>
            <p:nvPr/>
          </p:nvGrpSpPr>
          <p:grpSpPr bwMode="auto">
            <a:xfrm>
              <a:off x="6886916" y="3702188"/>
              <a:ext cx="591646" cy="720033"/>
              <a:chOff x="3883186" y="1687261"/>
              <a:chExt cx="465900" cy="567000"/>
            </a:xfrm>
          </p:grpSpPr>
          <p:cxnSp>
            <p:nvCxnSpPr>
              <p:cNvPr id="1030" name="Google Shape;1030;p38"/>
              <p:cNvCxnSpPr>
                <a:cxnSpLocks/>
              </p:cNvCxnSpPr>
              <p:nvPr/>
            </p:nvCxnSpPr>
            <p:spPr bwMode="auto"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1" name="Google Shape;1031;p38"/>
              <p:cNvCxnSpPr>
                <a:cxnSpLocks/>
              </p:cNvCxnSpPr>
              <p:nvPr/>
            </p:nvCxnSpPr>
            <p:spPr bwMode="auto"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2" name="Google Shape;1032;p38"/>
              <p:cNvCxnSpPr>
                <a:cxnSpLocks/>
              </p:cNvCxnSpPr>
              <p:nvPr/>
            </p:nvCxnSpPr>
            <p:spPr bwMode="auto"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3" name="Google Shape;1033;p38"/>
              <p:cNvCxnSpPr>
                <a:cxnSpLocks/>
              </p:cNvCxnSpPr>
              <p:nvPr/>
            </p:nvCxnSpPr>
            <p:spPr bwMode="auto"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034" name="Google Shape;1034;p38"/>
            <p:cNvGrpSpPr/>
            <p:nvPr/>
          </p:nvGrpSpPr>
          <p:grpSpPr bwMode="auto">
            <a:xfrm>
              <a:off x="7839046" y="3191550"/>
              <a:ext cx="591653" cy="1081200"/>
              <a:chOff x="7224259" y="2787025"/>
              <a:chExt cx="591653" cy="1081200"/>
            </a:xfrm>
          </p:grpSpPr>
          <p:sp>
            <p:nvSpPr>
              <p:cNvPr id="1035" name="Google Shape;1035;p38"/>
              <p:cNvSpPr/>
              <p:nvPr/>
            </p:nvSpPr>
            <p:spPr bwMode="auto"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cxnSp>
            <p:nvCxnSpPr>
              <p:cNvPr id="1036" name="Google Shape;1036;p38"/>
              <p:cNvCxnSpPr>
                <a:cxnSpLocks/>
              </p:cNvCxnSpPr>
              <p:nvPr/>
            </p:nvCxnSpPr>
            <p:spPr bwMode="auto"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37" name="Google Shape;1037;p38"/>
              <p:cNvSpPr/>
              <p:nvPr/>
            </p:nvSpPr>
            <p:spPr bwMode="auto"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38" name="Google Shape;1038;p38"/>
              <p:cNvSpPr/>
              <p:nvPr/>
            </p:nvSpPr>
            <p:spPr bwMode="auto"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39" name="Google Shape;1039;p38"/>
              <p:cNvSpPr/>
              <p:nvPr/>
            </p:nvSpPr>
            <p:spPr bwMode="auto"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24540" y="0"/>
            <a:ext cx="3789947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3936412" y="775076"/>
            <a:ext cx="4171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>
                <a:latin typeface="Montserrat"/>
              </a:rPr>
              <a:t>Создание телеграмм-бота, который будет отвечать на бытовые вопросы новых сотрудников, выдавать им информацию о проектах компании и сотрудниках.</a:t>
            </a:r>
            <a:endParaRPr lang="ru-RU">
              <a:latin typeface="Montserrat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40217" y="1740970"/>
            <a:ext cx="37899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  <a:latin typeface="Montserrat"/>
              </a:rPr>
              <a:t>Основные преимущества: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tx1"/>
                </a:solidFill>
                <a:latin typeface="Montserrat"/>
              </a:rPr>
              <a:t>+ Бот в Телеграмм – самом популярном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tx1"/>
                </a:solidFill>
                <a:latin typeface="Montserrat"/>
              </a:rPr>
              <a:t> и доступном мессенджере.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tx1"/>
                </a:solidFill>
                <a:latin typeface="Montserrat"/>
              </a:rPr>
              <a:t>+ Для корректной работы бота не нужен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tx1"/>
                </a:solidFill>
                <a:latin typeface="Montserrat"/>
              </a:rPr>
              <a:t>огромный сервер – достаточно 1 ПК 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tx1"/>
                </a:solidFill>
                <a:latin typeface="Montserrat"/>
              </a:rPr>
              <a:t>+ Получение информации в удобном</a:t>
            </a:r>
            <a:endParaRPr/>
          </a:p>
          <a:p>
            <a:pPr>
              <a:defRPr/>
            </a:pPr>
            <a:r>
              <a:rPr lang="ru-RU" sz="1400">
                <a:solidFill>
                  <a:schemeClr val="tx1"/>
                </a:solidFill>
                <a:latin typeface="Montserrat"/>
              </a:rPr>
              <a:t>формате.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8"/>
          <p:cNvSpPr txBox="1">
            <a:spLocks noGrp="1"/>
          </p:cNvSpPr>
          <p:nvPr>
            <p:ph type="title"/>
          </p:nvPr>
        </p:nvSpPr>
        <p:spPr>
          <a:xfrm>
            <a:off x="265033" y="107429"/>
            <a:ext cx="476955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Обновления бота</a:t>
            </a:r>
            <a:endParaRPr sz="4000" dirty="0"/>
          </a:p>
        </p:txBody>
      </p:sp>
      <p:grpSp>
        <p:nvGrpSpPr>
          <p:cNvPr id="1025" name="Google Shape;1025;p38"/>
          <p:cNvGrpSpPr/>
          <p:nvPr/>
        </p:nvGrpSpPr>
        <p:grpSpPr>
          <a:xfrm>
            <a:off x="3490200" y="3191550"/>
            <a:ext cx="4940499" cy="1230671"/>
            <a:chOff x="3490200" y="3191550"/>
            <a:chExt cx="4940499" cy="1230671"/>
          </a:xfrm>
        </p:grpSpPr>
        <p:grpSp>
          <p:nvGrpSpPr>
            <p:cNvPr id="1026" name="Google Shape;1026;p38"/>
            <p:cNvGrpSpPr/>
            <p:nvPr/>
          </p:nvGrpSpPr>
          <p:grpSpPr>
            <a:xfrm rot="5400000">
              <a:off x="4363350" y="2891398"/>
              <a:ext cx="218100" cy="1964400"/>
              <a:chOff x="8321275" y="2721525"/>
              <a:chExt cx="218100" cy="1964400"/>
            </a:xfrm>
          </p:grpSpPr>
          <p:sp>
            <p:nvSpPr>
              <p:cNvPr id="1027" name="Google Shape;1027;p38"/>
              <p:cNvSpPr/>
              <p:nvPr/>
            </p:nvSpPr>
            <p:spPr>
              <a:xfrm>
                <a:off x="8321275" y="2721525"/>
                <a:ext cx="218100" cy="218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1028" name="Google Shape;1028;p38"/>
              <p:cNvCxnSpPr>
                <a:stCxn id="1027" idx="4"/>
              </p:cNvCxnSpPr>
              <p:nvPr/>
            </p:nvCxnSpPr>
            <p:spPr>
              <a:xfrm rot="5400000">
                <a:off x="7557175" y="3812775"/>
                <a:ext cx="174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9" name="Google Shape;1029;p38"/>
            <p:cNvGrpSpPr/>
            <p:nvPr/>
          </p:nvGrpSpPr>
          <p:grpSpPr>
            <a:xfrm>
              <a:off x="6886916" y="3702188"/>
              <a:ext cx="591646" cy="720033"/>
              <a:chOff x="3883186" y="1687261"/>
              <a:chExt cx="465900" cy="567000"/>
            </a:xfrm>
          </p:grpSpPr>
          <p:cxnSp>
            <p:nvCxnSpPr>
              <p:cNvPr id="1030" name="Google Shape;1030;p3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1" name="Google Shape;1031;p3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2" name="Google Shape;1032;p3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3" name="Google Shape;1033;p3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034" name="Google Shape;1034;p38"/>
            <p:cNvGrpSpPr/>
            <p:nvPr/>
          </p:nvGrpSpPr>
          <p:grpSpPr>
            <a:xfrm>
              <a:off x="7839046" y="3191550"/>
              <a:ext cx="591653" cy="1081200"/>
              <a:chOff x="7224259" y="2787025"/>
              <a:chExt cx="591653" cy="1081200"/>
            </a:xfrm>
          </p:grpSpPr>
          <p:sp>
            <p:nvSpPr>
              <p:cNvPr id="1035" name="Google Shape;1035;p38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36" name="Google Shape;1036;p38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37" name="Google Shape;1037;p38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8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F2FC5C-3CF1-5ECA-178D-372AD41C5364}"/>
              </a:ext>
            </a:extLst>
          </p:cNvPr>
          <p:cNvSpPr txBox="1"/>
          <p:nvPr/>
        </p:nvSpPr>
        <p:spPr>
          <a:xfrm>
            <a:off x="353427" y="1092677"/>
            <a:ext cx="5534933" cy="209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Tx/>
              <a:buChar char="-"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0"/>
              </a:rPr>
              <a:t>Добавлена функция редактирования и просмотра своего профиля</a:t>
            </a:r>
          </a:p>
          <a:p>
            <a:pPr marL="285750" lvl="0" indent="-2857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Tx/>
              <a:buChar char="-"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0"/>
              </a:rPr>
              <a:t>Доступ в бота ограничен и доступ к нему может выдать только администратор</a:t>
            </a:r>
          </a:p>
          <a:p>
            <a:pPr marL="285750" lvl="0" indent="-2857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Tx/>
              <a:buChar char="-"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0"/>
              </a:rPr>
              <a:t>Добавлена панель администратора внутри бота, к которой также доступ ограничен.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2D5C3C-77A4-49CB-9374-8D5A5F4F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71818">
            <a:off x="6815016" y="828738"/>
            <a:ext cx="1737234" cy="1985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96A207-20E6-C874-0FC9-D1FAA31D7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6701">
            <a:off x="303644" y="3539832"/>
            <a:ext cx="5767753" cy="1284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77F6CD-773B-747E-591A-459A38F0D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78645">
            <a:off x="6654001" y="3152771"/>
            <a:ext cx="2059267" cy="1179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59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7" name="Google Shape;1177;p47"/>
          <p:cNvSpPr txBox="1">
            <a:spLocks noGrp="1"/>
          </p:cNvSpPr>
          <p:nvPr>
            <p:ph type="title"/>
          </p:nvPr>
        </p:nvSpPr>
        <p:spPr bwMode="auto">
          <a:xfrm>
            <a:off x="1309130" y="957989"/>
            <a:ext cx="5624100" cy="12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800"/>
              <a:t>Планы развития</a:t>
            </a:r>
            <a:endParaRPr sz="4800"/>
          </a:p>
        </p:txBody>
      </p:sp>
      <p:grpSp>
        <p:nvGrpSpPr>
          <p:cNvPr id="1179" name="Google Shape;1179;p47"/>
          <p:cNvGrpSpPr/>
          <p:nvPr/>
        </p:nvGrpSpPr>
        <p:grpSpPr bwMode="auto">
          <a:xfrm>
            <a:off x="7781394" y="1470170"/>
            <a:ext cx="782746" cy="782746"/>
            <a:chOff x="5890320" y="2212920"/>
            <a:chExt cx="324360" cy="324360"/>
          </a:xfrm>
        </p:grpSpPr>
        <p:sp>
          <p:nvSpPr>
            <p:cNvPr id="1180" name="Google Shape;1180;p47"/>
            <p:cNvSpPr/>
            <p:nvPr/>
          </p:nvSpPr>
          <p:spPr bwMode="auto">
            <a:xfrm>
              <a:off x="5890320" y="2212920"/>
              <a:ext cx="81000" cy="81359"/>
            </a:xfrm>
            <a:custGeom>
              <a:avLst/>
              <a:gdLst/>
              <a:ahLst/>
              <a:cxnLst/>
              <a:rect l="l" t="t" r="r" b="b"/>
              <a:pathLst>
                <a:path w="225" h="226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4200" rIns="92150" bIns="342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1" name="Google Shape;1181;p47"/>
            <p:cNvSpPr/>
            <p:nvPr/>
          </p:nvSpPr>
          <p:spPr bwMode="auto">
            <a:xfrm>
              <a:off x="5971320" y="2212920"/>
              <a:ext cx="81359" cy="81359"/>
            </a:xfrm>
            <a:custGeom>
              <a:avLst/>
              <a:gdLst/>
              <a:ahLst/>
              <a:cxnLst/>
              <a:rect l="l" t="t" r="r" b="b"/>
              <a:pathLst>
                <a:path w="226" h="226" extrusionOk="0">
                  <a:moveTo>
                    <a:pt x="0" y="0"/>
                  </a:moveTo>
                  <a:lnTo>
                    <a:pt x="226" y="0"/>
                  </a:lnTo>
                  <a:lnTo>
                    <a:pt x="226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4200" rIns="92150" bIns="342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2" name="Google Shape;1182;p47"/>
            <p:cNvSpPr/>
            <p:nvPr/>
          </p:nvSpPr>
          <p:spPr bwMode="auto">
            <a:xfrm>
              <a:off x="6052680" y="2212920"/>
              <a:ext cx="81000" cy="81359"/>
            </a:xfrm>
            <a:custGeom>
              <a:avLst/>
              <a:gdLst/>
              <a:ahLst/>
              <a:cxnLst/>
              <a:rect l="l" t="t" r="r" b="b"/>
              <a:pathLst>
                <a:path w="225" h="226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4200" rIns="92150" bIns="342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3" name="Google Shape;1183;p47"/>
            <p:cNvSpPr/>
            <p:nvPr/>
          </p:nvSpPr>
          <p:spPr bwMode="auto">
            <a:xfrm>
              <a:off x="6133680" y="2212920"/>
              <a:ext cx="81000" cy="81359"/>
            </a:xfrm>
            <a:custGeom>
              <a:avLst/>
              <a:gdLst/>
              <a:ahLst/>
              <a:cxnLst/>
              <a:rect l="l" t="t" r="r" b="b"/>
              <a:pathLst>
                <a:path w="225" h="226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4200" rIns="92150" bIns="342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4" name="Google Shape;1184;p47"/>
            <p:cNvSpPr/>
            <p:nvPr/>
          </p:nvSpPr>
          <p:spPr bwMode="auto">
            <a:xfrm>
              <a:off x="5890320" y="2294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5" name="Google Shape;1185;p47"/>
            <p:cNvSpPr/>
            <p:nvPr/>
          </p:nvSpPr>
          <p:spPr bwMode="auto">
            <a:xfrm>
              <a:off x="5971320" y="2294280"/>
              <a:ext cx="81359" cy="81000"/>
            </a:xfrm>
            <a:custGeom>
              <a:avLst/>
              <a:gdLst/>
              <a:ahLst/>
              <a:cxnLst/>
              <a:rect l="l" t="t" r="r" b="b"/>
              <a:pathLst>
                <a:path w="226" h="225" extrusionOk="0">
                  <a:moveTo>
                    <a:pt x="0" y="0"/>
                  </a:moveTo>
                  <a:lnTo>
                    <a:pt x="226" y="0"/>
                  </a:lnTo>
                  <a:lnTo>
                    <a:pt x="226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6" name="Google Shape;1186;p47"/>
            <p:cNvSpPr/>
            <p:nvPr/>
          </p:nvSpPr>
          <p:spPr bwMode="auto">
            <a:xfrm>
              <a:off x="6052680" y="2294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7" name="Google Shape;1187;p47"/>
            <p:cNvSpPr/>
            <p:nvPr/>
          </p:nvSpPr>
          <p:spPr bwMode="auto">
            <a:xfrm>
              <a:off x="6133680" y="2294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8" name="Google Shape;1188;p47"/>
            <p:cNvSpPr/>
            <p:nvPr/>
          </p:nvSpPr>
          <p:spPr bwMode="auto">
            <a:xfrm>
              <a:off x="5890320" y="2375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9" name="Google Shape;1189;p47"/>
            <p:cNvSpPr/>
            <p:nvPr/>
          </p:nvSpPr>
          <p:spPr bwMode="auto">
            <a:xfrm>
              <a:off x="5971320" y="2375280"/>
              <a:ext cx="81359" cy="81000"/>
            </a:xfrm>
            <a:custGeom>
              <a:avLst/>
              <a:gdLst/>
              <a:ahLst/>
              <a:cxnLst/>
              <a:rect l="l" t="t" r="r" b="b"/>
              <a:pathLst>
                <a:path w="226" h="225" extrusionOk="0">
                  <a:moveTo>
                    <a:pt x="0" y="0"/>
                  </a:moveTo>
                  <a:lnTo>
                    <a:pt x="226" y="0"/>
                  </a:lnTo>
                  <a:lnTo>
                    <a:pt x="226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0" name="Google Shape;1190;p47"/>
            <p:cNvSpPr/>
            <p:nvPr/>
          </p:nvSpPr>
          <p:spPr bwMode="auto">
            <a:xfrm>
              <a:off x="6052680" y="2375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1" name="Google Shape;1191;p47"/>
            <p:cNvSpPr/>
            <p:nvPr/>
          </p:nvSpPr>
          <p:spPr bwMode="auto">
            <a:xfrm>
              <a:off x="6133680" y="2375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2" name="Google Shape;1192;p47"/>
            <p:cNvSpPr/>
            <p:nvPr/>
          </p:nvSpPr>
          <p:spPr bwMode="auto">
            <a:xfrm>
              <a:off x="5890320" y="2456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3" name="Google Shape;1193;p47"/>
            <p:cNvSpPr/>
            <p:nvPr/>
          </p:nvSpPr>
          <p:spPr bwMode="auto">
            <a:xfrm>
              <a:off x="5971320" y="2456280"/>
              <a:ext cx="81359" cy="81000"/>
            </a:xfrm>
            <a:custGeom>
              <a:avLst/>
              <a:gdLst/>
              <a:ahLst/>
              <a:cxnLst/>
              <a:rect l="l" t="t" r="r" b="b"/>
              <a:pathLst>
                <a:path w="226" h="225" extrusionOk="0">
                  <a:moveTo>
                    <a:pt x="0" y="0"/>
                  </a:moveTo>
                  <a:lnTo>
                    <a:pt x="226" y="0"/>
                  </a:lnTo>
                  <a:lnTo>
                    <a:pt x="226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4" name="Google Shape;1194;p47"/>
            <p:cNvSpPr/>
            <p:nvPr/>
          </p:nvSpPr>
          <p:spPr bwMode="auto">
            <a:xfrm>
              <a:off x="6052680" y="2456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5" name="Google Shape;1195;p47"/>
            <p:cNvSpPr/>
            <p:nvPr/>
          </p:nvSpPr>
          <p:spPr bwMode="auto">
            <a:xfrm>
              <a:off x="6133680" y="2456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196" name="Google Shape;1196;p47"/>
          <p:cNvGrpSpPr/>
          <p:nvPr/>
        </p:nvGrpSpPr>
        <p:grpSpPr bwMode="auto">
          <a:xfrm>
            <a:off x="6775591" y="3641274"/>
            <a:ext cx="1836809" cy="1064726"/>
            <a:chOff x="7004191" y="3793674"/>
            <a:chExt cx="1836809" cy="1064726"/>
          </a:xfrm>
        </p:grpSpPr>
        <p:grpSp>
          <p:nvGrpSpPr>
            <p:cNvPr id="1197" name="Google Shape;1197;p47"/>
            <p:cNvGrpSpPr/>
            <p:nvPr/>
          </p:nvGrpSpPr>
          <p:grpSpPr bwMode="auto">
            <a:xfrm>
              <a:off x="7004191" y="4017138"/>
              <a:ext cx="591646" cy="720033"/>
              <a:chOff x="3883186" y="1687261"/>
              <a:chExt cx="465900" cy="567000"/>
            </a:xfrm>
          </p:grpSpPr>
          <p:cxnSp>
            <p:nvCxnSpPr>
              <p:cNvPr id="1198" name="Google Shape;1198;p47"/>
              <p:cNvCxnSpPr>
                <a:cxnSpLocks/>
              </p:cNvCxnSpPr>
              <p:nvPr/>
            </p:nvCxnSpPr>
            <p:spPr bwMode="auto"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9" name="Google Shape;1199;p47"/>
              <p:cNvCxnSpPr>
                <a:cxnSpLocks/>
              </p:cNvCxnSpPr>
              <p:nvPr/>
            </p:nvCxnSpPr>
            <p:spPr bwMode="auto"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0" name="Google Shape;1200;p47"/>
              <p:cNvCxnSpPr>
                <a:cxnSpLocks/>
              </p:cNvCxnSpPr>
              <p:nvPr/>
            </p:nvCxnSpPr>
            <p:spPr bwMode="auto"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1" name="Google Shape;1201;p47"/>
              <p:cNvCxnSpPr>
                <a:cxnSpLocks/>
              </p:cNvCxnSpPr>
              <p:nvPr/>
            </p:nvCxnSpPr>
            <p:spPr bwMode="auto"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02" name="Google Shape;1202;p47"/>
            <p:cNvGrpSpPr/>
            <p:nvPr/>
          </p:nvGrpSpPr>
          <p:grpSpPr bwMode="auto">
            <a:xfrm>
              <a:off x="7781400" y="4349600"/>
              <a:ext cx="1059600" cy="508800"/>
              <a:chOff x="7250950" y="3409525"/>
              <a:chExt cx="1059600" cy="508800"/>
            </a:xfrm>
          </p:grpSpPr>
          <p:sp>
            <p:nvSpPr>
              <p:cNvPr id="1203" name="Google Shape;1203;p47"/>
              <p:cNvSpPr/>
              <p:nvPr/>
            </p:nvSpPr>
            <p:spPr bwMode="auto">
              <a:xfrm>
                <a:off x="7250950" y="3409525"/>
                <a:ext cx="1059600" cy="508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  <p:cxnSp>
            <p:nvCxnSpPr>
              <p:cNvPr id="1204" name="Google Shape;1204;p47"/>
              <p:cNvCxnSpPr>
                <a:cxnSpLocks/>
              </p:cNvCxnSpPr>
              <p:nvPr/>
            </p:nvCxnSpPr>
            <p:spPr bwMode="auto">
              <a:xfrm rot="10800000" flipH="1">
                <a:off x="7664211" y="3572500"/>
                <a:ext cx="5571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05" name="Google Shape;1205;p47"/>
              <p:cNvSpPr/>
              <p:nvPr/>
            </p:nvSpPr>
            <p:spPr bwMode="auto">
              <a:xfrm>
                <a:off x="7340188" y="3529825"/>
                <a:ext cx="268200" cy="268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Montserrat"/>
                  <a:ea typeface="Montserrat"/>
                  <a:cs typeface="Montserrat"/>
                </a:endParaRPr>
              </a:p>
            </p:txBody>
          </p:sp>
          <p:cxnSp>
            <p:nvCxnSpPr>
              <p:cNvPr id="1206" name="Google Shape;1206;p47"/>
              <p:cNvCxnSpPr>
                <a:cxnSpLocks/>
              </p:cNvCxnSpPr>
              <p:nvPr/>
            </p:nvCxnSpPr>
            <p:spPr bwMode="auto">
              <a:xfrm rot="10800000" flipH="1">
                <a:off x="7664211" y="3636750"/>
                <a:ext cx="5571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7" name="Google Shape;1207;p47"/>
              <p:cNvCxnSpPr>
                <a:cxnSpLocks/>
              </p:cNvCxnSpPr>
              <p:nvPr/>
            </p:nvCxnSpPr>
            <p:spPr bwMode="auto">
              <a:xfrm rot="10800000" flipH="1">
                <a:off x="7664211" y="3765650"/>
                <a:ext cx="5571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8" name="Google Shape;1208;p47"/>
              <p:cNvCxnSpPr>
                <a:cxnSpLocks/>
              </p:cNvCxnSpPr>
              <p:nvPr/>
            </p:nvCxnSpPr>
            <p:spPr bwMode="auto">
              <a:xfrm rot="10800000" flipH="1">
                <a:off x="7664211" y="3701200"/>
                <a:ext cx="5571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09" name="Google Shape;1209;p47"/>
            <p:cNvGrpSpPr/>
            <p:nvPr/>
          </p:nvGrpSpPr>
          <p:grpSpPr bwMode="auto">
            <a:xfrm>
              <a:off x="7902493" y="3793674"/>
              <a:ext cx="661666" cy="348296"/>
              <a:chOff x="7965318" y="3354649"/>
              <a:chExt cx="661666" cy="348296"/>
            </a:xfrm>
          </p:grpSpPr>
          <p:sp>
            <p:nvSpPr>
              <p:cNvPr id="1210" name="Google Shape;1210;p47"/>
              <p:cNvSpPr/>
              <p:nvPr/>
            </p:nvSpPr>
            <p:spPr bwMode="auto"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11" name="Google Shape;1211;p47"/>
              <p:cNvSpPr/>
              <p:nvPr/>
            </p:nvSpPr>
            <p:spPr bwMode="auto"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12" name="Google Shape;1212;p47"/>
              <p:cNvSpPr/>
              <p:nvPr/>
            </p:nvSpPr>
            <p:spPr bwMode="auto"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cxnSp>
            <p:nvCxnSpPr>
              <p:cNvPr id="1213" name="Google Shape;1213;p47"/>
              <p:cNvCxnSpPr>
                <a:cxnSpLocks/>
              </p:cNvCxnSpPr>
              <p:nvPr/>
            </p:nvCxnSpPr>
            <p:spPr bwMode="auto"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214" name="Google Shape;1214;p47"/>
          <p:cNvGrpSpPr/>
          <p:nvPr/>
        </p:nvGrpSpPr>
        <p:grpSpPr bwMode="auto">
          <a:xfrm>
            <a:off x="1476716" y="539500"/>
            <a:ext cx="591646" cy="720033"/>
            <a:chOff x="3883186" y="1687261"/>
            <a:chExt cx="465900" cy="567000"/>
          </a:xfrm>
        </p:grpSpPr>
        <p:cxnSp>
          <p:nvCxnSpPr>
            <p:cNvPr id="1215" name="Google Shape;1215;p47"/>
            <p:cNvCxnSpPr>
              <a:cxnSpLocks/>
            </p:cNvCxnSpPr>
            <p:nvPr/>
          </p:nvCxnSpPr>
          <p:spPr bwMode="auto">
            <a:xfrm>
              <a:off x="4116580" y="1687261"/>
              <a:ext cx="0" cy="567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6" name="Google Shape;1216;p47"/>
            <p:cNvCxnSpPr>
              <a:cxnSpLocks/>
            </p:cNvCxnSpPr>
            <p:nvPr/>
          </p:nvCxnSpPr>
          <p:spPr bwMode="auto">
            <a:xfrm rot="10800000">
              <a:off x="3883186" y="1970346"/>
              <a:ext cx="465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7" name="Google Shape;1217;p47"/>
            <p:cNvCxnSpPr>
              <a:cxnSpLocks/>
            </p:cNvCxnSpPr>
            <p:nvPr/>
          </p:nvCxnSpPr>
          <p:spPr bwMode="auto">
            <a:xfrm flipH="1">
              <a:off x="3952046" y="1806534"/>
              <a:ext cx="329100" cy="3285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8" name="Google Shape;1218;p47"/>
            <p:cNvCxnSpPr>
              <a:cxnSpLocks/>
            </p:cNvCxnSpPr>
            <p:nvPr/>
          </p:nvCxnSpPr>
          <p:spPr bwMode="auto">
            <a:xfrm rot="10800000">
              <a:off x="3952046" y="1806413"/>
              <a:ext cx="329100" cy="3285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" name="TextBox 2"/>
          <p:cNvSpPr txBox="1"/>
          <p:nvPr/>
        </p:nvSpPr>
        <p:spPr bwMode="auto">
          <a:xfrm>
            <a:off x="1564160" y="2529100"/>
            <a:ext cx="5080000" cy="142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pPr>
            <a:r>
              <a:rPr lang="ru-RU" sz="1800" b="1" dirty="0">
                <a:solidFill>
                  <a:schemeClr val="tx1"/>
                </a:solidFill>
                <a:latin typeface="Montserrat"/>
              </a:rPr>
              <a:t>Будущие доработки системы: </a:t>
            </a:r>
            <a:endParaRPr dirty="0"/>
          </a:p>
          <a:p>
            <a:pPr marL="0" lvl="0" indent="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1900"/>
              <a:buFontTx/>
              <a:buChar char="-"/>
              <a:defRPr/>
            </a:pPr>
            <a:r>
              <a:rPr lang="en-US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ru-RU" dirty="0">
                <a:solidFill>
                  <a:schemeClr val="tx1"/>
                </a:solidFill>
                <a:latin typeface="Montserrat"/>
              </a:rPr>
              <a:t>Добавление фотографий к профилям людей.</a:t>
            </a:r>
            <a:endParaRPr lang="en-US" dirty="0">
              <a:solidFill>
                <a:schemeClr val="tx1"/>
              </a:solidFill>
              <a:latin typeface="Montserrat"/>
            </a:endParaRPr>
          </a:p>
          <a:p>
            <a:pPr marL="0" lvl="0" indent="0">
              <a:lnSpc>
                <a:spcPct val="114999"/>
              </a:lnSpc>
              <a:spcBef>
                <a:spcPts val="2100"/>
              </a:spcBef>
              <a:spcAft>
                <a:spcPts val="0"/>
              </a:spcAft>
              <a:buSzPts val="1900"/>
              <a:buFontTx/>
              <a:buChar char="-"/>
              <a:defRPr/>
            </a:pPr>
            <a:r>
              <a:rPr lang="en-US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ru-RU" dirty="0">
                <a:solidFill>
                  <a:schemeClr val="tx1"/>
                </a:solidFill>
                <a:latin typeface="Montserrat"/>
              </a:rPr>
              <a:t>Расширение прав администратора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8" name="Google Shape;1148;p45"/>
          <p:cNvSpPr txBox="1">
            <a:spLocks noGrp="1"/>
          </p:cNvSpPr>
          <p:nvPr>
            <p:ph type="title"/>
          </p:nvPr>
        </p:nvSpPr>
        <p:spPr bwMode="auto">
          <a:xfrm>
            <a:off x="1140437" y="1768478"/>
            <a:ext cx="68631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800"/>
              <a:t>Спасибо за внимание!</a:t>
            </a:r>
            <a:endParaRPr sz="4800"/>
          </a:p>
        </p:txBody>
      </p:sp>
      <p:sp>
        <p:nvSpPr>
          <p:cNvPr id="18" name="Google Shape;861;p43"/>
          <p:cNvSpPr txBox="1"/>
          <p:nvPr/>
        </p:nvSpPr>
        <p:spPr bwMode="auto">
          <a:xfrm>
            <a:off x="5210943" y="3088672"/>
            <a:ext cx="3167699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L="3200400" marR="0" lvl="6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L="3657600" marR="0" lvl="7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L="4114800" marR="0" lvl="8" indent="-30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indent="0">
              <a:defRPr/>
            </a:pPr>
            <a:r>
              <a:rPr lang="en-US" sz="1800">
                <a:latin typeface="Montserrat"/>
              </a:rPr>
              <a:t>+7(960)-535-56-69</a:t>
            </a:r>
            <a:br>
              <a:rPr lang="en-US" sz="1800">
                <a:latin typeface="Montserrat"/>
              </a:rPr>
            </a:br>
            <a:endParaRPr lang="en-US" sz="1800">
              <a:latin typeface="Montserrat"/>
            </a:endParaRPr>
          </a:p>
          <a:p>
            <a:pPr marL="0" indent="0">
              <a:defRPr/>
            </a:pPr>
            <a:r>
              <a:rPr lang="en-US" sz="1800">
                <a:latin typeface="Montserrat"/>
              </a:rPr>
              <a:t>@SmaF1_1</a:t>
            </a:r>
            <a:endParaRPr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633514" y="2965384"/>
            <a:ext cx="577429" cy="57742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33514" y="3622822"/>
            <a:ext cx="577429" cy="5774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 bwMode="auto">
          <a:xfrm>
            <a:off x="1690325" y="2965384"/>
            <a:ext cx="2303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>
                <a:latin typeface="Montserrat"/>
              </a:rPr>
              <a:t>У вас остались вопросы</a:t>
            </a:r>
            <a:r>
              <a:rPr lang="en-US" sz="2000">
                <a:latin typeface="Montserrat"/>
              </a:rPr>
              <a:t>?</a:t>
            </a:r>
            <a:endParaRPr lang="ru-RU" sz="2000">
              <a:latin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270</Words>
  <Application>Microsoft Office PowerPoint</Application>
  <DocSecurity>0</DocSecurity>
  <PresentationFormat>Экран (16:9)</PresentationFormat>
  <Paragraphs>39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Manrope Light</vt:lpstr>
      <vt:lpstr>Montserrat</vt:lpstr>
      <vt:lpstr>Manrope SemiBold</vt:lpstr>
      <vt:lpstr>Raleway</vt:lpstr>
      <vt:lpstr>Arial</vt:lpstr>
      <vt:lpstr>Calibri</vt:lpstr>
      <vt:lpstr>Segoe UI Variable Display</vt:lpstr>
      <vt:lpstr>Manrope Medium</vt:lpstr>
      <vt:lpstr>UX App Designer Portfolio by Slidesgo</vt:lpstr>
      <vt:lpstr>EZTeam -корпоративный чат-бот</vt:lpstr>
      <vt:lpstr>Актуальность</vt:lpstr>
      <vt:lpstr>Презентация PowerPoint</vt:lpstr>
      <vt:lpstr>Аналоги</vt:lpstr>
      <vt:lpstr>Решение</vt:lpstr>
      <vt:lpstr>Обновления бота</vt:lpstr>
      <vt:lpstr>Планы развития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EZTeam -корпоративный чат-бот</dc:title>
  <dc:subject/>
  <dc:creator/>
  <cp:keywords/>
  <dc:description/>
  <cp:lastModifiedBy>Никита Лютый</cp:lastModifiedBy>
  <cp:revision>6</cp:revision>
  <dcterms:modified xsi:type="dcterms:W3CDTF">2024-05-15T18:27:05Z</dcterms:modified>
  <cp:category/>
  <dc:identifier/>
  <cp:contentStatus/>
  <dc:language/>
  <cp:version/>
</cp:coreProperties>
</file>