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ckexplorer.com/block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L1ttl3S1st3r/blockchain_example/blob/master/blockchain_example.ipynb" TargetMode="External"/><Relationship Id="rId2" Type="http://schemas.openxmlformats.org/officeDocument/2006/relationships/hyperlink" Target="https://github.com/L1ttl3S1st3r/blockchain_example/blob/master/blockchain_example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(на пальцах специально для тех</a:t>
            </a:r>
            <a:r>
              <a:rPr lang="en-US" dirty="0" smtClean="0"/>
              <a:t>,</a:t>
            </a:r>
            <a:r>
              <a:rPr lang="ru-RU" dirty="0" smtClean="0"/>
              <a:t> кто ходит на </a:t>
            </a:r>
            <a:r>
              <a:rPr lang="ru-RU" dirty="0" err="1" smtClean="0"/>
              <a:t>Ози</a:t>
            </a:r>
            <a:r>
              <a:rPr lang="ru-RU" dirty="0" smtClean="0"/>
              <a:t>)</a:t>
            </a:r>
          </a:p>
          <a:p>
            <a:r>
              <a:rPr lang="ru-RU" dirty="0" smtClean="0"/>
              <a:t>Автор</a:t>
            </a:r>
            <a:r>
              <a:rPr lang="en-US" dirty="0" smtClean="0"/>
              <a:t>: </a:t>
            </a:r>
            <a:r>
              <a:rPr lang="ru-RU" dirty="0" smtClean="0"/>
              <a:t>студент гр. 750501 Кудырко а. 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1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это такое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Blockchain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a digital database containing information (such as records of financial transactions) that can be simultaneously used and shared within a large decentralized, publicly accessible </a:t>
            </a:r>
            <a:r>
              <a:rPr lang="en-US" dirty="0" smtClean="0"/>
              <a:t>network</a:t>
            </a:r>
          </a:p>
          <a:p>
            <a:pPr marL="0" indent="0">
              <a:buNone/>
            </a:pPr>
            <a:r>
              <a:rPr lang="en-US" i="1" dirty="0" smtClean="0"/>
              <a:t>also</a:t>
            </a:r>
            <a:r>
              <a:rPr lang="en-US" dirty="0"/>
              <a:t> </a:t>
            </a:r>
            <a:r>
              <a:rPr lang="en-US" b="1" dirty="0"/>
              <a:t>: </a:t>
            </a:r>
            <a:r>
              <a:rPr lang="en-US" dirty="0"/>
              <a:t>the technology used to create such a </a:t>
            </a:r>
            <a:r>
              <a:rPr lang="en-US" dirty="0" smtClean="0"/>
              <a:t>database</a:t>
            </a:r>
          </a:p>
          <a:p>
            <a:pPr marL="0" indent="0">
              <a:buNone/>
            </a:pPr>
            <a:r>
              <a:rPr lang="en-US" dirty="0" smtClean="0"/>
              <a:t>(thanks to </a:t>
            </a:r>
            <a:r>
              <a:rPr lang="en-US" dirty="0" err="1"/>
              <a:t>merriam-webster</a:t>
            </a:r>
            <a:r>
              <a:rPr lang="en-US" dirty="0"/>
              <a:t> dictionary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52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за блок</a:t>
            </a:r>
            <a:r>
              <a:rPr lang="en-US" dirty="0" smtClean="0"/>
              <a:t> </a:t>
            </a:r>
            <a:r>
              <a:rPr lang="ru-RU" dirty="0" smtClean="0"/>
              <a:t>и цепочка блоков</a:t>
            </a:r>
            <a:r>
              <a:rPr lang="en-US" dirty="0" smtClean="0"/>
              <a:t>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848" y="1423554"/>
            <a:ext cx="4461247" cy="4966855"/>
          </a:xfrm>
        </p:spPr>
      </p:pic>
      <p:sp>
        <p:nvSpPr>
          <p:cNvPr id="5" name="TextBox 4"/>
          <p:cNvSpPr txBox="1"/>
          <p:nvPr/>
        </p:nvSpPr>
        <p:spPr>
          <a:xfrm>
            <a:off x="7506359" y="5392882"/>
            <a:ext cx="4778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(взял с </a:t>
            </a:r>
            <a:r>
              <a:rPr lang="ru-RU" dirty="0" err="1" smtClean="0"/>
              <a:t>википедии</a:t>
            </a:r>
            <a:r>
              <a:rPr lang="ru-RU" dirty="0" smtClean="0"/>
              <a:t> </a:t>
            </a:r>
          </a:p>
          <a:p>
            <a:r>
              <a:rPr lang="en-US" dirty="0"/>
              <a:t>https://</a:t>
            </a:r>
            <a:r>
              <a:rPr lang="en-US" dirty="0" smtClean="0"/>
              <a:t>en.wikipedia.org/wiki/Blockchain</a:t>
            </a:r>
            <a:r>
              <a:rPr lang="ru-RU" dirty="0" smtClean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6246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где это нужно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Микроплатежи</a:t>
            </a:r>
            <a:r>
              <a:rPr lang="ru-RU" dirty="0" smtClean="0"/>
              <a:t> (</a:t>
            </a:r>
            <a:r>
              <a:rPr lang="en-US" dirty="0" smtClean="0"/>
              <a:t>say hi to bitcoin)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Банковские операции</a:t>
            </a:r>
            <a:r>
              <a:rPr lang="ru-RU" dirty="0" smtClean="0"/>
              <a:t> (</a:t>
            </a:r>
            <a:r>
              <a:rPr lang="en-US" dirty="0" smtClean="0"/>
              <a:t>Visa, </a:t>
            </a:r>
            <a:r>
              <a:rPr lang="en-US" dirty="0" err="1" smtClean="0"/>
              <a:t>Mastercard</a:t>
            </a:r>
            <a:r>
              <a:rPr lang="en-US" dirty="0" smtClean="0"/>
              <a:t> </a:t>
            </a:r>
            <a:r>
              <a:rPr lang="ru-RU" dirty="0" smtClean="0"/>
              <a:t>и др. занимаются разработкой)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Логистика</a:t>
            </a:r>
            <a:r>
              <a:rPr lang="ru-RU" dirty="0" smtClean="0"/>
              <a:t> (</a:t>
            </a:r>
            <a:r>
              <a:rPr lang="en-US" dirty="0" err="1" smtClean="0"/>
              <a:t>Midasium</a:t>
            </a:r>
            <a:r>
              <a:rPr lang="en-US" dirty="0" smtClean="0"/>
              <a:t>, Assetcha.in </a:t>
            </a:r>
            <a:r>
              <a:rPr lang="ru-RU" dirty="0" smtClean="0"/>
              <a:t>и др.)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Юриспруденция</a:t>
            </a:r>
            <a:r>
              <a:rPr lang="ru-RU" dirty="0" smtClean="0"/>
              <a:t> (Япония</a:t>
            </a:r>
            <a:r>
              <a:rPr lang="en-US" dirty="0" smtClean="0"/>
              <a:t>, </a:t>
            </a:r>
            <a:r>
              <a:rPr lang="ru-RU" dirty="0" smtClean="0"/>
              <a:t>Китай</a:t>
            </a:r>
            <a:r>
              <a:rPr lang="en-US" dirty="0" smtClean="0"/>
              <a:t>, </a:t>
            </a:r>
            <a:r>
              <a:rPr lang="ru-RU" dirty="0" smtClean="0"/>
              <a:t>Австралия</a:t>
            </a:r>
            <a:r>
              <a:rPr lang="en-US" dirty="0" smtClean="0"/>
              <a:t>, </a:t>
            </a:r>
            <a:r>
              <a:rPr lang="ru-RU" dirty="0" smtClean="0"/>
              <a:t>США</a:t>
            </a:r>
            <a:r>
              <a:rPr lang="en-US" dirty="0" smtClean="0"/>
              <a:t>, </a:t>
            </a:r>
            <a:r>
              <a:rPr lang="ru-RU" dirty="0" smtClean="0"/>
              <a:t>УКРАИНА! и др.)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ru-RU" sz="2400" dirty="0" smtClean="0"/>
              <a:t>Медицина</a:t>
            </a:r>
          </a:p>
        </p:txBody>
      </p:sp>
    </p:spTree>
    <p:extLst>
      <p:ext uri="{BB962C8B-B14F-4D97-AF65-F5344CB8AC3E}">
        <p14:creationId xmlns:p14="http://schemas.microsoft.com/office/powerpoint/2010/main" val="198322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конкретный </a:t>
            </a:r>
            <a:r>
              <a:rPr lang="ru-RU" dirty="0" err="1" smtClean="0"/>
              <a:t>примерчик</a:t>
            </a:r>
            <a:r>
              <a:rPr lang="ru-RU" dirty="0" smtClean="0"/>
              <a:t> можно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Да</a:t>
            </a:r>
            <a:r>
              <a:rPr lang="en-US" dirty="0" smtClean="0"/>
              <a:t>,</a:t>
            </a:r>
            <a:r>
              <a:rPr lang="ru-RU" dirty="0" smtClean="0"/>
              <a:t> конечно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blockexplorer.com/blocks</a:t>
            </a:r>
            <a:r>
              <a:rPr lang="ru-RU" dirty="0" smtClean="0"/>
              <a:t> -- </a:t>
            </a:r>
            <a:r>
              <a:rPr lang="ru-RU" dirty="0" err="1" smtClean="0"/>
              <a:t>блокчеин</a:t>
            </a:r>
            <a:r>
              <a:rPr lang="ru-RU" dirty="0"/>
              <a:t> </a:t>
            </a:r>
            <a:r>
              <a:rPr lang="ru-RU" dirty="0" smtClean="0"/>
              <a:t>в </a:t>
            </a:r>
            <a:r>
              <a:rPr lang="ru-RU" dirty="0" err="1" smtClean="0"/>
              <a:t>биткоине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8034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 как это работает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hlinkClick r:id="rId2"/>
              </a:rPr>
              <a:t>Ссылочки на мой код</a:t>
            </a:r>
            <a:r>
              <a:rPr lang="en-US" dirty="0" smtClean="0">
                <a:hlinkClick r:id="rId2"/>
              </a:rPr>
              <a:t>:</a:t>
            </a:r>
            <a:endParaRPr lang="ru-RU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github.com/L1ttl3S1st3r/blockchain_example/blob/master/blockchain_example.ipynb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colab.research.google.com/github/L1ttl3S1st3r/blockchain_example/blob/master/blockchain_example.ipynb</a:t>
            </a:r>
            <a:endParaRPr lang="ru-RU" dirty="0" smtClean="0"/>
          </a:p>
          <a:p>
            <a:r>
              <a:rPr lang="en-US" dirty="0"/>
              <a:t>https://github.com/L1ttl3S1st3r/blockchain_example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775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как это может выглядеть в реальности</a:t>
            </a:r>
            <a:r>
              <a:rPr lang="en-US" dirty="0" smtClean="0"/>
              <a:t>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659" y="1537856"/>
            <a:ext cx="1726396" cy="4585308"/>
          </a:xfrm>
        </p:spPr>
      </p:pic>
      <p:sp>
        <p:nvSpPr>
          <p:cNvPr id="5" name="TextBox 4"/>
          <p:cNvSpPr txBox="1"/>
          <p:nvPr/>
        </p:nvSpPr>
        <p:spPr>
          <a:xfrm>
            <a:off x="6826827" y="5008418"/>
            <a:ext cx="4778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(взял с </a:t>
            </a:r>
            <a:r>
              <a:rPr lang="ru-RU" dirty="0" err="1" smtClean="0"/>
              <a:t>википедии</a:t>
            </a:r>
            <a:endParaRPr lang="ru-RU" dirty="0" smtClean="0"/>
          </a:p>
          <a:p>
            <a:r>
              <a:rPr lang="en-US" dirty="0"/>
              <a:t>https://en.wikipedia.org/wiki/Blockchain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9155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174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Ион</vt:lpstr>
      <vt:lpstr>Blockchain</vt:lpstr>
      <vt:lpstr>Что это такое?</vt:lpstr>
      <vt:lpstr>Что за блок и цепочка блоков?</vt:lpstr>
      <vt:lpstr>И где это нужно?</vt:lpstr>
      <vt:lpstr>А конкретный примерчик можно?</vt:lpstr>
      <vt:lpstr>Ну как это работает?</vt:lpstr>
      <vt:lpstr>А как это может выглядеть в реальности?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Антон Кудырко</dc:creator>
  <cp:lastModifiedBy>Антон Кудырко</cp:lastModifiedBy>
  <cp:revision>8</cp:revision>
  <dcterms:created xsi:type="dcterms:W3CDTF">2019-10-17T09:56:16Z</dcterms:created>
  <dcterms:modified xsi:type="dcterms:W3CDTF">2019-10-17T10:55:17Z</dcterms:modified>
</cp:coreProperties>
</file>