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9" r:id="rId17"/>
    <p:sldId id="257" r:id="rId18"/>
    <p:sldId id="263" r:id="rId19"/>
    <p:sldId id="258" r:id="rId20"/>
    <p:sldId id="262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92631-7315-4A6F-AD32-FA7C6018D13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596D-F6C5-4638-AC7E-CFBADB55B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1596D-F6C5-4638-AC7E-CFBADB55B43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0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1ttl3S1st3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alrusin/calculator/blob/master/calculator.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explorer.com/block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L1ttl3S1st3r/blockchain_example/blob/master/blockchain_example.ipynb" TargetMode="External"/><Relationship Id="rId2" Type="http://schemas.openxmlformats.org/officeDocument/2006/relationships/hyperlink" Target="https://github.com/L1ttl3S1st3r/blockchain_example/blob/master/blockchain_example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Bonus levels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(Эксклюзивно 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слушателей </a:t>
            </a:r>
            <a:r>
              <a:rPr lang="en-US" dirty="0" smtClean="0">
                <a:solidFill>
                  <a:schemeClr val="tx1"/>
                </a:solidFill>
              </a:rPr>
              <a:t>Level up </a:t>
            </a:r>
            <a:r>
              <a:rPr lang="ru-RU" dirty="0" smtClean="0">
                <a:solidFill>
                  <a:schemeClr val="tx1"/>
                </a:solidFill>
              </a:rPr>
              <a:t>по </a:t>
            </a:r>
            <a:r>
              <a:rPr lang="en-US" dirty="0" smtClean="0">
                <a:solidFill>
                  <a:schemeClr val="tx1"/>
                </a:solidFill>
              </a:rPr>
              <a:t>Computer Science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Автор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Антон Кудырко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https://github.com/L1ttl3S1st3r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сделать свою ЭВМ на коленке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32" y="2320839"/>
            <a:ext cx="7262771" cy="3656661"/>
          </a:xfrm>
        </p:spPr>
      </p:pic>
    </p:spTree>
    <p:extLst>
      <p:ext uri="{BB962C8B-B14F-4D97-AF65-F5344CB8AC3E}">
        <p14:creationId xmlns:p14="http://schemas.microsoft.com/office/powerpoint/2010/main" val="414097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Сделать свой собственный компилятор</a:t>
            </a:r>
            <a:r>
              <a:rPr lang="en-US" dirty="0" smtClean="0"/>
              <a:t>/</a:t>
            </a:r>
            <a:r>
              <a:rPr lang="ru-RU" dirty="0" smtClean="0"/>
              <a:t>интерпретатор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 использования </a:t>
            </a:r>
            <a:r>
              <a:rPr lang="en-US" dirty="0"/>
              <a:t>flex &amp; bison: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github.com/rafalrusin/calculator/blob/master/calculator.y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интерпретатора </a:t>
            </a:r>
            <a:r>
              <a:rPr lang="en-US" dirty="0"/>
              <a:t>SQL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://github.com/L1ttl3S1st3r/sdb/blob/master/wsdb/src/parser/pmysql.y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89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Немножко про О нотацию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6" y="1371192"/>
            <a:ext cx="8666498" cy="48736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11481" y="6347797"/>
            <a:ext cx="814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https://javarush.ru/quests/lectures/questharvardcs50.level03.lecture02</a:t>
            </a:r>
          </a:p>
        </p:txBody>
      </p:sp>
    </p:spTree>
    <p:extLst>
      <p:ext uri="{BB962C8B-B14F-4D97-AF65-F5344CB8AC3E}">
        <p14:creationId xmlns:p14="http://schemas.microsoft.com/office/powerpoint/2010/main" val="27111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Хаффмана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4472" y="6078682"/>
            <a:ext cx="4386808" cy="367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https://habr.com/ru/post/144200/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37" y="1853248"/>
            <a:ext cx="5245677" cy="35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принятия решений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55" y="789299"/>
            <a:ext cx="5182033" cy="4894142"/>
          </a:xfrm>
        </p:spPr>
      </p:pic>
      <p:sp>
        <p:nvSpPr>
          <p:cNvPr id="5" name="Прямоугольник 4"/>
          <p:cNvSpPr/>
          <p:nvPr/>
        </p:nvSpPr>
        <p:spPr>
          <a:xfrm>
            <a:off x="387927" y="5997015"/>
            <a:ext cx="1158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https://ru.wikipedia.org/wiki/%D0%94%D0%B5%D1%80%D0%B5%D0%B2%D0%BE_%D1%80%D0%B5%D1%88%D0%B5%D0%BD%D0%B8%D0%B9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7927" y="5372181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https://stepik.org/lesson/223994/step/4?unit=196798</a:t>
            </a:r>
          </a:p>
        </p:txBody>
      </p:sp>
    </p:spTree>
    <p:extLst>
      <p:ext uri="{BB962C8B-B14F-4D97-AF65-F5344CB8AC3E}">
        <p14:creationId xmlns:p14="http://schemas.microsoft.com/office/powerpoint/2010/main" val="110493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Отдыхаем ещё 5 минуточек…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6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три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десерт)</a:t>
            </a:r>
            <a:r>
              <a:rPr lang="en-US" dirty="0" smtClean="0"/>
              <a:t>: </a:t>
            </a:r>
            <a:r>
              <a:rPr lang="en-US" dirty="0" err="1" smtClean="0"/>
              <a:t>Blockchain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5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 digital database containing information (such as records of financial transactions) that can be simultaneously used and shared within a large decentralized, publicly accessible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i="1" dirty="0" smtClean="0"/>
              <a:t>also</a:t>
            </a:r>
            <a:r>
              <a:rPr lang="en-US" dirty="0"/>
              <a:t> </a:t>
            </a:r>
            <a:r>
              <a:rPr lang="en-US" b="1" dirty="0"/>
              <a:t>: </a:t>
            </a:r>
            <a:r>
              <a:rPr lang="en-US" dirty="0"/>
              <a:t>the technology used to create such a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(thanks to </a:t>
            </a:r>
            <a:r>
              <a:rPr lang="en-US" dirty="0" err="1"/>
              <a:t>merriam-webster</a:t>
            </a:r>
            <a:r>
              <a:rPr lang="en-US" dirty="0"/>
              <a:t> dictionary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52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блок</a:t>
            </a:r>
            <a:r>
              <a:rPr lang="en-US" dirty="0" smtClean="0"/>
              <a:t> </a:t>
            </a:r>
            <a:r>
              <a:rPr lang="ru-RU" dirty="0" smtClean="0"/>
              <a:t>и цепочка блоков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423554"/>
            <a:ext cx="4461247" cy="4966855"/>
          </a:xfrm>
        </p:spPr>
      </p:pic>
      <p:sp>
        <p:nvSpPr>
          <p:cNvPr id="5" name="TextBox 4"/>
          <p:cNvSpPr txBox="1"/>
          <p:nvPr/>
        </p:nvSpPr>
        <p:spPr>
          <a:xfrm>
            <a:off x="7506359" y="5392882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(взял с </a:t>
            </a:r>
            <a:r>
              <a:rPr lang="ru-RU" dirty="0" err="1" smtClean="0"/>
              <a:t>википедии</a:t>
            </a:r>
            <a:r>
              <a:rPr lang="ru-RU" dirty="0" smtClean="0"/>
              <a:t> 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en.wikipedia.org/wiki/Blockchain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246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где это нужно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Микроплатежи</a:t>
            </a:r>
            <a:r>
              <a:rPr lang="ru-RU" dirty="0" smtClean="0"/>
              <a:t> (</a:t>
            </a:r>
            <a:r>
              <a:rPr lang="en-US" dirty="0" smtClean="0"/>
              <a:t>say hi to bitcoin)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Банковские операции</a:t>
            </a:r>
            <a:r>
              <a:rPr lang="ru-RU" dirty="0" smtClean="0"/>
              <a:t> (</a:t>
            </a:r>
            <a:r>
              <a:rPr lang="en-US" dirty="0" smtClean="0"/>
              <a:t>Visa, </a:t>
            </a:r>
            <a:r>
              <a:rPr lang="en-US" dirty="0" err="1" smtClean="0"/>
              <a:t>Mastercard</a:t>
            </a:r>
            <a:r>
              <a:rPr lang="en-US" dirty="0" smtClean="0"/>
              <a:t> </a:t>
            </a:r>
            <a:r>
              <a:rPr lang="ru-RU" dirty="0" smtClean="0"/>
              <a:t>и др. занимаются разработкой)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Логистика</a:t>
            </a:r>
            <a:r>
              <a:rPr lang="ru-RU" dirty="0" smtClean="0"/>
              <a:t> (</a:t>
            </a:r>
            <a:r>
              <a:rPr lang="en-US" dirty="0" err="1" smtClean="0"/>
              <a:t>Midasium</a:t>
            </a:r>
            <a:r>
              <a:rPr lang="en-US" dirty="0" smtClean="0"/>
              <a:t>, Assetcha.in </a:t>
            </a:r>
            <a:r>
              <a:rPr lang="ru-RU" dirty="0" smtClean="0"/>
              <a:t>и др.)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Юриспруденция</a:t>
            </a:r>
            <a:r>
              <a:rPr lang="ru-RU" dirty="0" smtClean="0"/>
              <a:t> (Япония</a:t>
            </a:r>
            <a:r>
              <a:rPr lang="en-US" dirty="0" smtClean="0"/>
              <a:t>, </a:t>
            </a:r>
            <a:r>
              <a:rPr lang="ru-RU" dirty="0" smtClean="0"/>
              <a:t>Китай</a:t>
            </a:r>
            <a:r>
              <a:rPr lang="en-US" dirty="0" smtClean="0"/>
              <a:t>, </a:t>
            </a:r>
            <a:r>
              <a:rPr lang="ru-RU" dirty="0" smtClean="0"/>
              <a:t>Австралия</a:t>
            </a:r>
            <a:r>
              <a:rPr lang="en-US" dirty="0" smtClean="0"/>
              <a:t>, </a:t>
            </a:r>
            <a:r>
              <a:rPr lang="ru-RU" dirty="0" smtClean="0"/>
              <a:t>США</a:t>
            </a:r>
            <a:r>
              <a:rPr lang="en-US" dirty="0" smtClean="0"/>
              <a:t>, </a:t>
            </a:r>
            <a:r>
              <a:rPr lang="ru-RU" dirty="0" smtClean="0"/>
              <a:t>УКРАИНА! и др.)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2400" dirty="0" smtClean="0"/>
              <a:t>Медицина</a:t>
            </a:r>
          </a:p>
        </p:txBody>
      </p:sp>
    </p:spTree>
    <p:extLst>
      <p:ext uri="{BB962C8B-B14F-4D97-AF65-F5344CB8AC3E}">
        <p14:creationId xmlns:p14="http://schemas.microsoft.com/office/powerpoint/2010/main" val="19832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один</a:t>
            </a:r>
            <a:r>
              <a:rPr lang="en-US" dirty="0" smtClean="0"/>
              <a:t>: </a:t>
            </a:r>
            <a:r>
              <a:rPr lang="ru-RU" dirty="0" smtClean="0"/>
              <a:t>ну и зачем я слушал лекции по ОАИП и вышке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40521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Зачем мне матрицы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Градиентный спуск на пальцах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30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конкретный </a:t>
            </a:r>
            <a:r>
              <a:rPr lang="ru-RU" dirty="0" err="1" smtClean="0"/>
              <a:t>примерчик</a:t>
            </a:r>
            <a:r>
              <a:rPr lang="ru-RU" dirty="0" smtClean="0"/>
              <a:t> можно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</a:t>
            </a:r>
            <a:r>
              <a:rPr lang="en-US" dirty="0" smtClean="0"/>
              <a:t>,</a:t>
            </a:r>
            <a:r>
              <a:rPr lang="ru-RU" dirty="0" smtClean="0"/>
              <a:t> конечно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blockexplorer.com/blocks</a:t>
            </a:r>
            <a:r>
              <a:rPr lang="ru-RU" dirty="0" smtClean="0"/>
              <a:t> -- </a:t>
            </a:r>
            <a:r>
              <a:rPr lang="ru-RU" dirty="0" err="1" smtClean="0"/>
              <a:t>блокчеин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биткоине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03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как это работает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Ссылочки на мой код</a:t>
            </a:r>
            <a:r>
              <a:rPr lang="en-US" dirty="0" smtClean="0">
                <a:hlinkClick r:id="rId2"/>
              </a:rPr>
              <a:t>: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github.com/L1ttl3S1st3r/blockchain_example/blob/master/blockchain_example.ipynb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colab.research.google.com/github/L1ttl3S1st3r/blockchain_example/blob/master/blockchain_example.ipynb</a:t>
            </a:r>
            <a:endParaRPr lang="ru-RU" dirty="0" smtClean="0"/>
          </a:p>
          <a:p>
            <a:r>
              <a:rPr lang="en-US" dirty="0"/>
              <a:t>https://github.com/L1ttl3S1st3r/blockchain_example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7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это может выглядеть в реальности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59" y="1537856"/>
            <a:ext cx="1726396" cy="4585308"/>
          </a:xfrm>
        </p:spPr>
      </p:pic>
      <p:sp>
        <p:nvSpPr>
          <p:cNvPr id="5" name="TextBox 4"/>
          <p:cNvSpPr txBox="1"/>
          <p:nvPr/>
        </p:nvSpPr>
        <p:spPr>
          <a:xfrm>
            <a:off x="6826827" y="5008418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(взял с </a:t>
            </a:r>
            <a:r>
              <a:rPr lang="ru-RU" dirty="0" err="1" smtClean="0"/>
              <a:t>википедии</a:t>
            </a:r>
            <a:endParaRPr lang="ru-RU" dirty="0" smtClean="0"/>
          </a:p>
          <a:p>
            <a:r>
              <a:rPr lang="en-US" dirty="0"/>
              <a:t>https://en.wikipedia.org/wiki/Blockchain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15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 Зачем мне матрицы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ru-RU" dirty="0" smtClean="0"/>
              <a:t> Чтобы сделать </a:t>
            </a:r>
            <a:r>
              <a:rPr lang="ru-RU" dirty="0" err="1" smtClean="0"/>
              <a:t>нейронку</a:t>
            </a:r>
            <a:r>
              <a:rPr lang="en-US" dirty="0" smtClean="0"/>
              <a:t>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9" y="2119745"/>
            <a:ext cx="10151592" cy="3044320"/>
          </a:xfrm>
        </p:spPr>
      </p:pic>
      <p:sp>
        <p:nvSpPr>
          <p:cNvPr id="5" name="TextBox 4"/>
          <p:cNvSpPr txBox="1"/>
          <p:nvPr/>
        </p:nvSpPr>
        <p:spPr>
          <a:xfrm>
            <a:off x="335869" y="5430562"/>
            <a:ext cx="1185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(см. </a:t>
            </a:r>
            <a:r>
              <a:rPr lang="en-US" dirty="0"/>
              <a:t>https://github.com/SlinkoIgor/Neural_Networks_and_CV/blob/master/module05_mnist_conv.ipynb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1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ru-RU" dirty="0" smtClean="0"/>
              <a:t>Зачем мне матрицы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Чтобы играться с картинками!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9" y="1853248"/>
            <a:ext cx="4724694" cy="4724694"/>
          </a:xfrm>
        </p:spPr>
      </p:pic>
      <p:sp>
        <p:nvSpPr>
          <p:cNvPr id="5" name="TextBox 4"/>
          <p:cNvSpPr txBox="1"/>
          <p:nvPr/>
        </p:nvSpPr>
        <p:spPr>
          <a:xfrm>
            <a:off x="280555" y="1963882"/>
            <a:ext cx="274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за жесть с морской свинкой или аугментация</a:t>
            </a:r>
            <a:r>
              <a:rPr lang="en-US" dirty="0" smtClean="0"/>
              <a:t> </a:t>
            </a:r>
            <a:r>
              <a:rPr lang="ru-RU" dirty="0" smtClean="0"/>
              <a:t>одной картинкой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29789" y="2240880"/>
            <a:ext cx="44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(см.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github.com/aleju/imgaug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1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ru-RU" dirty="0" smtClean="0"/>
              <a:t>Зачем мне матрицы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Чтобы забрать бизнес у </a:t>
            </a:r>
            <a:r>
              <a:rPr lang="en-US" dirty="0" smtClean="0"/>
              <a:t>Netflix!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3676" y="5814427"/>
            <a:ext cx="6492443" cy="4928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подробнее см. </a:t>
            </a:r>
            <a:r>
              <a:rPr lang="en-US" dirty="0" smtClean="0"/>
              <a:t>https</a:t>
            </a:r>
            <a:r>
              <a:rPr lang="en-US" dirty="0"/>
              <a:t>://habr.com/ru/post/150399</a:t>
            </a:r>
            <a:r>
              <a:rPr lang="en-US" dirty="0" smtClean="0"/>
              <a:t>/)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0" y="2600427"/>
            <a:ext cx="10375174" cy="20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140990"/>
            <a:ext cx="10898189" cy="1400530"/>
          </a:xfrm>
        </p:spPr>
        <p:txBody>
          <a:bodyPr/>
          <a:lstStyle/>
          <a:p>
            <a:r>
              <a:rPr lang="ru-RU" dirty="0" smtClean="0"/>
              <a:t>- Зачем мне матрицы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ru-RU" dirty="0" smtClean="0"/>
              <a:t>- Чтобы реализовать модель с линейной регрессией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795" y="593467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http://www.machinelearning.ru/wiki/index.php?title=%D0%9B%D0%B8%D0%BD%D0%B5%D0%B9%D0%BD%D0%B0%D1%8F_%D1%80%D0%B5%D0%B3%D1%80%D0%B5%D1%81%D1%81%D0%B8%D1%8F_%28%D0%BF%D1%80%D0%B8%D0%BC%D0%B5%D1%80%29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19" y="2097637"/>
            <a:ext cx="5063836" cy="37962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98864" y="2586992"/>
            <a:ext cx="2317172" cy="189452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26" y="2813702"/>
            <a:ext cx="1371600" cy="180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26" y="3221387"/>
            <a:ext cx="1524000" cy="2190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26" y="3667172"/>
            <a:ext cx="1219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 на пальцах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42" y="1555385"/>
            <a:ext cx="3728172" cy="40860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5292" y="5849279"/>
            <a:ext cx="10356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https://ru.wikipedia.org/wiki/%D0%93%D1%80%D0%B0%D0%B4%D0%B8%D0%B5%D0%BD%D1%82%D0%BD%D1%8B%D0%B9_%D1%81%D0%BF%D1%83%D1%81%D0%BA</a:t>
            </a:r>
          </a:p>
        </p:txBody>
      </p:sp>
    </p:spTree>
    <p:extLst>
      <p:ext uri="{BB962C8B-B14F-4D97-AF65-F5344CB8AC3E}">
        <p14:creationId xmlns:p14="http://schemas.microsoft.com/office/powerpoint/2010/main" val="387896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Отдыхаем 5 минуточек…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8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два</a:t>
            </a:r>
            <a:r>
              <a:rPr lang="en-US" dirty="0" smtClean="0"/>
              <a:t>:</a:t>
            </a:r>
            <a:r>
              <a:rPr lang="ru-RU" dirty="0" smtClean="0"/>
              <a:t> Алгоритмическое попурри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40521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Ну и зачем мне знать ОПЗ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Что такое О нотация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Кодирование Хаффмана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Деревья принятия решений</a:t>
            </a:r>
          </a:p>
          <a:p>
            <a:pPr marL="342900" indent="-342900">
              <a:buFontTx/>
              <a:buChar char="-"/>
            </a:pP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4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359</Words>
  <Application>Microsoft Office PowerPoint</Application>
  <PresentationFormat>Широкоэкранный</PresentationFormat>
  <Paragraphs>63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Ион</vt:lpstr>
      <vt:lpstr>Bonus levels</vt:lpstr>
      <vt:lpstr>Уровень один: ну и зачем я слушал лекции по ОАИП и вышке?</vt:lpstr>
      <vt:lpstr>- Зачем мне матрицы? - Чтобы сделать нейронку!</vt:lpstr>
      <vt:lpstr>- Зачем мне матрицы? - Чтобы играться с картинками!</vt:lpstr>
      <vt:lpstr>- Зачем мне матрицы? - Чтобы забрать бизнес у Netflix!</vt:lpstr>
      <vt:lpstr>- Зачем мне матрицы? - Чтобы реализовать модель с линейной регрессией </vt:lpstr>
      <vt:lpstr>Градиентный спуск на пальцах </vt:lpstr>
      <vt:lpstr>Отдыхаем 5 минуточек…</vt:lpstr>
      <vt:lpstr>Уровень два: Алгоритмическое попурри</vt:lpstr>
      <vt:lpstr>Можно сделать свою ЭВМ на коленке </vt:lpstr>
      <vt:lpstr>Сделать свой собственный компилятор/интерпретатор </vt:lpstr>
      <vt:lpstr>Немножко про О нотацию</vt:lpstr>
      <vt:lpstr>Кодирование Хаффмана</vt:lpstr>
      <vt:lpstr>Деревья принятия решений </vt:lpstr>
      <vt:lpstr>Отдыхаем ещё 5 минуточек…</vt:lpstr>
      <vt:lpstr>Уровень три (десерт): Blockchain</vt:lpstr>
      <vt:lpstr>Что это такое?</vt:lpstr>
      <vt:lpstr>Что за блок и цепочка блоков?</vt:lpstr>
      <vt:lpstr>И где это нужно?</vt:lpstr>
      <vt:lpstr>А конкретный примерчик можно?</vt:lpstr>
      <vt:lpstr>Ну как это работает?</vt:lpstr>
      <vt:lpstr>А как это может выглядеть в реальности?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Антон Кудырко</dc:creator>
  <cp:lastModifiedBy>Антон Кудырко</cp:lastModifiedBy>
  <cp:revision>24</cp:revision>
  <dcterms:created xsi:type="dcterms:W3CDTF">2019-10-17T09:56:16Z</dcterms:created>
  <dcterms:modified xsi:type="dcterms:W3CDTF">2019-10-28T00:01:09Z</dcterms:modified>
</cp:coreProperties>
</file>