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81" r:id="rId4"/>
    <p:sldId id="283" r:id="rId5"/>
    <p:sldId id="290" r:id="rId6"/>
    <p:sldId id="296" r:id="rId7"/>
    <p:sldId id="293" r:id="rId8"/>
    <p:sldId id="284" r:id="rId9"/>
    <p:sldId id="292" r:id="rId10"/>
    <p:sldId id="294" r:id="rId11"/>
    <p:sldId id="285" r:id="rId12"/>
    <p:sldId id="297" r:id="rId13"/>
    <p:sldId id="286" r:id="rId14"/>
    <p:sldId id="287" r:id="rId15"/>
    <p:sldId id="277" r:id="rId16"/>
    <p:sldId id="291" r:id="rId17"/>
    <p:sldId id="269" r:id="rId18"/>
    <p:sldId id="270" r:id="rId19"/>
    <p:sldId id="272" r:id="rId20"/>
    <p:sldId id="271" r:id="rId21"/>
    <p:sldId id="278" r:id="rId22"/>
    <p:sldId id="276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6"/>
            <p14:sldId id="293"/>
            <p14:sldId id="284"/>
            <p14:sldId id="292"/>
            <p14:sldId id="294"/>
            <p14:sldId id="285"/>
            <p14:sldId id="297"/>
            <p14:sldId id="286"/>
            <p14:sldId id="287"/>
            <p14:sldId id="277"/>
            <p14:sldId id="291"/>
            <p14:sldId id="269"/>
            <p14:sldId id="270"/>
            <p14:sldId id="272"/>
            <p14:sldId id="271"/>
            <p14:sldId id="278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952A7D9-7CF5-495A-9B5A-87593D3EA741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网络传输机制实验一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737A-673C-4480-A5DF-1F13C4AF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F5BE-F5C0-4FD1-B377-2CE0D9E9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任何占用一个本地端口的</a:t>
            </a:r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socket</a:t>
            </a:r>
            <a:r>
              <a:rPr lang="zh-CN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，按照该端口号将</a:t>
            </a:r>
            <a:r>
              <a:rPr lang="en-US" altLang="zh-CN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bind_hash_list</a:t>
            </a:r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节点</a:t>
            </a:r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hash</a:t>
            </a:r>
            <a:r>
              <a:rPr lang="zh-CN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到</a:t>
            </a:r>
            <a:r>
              <a:rPr lang="en-US" altLang="zh-CN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bind_table</a:t>
            </a:r>
            <a:endParaRPr lang="en-US" altLang="zh-CN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11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1659-355F-419A-B5B3-000E7957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Socket &amp; Child Socket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77F52A-2F31-443B-B9C8-02AA79B5EC74}"/>
              </a:ext>
            </a:extLst>
          </p:cNvPr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*tsk,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tsk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3);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(tsk)))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2AE584-F3F6-4053-B0CB-A063FCF9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9E5646-BCAD-4A20-B215-315050F88A68}"/>
              </a:ext>
            </a:extLst>
          </p:cNvPr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AD790BC-766A-4040-B893-65AC31BD56B8}"/>
              </a:ext>
            </a:extLst>
          </p:cNvPr>
          <p:cNvCxnSpPr>
            <a:cxnSpLocks/>
          </p:cNvCxnSpPr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CD138FE-51CE-49E5-90D4-F8298F9A09A3}"/>
              </a:ext>
            </a:extLst>
          </p:cNvPr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Socket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AD6240-D3B0-4AA6-8418-51B89F24BD0E}"/>
              </a:ext>
            </a:extLst>
          </p:cNvPr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8C77D4-0ED7-4128-85CA-1D946FAB847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66AFA-6B43-41A9-9AD7-A8EF236A653C}"/>
              </a:ext>
            </a:extLst>
          </p:cNvPr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Child Socket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116D7A-EB8C-4C3A-BA84-A00F7D22E887}"/>
              </a:ext>
            </a:extLst>
          </p:cNvPr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Socket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2872-72A7-4294-9149-B14C99AAB58B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F610D2-208E-4EF0-9CB6-FA9E6DC3818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93C20E9-6151-482A-9249-2ABBDCDD69D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F2D9337-B9C3-4C45-AEC6-E9F350DE07EE}"/>
              </a:ext>
            </a:extLst>
          </p:cNvPr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FBD1BF6-8EFB-4085-8FE1-2ACD32D30086}"/>
              </a:ext>
            </a:extLst>
          </p:cNvPr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1249EFA-9429-4754-B0F5-2404B5B33A20}"/>
              </a:ext>
            </a:extLst>
          </p:cNvPr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169301-FB00-4CB7-9EEA-6919D5BD0D77}"/>
              </a:ext>
            </a:extLst>
          </p:cNvPr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Child socket</a:t>
            </a:r>
            <a:r>
              <a:rPr lang="zh-CN" altLang="en-US" sz="2000" dirty="0"/>
              <a:t>在被</a:t>
            </a:r>
            <a:r>
              <a:rPr lang="en-US" altLang="zh-CN" sz="2000" dirty="0" err="1"/>
              <a:t>tcp_socket_accept</a:t>
            </a:r>
            <a:r>
              <a:rPr lang="zh-CN" altLang="en-US" sz="2000" dirty="0"/>
              <a:t>返回之前，需要保存在</a:t>
            </a:r>
            <a:r>
              <a:rPr lang="en-US" altLang="zh-CN" sz="2000" dirty="0"/>
              <a:t>parent socket</a:t>
            </a:r>
            <a:r>
              <a:rPr lang="zh-CN" altLang="en-US" sz="2000" dirty="0"/>
              <a:t>的队列中：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listen_queue</a:t>
            </a:r>
            <a:r>
              <a:rPr lang="zh-CN" altLang="en-US" sz="2000" dirty="0"/>
              <a:t>：未完成三次握手的</a:t>
            </a:r>
            <a:r>
              <a:rPr lang="en-US" altLang="zh-CN" sz="2000" dirty="0"/>
              <a:t>child socket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accept_queue</a:t>
            </a:r>
            <a:r>
              <a:rPr lang="zh-CN" altLang="en-US" sz="2000" dirty="0"/>
              <a:t>：已完成三次握手的</a:t>
            </a:r>
            <a:r>
              <a:rPr lang="en-US" altLang="zh-CN" sz="2000" dirty="0"/>
              <a:t>child socket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62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4" grpId="0"/>
      <p:bldP spid="16" grpId="0" animBg="1"/>
      <p:bldP spid="25" grpId="0" animBg="1"/>
      <p:bldP spid="26" grpId="0" animBg="1"/>
      <p:bldP spid="27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20AA-3A3F-4E3D-BE44-1B2530E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5F7-31A3-49DE-B8C6-027995A7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64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BB94-FA0B-4403-9E0F-075F4A7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阻塞和唤醒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9304-95F3-45CC-B639-B531AA7A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88903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信号机制，模拟阻塞和唤醒操作</a:t>
            </a:r>
            <a:endParaRPr lang="en-US" altLang="zh-CN" dirty="0"/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Accept</a:t>
            </a:r>
            <a:r>
              <a:rPr lang="zh-CN" altLang="en-US" sz="2000" dirty="0"/>
              <a:t>：调用</a:t>
            </a:r>
            <a:r>
              <a:rPr lang="en-US" altLang="zh-CN" sz="2000" dirty="0"/>
              <a:t>accept()</a:t>
            </a:r>
            <a:r>
              <a:rPr lang="zh-CN" altLang="en-US" sz="2000" dirty="0"/>
              <a:t>时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814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D091-2150-4E2D-937D-5BBD356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AFFC5F-A096-4770-ADF1-371DC41C3BC5}"/>
              </a:ext>
            </a:extLst>
          </p:cNvPr>
          <p:cNvSpPr/>
          <p:nvPr/>
        </p:nvSpPr>
        <p:spPr>
          <a:xfrm>
            <a:off x="4398097" y="1312845"/>
            <a:ext cx="3975364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list;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timewait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wait_accept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wait_connect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wait_recv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wait_send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ring_buffer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rcv_buf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state;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iss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snd_una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87C693-630B-4A63-A3EB-98DAE4351DC3}"/>
              </a:ext>
            </a:extLst>
          </p:cNvPr>
          <p:cNvSpPr/>
          <p:nvPr/>
        </p:nvSpPr>
        <p:spPr>
          <a:xfrm>
            <a:off x="410710" y="1312845"/>
            <a:ext cx="4290316" cy="447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local;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peer;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*parent;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ref_cnt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list_node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list_node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bind_hash_list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listen_queue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#define TCP_MAX_BACKLOG 128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accept_backlog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backlog;</a:t>
            </a:r>
          </a:p>
        </p:txBody>
      </p:sp>
    </p:spTree>
    <p:extLst>
      <p:ext uri="{BB962C8B-B14F-4D97-AF65-F5344CB8AC3E}">
        <p14:creationId xmlns:p14="http://schemas.microsoft.com/office/powerpoint/2010/main" val="187008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8DB3C-7B4D-4D9A-8B3C-9F71F74E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相关函数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3C594-4D99-4937-993A-C4141E57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91433" cy="503484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socket(int, int,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bind(int,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sv-SE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listen(int,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connect(int,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accept(int,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read(int,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write(int,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</p:txBody>
      </p:sp>
    </p:spTree>
    <p:extLst>
      <p:ext uri="{BB962C8B-B14F-4D97-AF65-F5344CB8AC3E}">
        <p14:creationId xmlns:p14="http://schemas.microsoft.com/office/powerpoint/2010/main" val="2690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4639B-DD06-4130-9EF3-1EDD696C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0C467-33FF-4D59-807A-57260CBF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118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35123-7138-4D1A-9E85-3DF567C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6F36F-3279-490E-981A-22A76054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主动关闭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被动关闭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当自己没有待发送数据时，发送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01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FB46-2605-4106-BC9D-86FCFD72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6982E-608D-41CA-9D6C-7D08D61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本次实验中只有</a:t>
            </a:r>
            <a:r>
              <a:rPr lang="en-US" altLang="zh-CN" dirty="0"/>
              <a:t>SYN</a:t>
            </a:r>
            <a:r>
              <a:rPr lang="zh-CN" altLang="en-US" dirty="0"/>
              <a:t>和</a:t>
            </a:r>
            <a:r>
              <a:rPr lang="en-US" altLang="zh-CN" dirty="0"/>
              <a:t>FIN</a:t>
            </a:r>
            <a:r>
              <a:rPr lang="zh-CN" altLang="en-US" dirty="0"/>
              <a:t>包会确认新数据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</a:p>
        </p:txBody>
      </p:sp>
    </p:spTree>
    <p:extLst>
      <p:ext uri="{BB962C8B-B14F-4D97-AF65-F5344CB8AC3E}">
        <p14:creationId xmlns:p14="http://schemas.microsoft.com/office/powerpoint/2010/main" val="291911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FB2DA-0466-41C7-824A-77BC1995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异常情况处理举例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AFCB6-09CB-44BF-B4E6-D90FFDA9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当本机没有监听端口，收到数据包时</a:t>
            </a:r>
            <a:endParaRPr lang="en-US" altLang="zh-CN" dirty="0"/>
          </a:p>
          <a:p>
            <a:pPr lvl="1"/>
            <a:r>
              <a:rPr lang="zh-CN" altLang="en-US" dirty="0"/>
              <a:t>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zh-CN" altLang="en-US" dirty="0"/>
              <a:t>当监听端口，收到非</a:t>
            </a:r>
            <a:r>
              <a:rPr lang="en-US" altLang="zh-CN" dirty="0"/>
              <a:t>SYN</a:t>
            </a:r>
            <a:r>
              <a:rPr lang="zh-CN" altLang="en-US" dirty="0"/>
              <a:t>包时</a:t>
            </a:r>
            <a:endParaRPr lang="en-US" altLang="zh-CN" dirty="0"/>
          </a:p>
          <a:p>
            <a:pPr lvl="1"/>
            <a:r>
              <a:rPr lang="zh-CN" altLang="en-US" dirty="0"/>
              <a:t>如果是</a:t>
            </a:r>
            <a:r>
              <a:rPr lang="en-US" altLang="zh-CN" dirty="0"/>
              <a:t>RST</a:t>
            </a:r>
            <a:r>
              <a:rPr lang="zh-CN" altLang="en-US" dirty="0"/>
              <a:t>包，直接丢弃；否则，回复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zh-CN" altLang="en-US" dirty="0"/>
              <a:t>当状态为</a:t>
            </a:r>
            <a:r>
              <a:rPr lang="en-US" altLang="zh-CN" dirty="0"/>
              <a:t>TCP_SYN_SENT</a:t>
            </a:r>
            <a:r>
              <a:rPr lang="zh-CN" altLang="en-US" dirty="0"/>
              <a:t>，收到的非</a:t>
            </a:r>
            <a:r>
              <a:rPr lang="en-US" altLang="zh-CN" dirty="0"/>
              <a:t>SYN</a:t>
            </a:r>
            <a:r>
              <a:rPr lang="zh-CN" altLang="en-US" dirty="0"/>
              <a:t>包时</a:t>
            </a:r>
            <a:endParaRPr lang="en-US" altLang="zh-CN" dirty="0"/>
          </a:p>
          <a:p>
            <a:pPr lvl="1"/>
            <a:r>
              <a:rPr lang="zh-CN" altLang="en-US" dirty="0"/>
              <a:t>可以忽略，或者回复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zh-CN" altLang="en-US" dirty="0"/>
              <a:t>当收到的数据包没有</a:t>
            </a:r>
            <a:r>
              <a:rPr lang="en-US" altLang="zh-CN" dirty="0"/>
              <a:t>TCP_ACK</a:t>
            </a:r>
            <a:r>
              <a:rPr lang="zh-CN" altLang="en-US" dirty="0"/>
              <a:t>标志时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RST</a:t>
            </a:r>
            <a:r>
              <a:rPr lang="zh-CN" altLang="en-US" dirty="0"/>
              <a:t>包和主动连接的</a:t>
            </a:r>
            <a:r>
              <a:rPr lang="en-US" altLang="zh-CN" dirty="0"/>
              <a:t>SYN</a:t>
            </a:r>
            <a:r>
              <a:rPr lang="zh-CN" altLang="en-US" dirty="0"/>
              <a:t>包可以不包含</a:t>
            </a:r>
            <a:r>
              <a:rPr lang="en-US" altLang="zh-CN" dirty="0"/>
              <a:t>TCP_ACK</a:t>
            </a:r>
            <a:r>
              <a:rPr lang="zh-CN" altLang="en-US" dirty="0"/>
              <a:t>标志位</a:t>
            </a:r>
            <a:endParaRPr lang="en-US" altLang="zh-CN" dirty="0"/>
          </a:p>
          <a:p>
            <a:pPr lvl="1"/>
            <a:r>
              <a:rPr lang="zh-CN" altLang="en-US" dirty="0"/>
              <a:t>对于其他数据包，回复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</a:p>
        </p:txBody>
      </p:sp>
    </p:spTree>
    <p:extLst>
      <p:ext uri="{BB962C8B-B14F-4D97-AF65-F5344CB8AC3E}">
        <p14:creationId xmlns:p14="http://schemas.microsoft.com/office/powerpoint/2010/main" val="236754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实验一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连接管理</a:t>
            </a:r>
            <a:r>
              <a:rPr lang="en-US" altLang="zh-CN" dirty="0"/>
              <a:t>&amp;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en-US" altLang="zh-CN" dirty="0"/>
              <a:t>TCP SOCK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zh-CN" altLang="en-US" dirty="0"/>
              <a:t>如何建立连接、关闭连接、处理异常情况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socket</a:t>
            </a:r>
            <a:r>
              <a:rPr lang="zh-CN" altLang="en-US" dirty="0"/>
              <a:t>函数，能够绑定和监听端口，建立和关闭连接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99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协议栈连接管理主要操作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305334" cy="9279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只需要实现</a:t>
            </a:r>
            <a:r>
              <a:rPr lang="en-US" altLang="zh-CN" sz="2800" dirty="0"/>
              <a:t>TCP Sock</a:t>
            </a:r>
            <a:r>
              <a:rPr lang="zh-CN" altLang="en-US" sz="2800" dirty="0"/>
              <a:t>的连接管理相关函数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CC08C6-740B-4F28-8C87-E1E475DF1081}"/>
              </a:ext>
            </a:extLst>
          </p:cNvPr>
          <p:cNvSpPr/>
          <p:nvPr/>
        </p:nvSpPr>
        <p:spPr>
          <a:xfrm>
            <a:off x="173905" y="3012845"/>
            <a:ext cx="87961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 ,</a:t>
            </a:r>
            <a:r>
              <a:rPr lang="zh-CN" altLang="en-US" dirty="0"/>
              <a:t> </a:t>
            </a:r>
            <a:r>
              <a:rPr lang="en-US" altLang="zh-CN" dirty="0"/>
              <a:t>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disable_ip_forward.sh,</a:t>
            </a:r>
            <a:r>
              <a:rPr lang="zh-CN" altLang="en-US" dirty="0"/>
              <a:t> </a:t>
            </a:r>
            <a:r>
              <a:rPr lang="en-US" altLang="zh-CN" dirty="0"/>
              <a:t>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协议栈的客户端模式，连接至</a:t>
            </a:r>
            <a:r>
              <a:rPr lang="en-US" altLang="zh-CN" dirty="0"/>
              <a:t>h1</a:t>
            </a:r>
            <a:r>
              <a:rPr lang="zh-CN" altLang="en-US" dirty="0"/>
              <a:t>，显示建立连接成功后自动关闭连接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wireshark</a:t>
            </a:r>
            <a:r>
              <a:rPr lang="zh-CN" altLang="en-US" dirty="0"/>
              <a:t>抓包来来验证建立和关闭连接的正确性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3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arp.c</a:t>
            </a:r>
            <a:r>
              <a:rPr lang="en-US" altLang="zh-CN" dirty="0"/>
              <a:t>  </a:t>
            </a:r>
            <a:r>
              <a:rPr lang="en-US" altLang="zh-CN" dirty="0" err="1"/>
              <a:t>arpcache.c</a:t>
            </a:r>
            <a:r>
              <a:rPr lang="en-US" altLang="zh-CN" dirty="0"/>
              <a:t>  </a:t>
            </a:r>
            <a:r>
              <a:rPr lang="en-US" altLang="zh-CN" dirty="0" err="1"/>
              <a:t>icmp.c</a:t>
            </a:r>
            <a:r>
              <a:rPr lang="en-US" altLang="zh-CN" dirty="0"/>
              <a:t>  </a:t>
            </a:r>
            <a:r>
              <a:rPr lang="en-US" altLang="zh-CN" dirty="0" err="1"/>
              <a:t>ip.c</a:t>
            </a:r>
            <a:r>
              <a:rPr lang="en-US" altLang="zh-CN" dirty="0"/>
              <a:t>  </a:t>
            </a:r>
            <a:r>
              <a:rPr lang="en-US" altLang="zh-CN" dirty="0" err="1"/>
              <a:t>main.c</a:t>
            </a:r>
            <a:r>
              <a:rPr lang="en-US" altLang="zh-CN" dirty="0"/>
              <a:t>  </a:t>
            </a:r>
            <a:r>
              <a:rPr lang="en-US" altLang="zh-CN" dirty="0" err="1"/>
              <a:t>packet.c</a:t>
            </a:r>
            <a:r>
              <a:rPr lang="en-US" altLang="zh-CN" dirty="0"/>
              <a:t>  </a:t>
            </a:r>
            <a:r>
              <a:rPr lang="en-US" altLang="zh-CN" dirty="0" err="1"/>
              <a:t>rtable.c</a:t>
            </a:r>
            <a:r>
              <a:rPr lang="en-US" altLang="zh-CN" dirty="0"/>
              <a:t>  </a:t>
            </a:r>
            <a:r>
              <a:rPr lang="en-US" altLang="zh-CN" dirty="0" err="1"/>
              <a:t>rtable_internal.c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client.py		# </a:t>
            </a:r>
            <a:r>
              <a:rPr lang="zh-CN" altLang="en-US" dirty="0"/>
              <a:t>客户端程序实现（</a:t>
            </a:r>
            <a:r>
              <a:rPr lang="en-US" altLang="zh-CN" dirty="0"/>
              <a:t>python</a:t>
            </a:r>
            <a:r>
              <a:rPr lang="zh-CN" altLang="en-US" dirty="0"/>
              <a:t>脚本），用于测试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server.py		# </a:t>
            </a:r>
            <a:r>
              <a:rPr lang="zh-CN" altLang="en-US" dirty="0"/>
              <a:t>服务器程序实现（</a:t>
            </a:r>
            <a:r>
              <a:rPr lang="en-US" altLang="zh-CN" dirty="0"/>
              <a:t>python</a:t>
            </a:r>
            <a:r>
              <a:rPr lang="zh-CN" altLang="en-US" dirty="0"/>
              <a:t>脚本），用于测试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tcp_apps.c</a:t>
            </a:r>
            <a:r>
              <a:rPr lang="en-US" altLang="zh-CN" dirty="0"/>
              <a:t>		# </a:t>
            </a:r>
            <a:r>
              <a:rPr lang="zh-CN" altLang="en-US" dirty="0"/>
              <a:t>基于</a:t>
            </a:r>
            <a:r>
              <a:rPr lang="en-US" altLang="zh-CN" dirty="0" err="1"/>
              <a:t>tcp</a:t>
            </a:r>
            <a:r>
              <a:rPr lang="en-US" altLang="zh-CN" dirty="0"/>
              <a:t>-stack</a:t>
            </a:r>
            <a:r>
              <a:rPr lang="zh-CN" altLang="en-US" dirty="0"/>
              <a:t>的服务器和客户端程序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tcp_stack</a:t>
            </a:r>
            <a:r>
              <a:rPr lang="en-US" altLang="zh-CN" dirty="0"/>
              <a:t>-reference		# TCP</a:t>
            </a:r>
            <a:r>
              <a:rPr lang="zh-CN" altLang="en-US" dirty="0"/>
              <a:t>协议栈参考实现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tcp_timer.c</a:t>
            </a:r>
            <a:r>
              <a:rPr lang="en-US" altLang="zh-CN" dirty="0"/>
              <a:t>		# TCP</a:t>
            </a:r>
            <a:r>
              <a:rPr lang="zh-CN" altLang="en-US" dirty="0"/>
              <a:t>定时器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tcp_topo.py		# </a:t>
            </a:r>
            <a:r>
              <a:rPr lang="en-US" altLang="zh-CN" dirty="0" err="1"/>
              <a:t>Mininet</a:t>
            </a:r>
            <a:r>
              <a:rPr lang="zh-CN" altLang="en-US" dirty="0"/>
              <a:t>拓扑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连接管理功能，使得节点之间能够在无丢包网络环境中建立和关闭连接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8D3B-105F-425A-BDA4-F107E19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73FC4-A39B-4982-87DF-96C467A0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接收数据缓冲区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流控信息、拥塞控制信息</a:t>
            </a:r>
          </a:p>
        </p:txBody>
      </p:sp>
    </p:spTree>
    <p:extLst>
      <p:ext uri="{BB962C8B-B14F-4D97-AF65-F5344CB8AC3E}">
        <p14:creationId xmlns:p14="http://schemas.microsoft.com/office/powerpoint/2010/main" val="365939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CDEDE-343B-4B27-815E-35147020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31ED-072D-4D6C-AF31-5E8FB19C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54228-AC61-4075-BC2A-2D62A2D3D49D}"/>
              </a:ext>
            </a:extLst>
          </p:cNvPr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48C004-6058-4DFC-8E9A-0B4F78E1A0A6}"/>
              </a:ext>
            </a:extLst>
          </p:cNvPr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A5D03-444D-4000-B868-4A39AB5EA949}"/>
              </a:ext>
            </a:extLst>
          </p:cNvPr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D1DE33-7CB6-4B32-8FEB-59D09A416B2D}"/>
              </a:ext>
            </a:extLst>
          </p:cNvPr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B44E8B-B273-40A2-9733-44A6B7E88FC0}"/>
              </a:ext>
            </a:extLst>
          </p:cNvPr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BD26E9E-7464-4441-9780-1B6B36E9DAE4}"/>
              </a:ext>
            </a:extLst>
          </p:cNvPr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CCBC69-A4F3-47F4-BBF0-F85523ADF90B}"/>
              </a:ext>
            </a:extLst>
          </p:cNvPr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9ABB0-4EA9-4DF1-A3FF-1E9EBF40994C}"/>
              </a:ext>
            </a:extLst>
          </p:cNvPr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C24D76-0BC1-4BE0-AA30-3BADB7A769DA}"/>
              </a:ext>
            </a:extLst>
          </p:cNvPr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4F8B390-7BCE-4709-8AFE-A31CBF5CF263}"/>
              </a:ext>
            </a:extLst>
          </p:cNvPr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0A916B-F51B-4D24-B1D8-138DA9DF3A0C}"/>
              </a:ext>
            </a:extLst>
          </p:cNvPr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2877F-780A-402F-A1F1-1F7E95A7AC06}"/>
              </a:ext>
            </a:extLst>
          </p:cNvPr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include/</a:t>
            </a:r>
            <a:r>
              <a:rPr lang="en-US" altLang="zh-CN" dirty="0" err="1">
                <a:latin typeface="Courier New" panose="02070309020205020404" pitchFamily="49" charset="0"/>
              </a:rPr>
              <a:t>tcp.h</a:t>
            </a:r>
            <a:r>
              <a:rPr lang="zh-CN" altLang="en-US" dirty="0">
                <a:latin typeface="Courier New" panose="02070309020205020404" pitchFamily="49" charset="0"/>
              </a:rPr>
              <a:t>中有相应宏定义</a:t>
            </a:r>
          </a:p>
        </p:txBody>
      </p:sp>
    </p:spTree>
    <p:extLst>
      <p:ext uri="{BB962C8B-B14F-4D97-AF65-F5344CB8AC3E}">
        <p14:creationId xmlns:p14="http://schemas.microsoft.com/office/powerpoint/2010/main" val="28443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802C-EA33-4E8F-9F77-994C4FA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B1014-BB17-4AC4-9006-6EE55D63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，主动关闭连接（主动方）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</a:p>
        </p:txBody>
      </p:sp>
    </p:spTree>
    <p:extLst>
      <p:ext uri="{BB962C8B-B14F-4D97-AF65-F5344CB8AC3E}">
        <p14:creationId xmlns:p14="http://schemas.microsoft.com/office/powerpoint/2010/main" val="183511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79BA4E16-98AB-4C4C-A4D8-1F191FD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4CD5D9-9229-4F41-857B-ABEEB03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97DAD2-BBD5-44EE-96F4-B6F70DBA4843}"/>
              </a:ext>
            </a:extLst>
          </p:cNvPr>
          <p:cNvSpPr txBox="1"/>
          <p:nvPr/>
        </p:nvSpPr>
        <p:spPr>
          <a:xfrm>
            <a:off x="6536620" y="4946135"/>
            <a:ext cx="17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被动关闭连接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EFF40-93F8-4779-9FC2-77E0DBEE1FBF}"/>
              </a:ext>
            </a:extLst>
          </p:cNvPr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825FB76-4BEB-4410-815F-63E3292C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C303FD9-CC9D-4E72-9BB3-A6E21C874D25}"/>
              </a:ext>
            </a:extLst>
          </p:cNvPr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C7CBE43-A54D-4D3A-B64F-C44F58110275}"/>
              </a:ext>
            </a:extLst>
          </p:cNvPr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F512070-6E46-4F89-BE29-FCD155D2FA36}"/>
              </a:ext>
            </a:extLst>
          </p:cNvPr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787E6F3-96BF-4548-B976-43F7CEDF6DCD}"/>
              </a:ext>
            </a:extLst>
          </p:cNvPr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C35012-946F-47DB-AB24-8E7AE7443FC3}"/>
              </a:ext>
            </a:extLst>
          </p:cNvPr>
          <p:cNvSpPr/>
          <p:nvPr/>
        </p:nvSpPr>
        <p:spPr>
          <a:xfrm>
            <a:off x="457200" y="5562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主动关闭连接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2C75F6-A6B4-4574-915C-7B472B885482}"/>
              </a:ext>
            </a:extLst>
          </p:cNvPr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6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EE85-966F-40F8-8C5C-3C4FC1C0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61465-D5D5-4E0E-9FFB-2F8A0484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已经建立好的连接，四元组是确定的</a:t>
            </a:r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0A3928-68CF-4C3E-BB18-69D7BEAD3511}"/>
              </a:ext>
            </a:extLst>
          </p:cNvPr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port;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__attribute__((packed));</a:t>
            </a:r>
          </a:p>
        </p:txBody>
      </p:sp>
    </p:spTree>
    <p:extLst>
      <p:ext uri="{BB962C8B-B14F-4D97-AF65-F5344CB8AC3E}">
        <p14:creationId xmlns:p14="http://schemas.microsoft.com/office/powerpoint/2010/main" val="307424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DECD-13A9-4166-BA5B-782EDF2B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F7030-8E47-4BA3-BA6D-82AA3554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/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8B1770-388F-4092-858E-AD90E4EDEA68}"/>
              </a:ext>
            </a:extLst>
          </p:cNvPr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6AC83A5-D5C8-4D0D-AA88-6C9DF14E8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D50848-A1EC-4027-A45B-BC1C9DF5A7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5742DD-7658-40E0-8CEA-867ACDCE6EEF}"/>
                </a:ext>
              </a:extLst>
            </p:cNvPr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E0B687-1680-4E30-B15B-0A91265B71EE}"/>
                </a:ext>
              </a:extLst>
            </p:cNvPr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fd1 = socket()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CF1DE15-C4C6-49C0-86FD-4A0C7B3DC835}"/>
                </a:ext>
              </a:extLst>
            </p:cNvPr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F593CD-8293-42AB-B1D4-EDF1FDA9DD9A}"/>
                </a:ext>
              </a:extLst>
            </p:cNvPr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bind(fd1,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3650EA-6321-4A48-96B1-318C36B0BB3E}"/>
                </a:ext>
              </a:extLst>
            </p:cNvPr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connect(fd2,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5F9534-BAD5-4774-B5C2-F357ACC13DD6}"/>
                </a:ext>
              </a:extLst>
            </p:cNvPr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E08B9DF-582F-437C-9E2E-4E758BA15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73EA74-4229-4DCE-8002-1C73C0176D6F}"/>
                </a:ext>
              </a:extLst>
            </p:cNvPr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fd2 = socket()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0874C35-827D-4F91-BA8C-10BD23659DA3}"/>
                </a:ext>
              </a:extLst>
            </p:cNvPr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4D4BB8-4C3D-4A05-AE5A-B57AD6C1A1D5}"/>
                </a:ext>
              </a:extLst>
            </p:cNvPr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listen(fd1)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BF35BB-57C7-4B57-9B91-3D5365DC7D53}"/>
                </a:ext>
              </a:extLst>
            </p:cNvPr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CF459D-5411-4F1B-8F29-07E98E9826CB}"/>
                </a:ext>
              </a:extLst>
            </p:cNvPr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fd3 = accept(fd1)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377F32-ED61-402F-A4EB-3D8D6B79E874}"/>
                </a:ext>
              </a:extLst>
            </p:cNvPr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463A30D-241F-4B3E-A574-BFB9A9F8708A}"/>
                </a:ext>
              </a:extLst>
            </p:cNvPr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9D5A71E-F3ED-4FA8-853A-A304BEC43D83}"/>
                </a:ext>
              </a:extLst>
            </p:cNvPr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A2FC2C9-DA61-40A0-BADA-B7F80DE6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19D6A10-1318-4C33-95EC-000AE8AEF9B3}"/>
                </a:ext>
              </a:extLst>
            </p:cNvPr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FF181C51-33FF-46B7-8048-C29255244861}"/>
                </a:ext>
              </a:extLst>
            </p:cNvPr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24ED680F-11DC-4A1D-AD07-A41B8A8BD6DA}"/>
                </a:ext>
              </a:extLst>
            </p:cNvPr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076CD9A1-58E8-4B72-9E02-EB71648AE263}"/>
              </a:ext>
            </a:extLst>
          </p:cNvPr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协议栈维护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两个</a:t>
            </a:r>
            <a:r>
              <a:rPr lang="en-US" altLang="zh-CN" sz="2000" dirty="0"/>
              <a:t>hash</a:t>
            </a:r>
            <a:r>
              <a:rPr lang="zh-CN" altLang="en-US" sz="2000" dirty="0"/>
              <a:t>表，来分别组织只绑定源地址、端口的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和绑定四元组的</a:t>
            </a:r>
            <a:r>
              <a:rPr lang="en-US" altLang="zh-CN" sz="2000" dirty="0"/>
              <a:t>socket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9E7921-204D-475C-84B2-CCEA862451C1}"/>
              </a:ext>
            </a:extLst>
          </p:cNvPr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1FF227C-B7D0-48A2-A0EE-DFC6211C78B6}"/>
                </a:ext>
              </a:extLst>
            </p:cNvPr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FFF06B3-37E9-490A-B7A0-48CEC46F19F5}"/>
                </a:ext>
              </a:extLst>
            </p:cNvPr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6AB94A8-F3C7-49E0-97E0-DE02C0B22D6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B2548C6-9996-4182-9EDE-2B428285A937}"/>
                </a:ext>
              </a:extLst>
            </p:cNvPr>
            <p:cNvCxnSpPr>
              <a:cxnSpLocks/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D384546-0DB4-4F7C-ACB6-2ABE4CE712C0}"/>
                </a:ext>
              </a:extLst>
            </p:cNvPr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孤立的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，不与任何地址、端口绑定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6C2FE2-EDA3-4DB5-9845-8B0E133DF75D}"/>
              </a:ext>
            </a:extLst>
          </p:cNvPr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869FA2D-8EA3-4487-8DC2-9980D2D2C0D3}"/>
                </a:ext>
              </a:extLst>
            </p:cNvPr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0B952F9-5028-4C84-BD55-2A5C0EF83895}"/>
                </a:ext>
              </a:extLst>
            </p:cNvPr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本实验中，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与本地地址与监听端口绑定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988D2B4-1AE0-44B8-8959-8F0785AF30C8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042F8777-AF8B-4281-80D2-5538350AD285}"/>
              </a:ext>
            </a:extLst>
          </p:cNvPr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与四元组绑定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9624DA7-5BB2-4D82-A5D1-68CC15F35170}"/>
              </a:ext>
            </a:extLst>
          </p:cNvPr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6A1E53D-2CD3-48E9-BBDF-5281EF606DAD}"/>
              </a:ext>
            </a:extLst>
          </p:cNvPr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0FA858B-B58D-450F-970A-758619FF26B7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536A1F-059C-4F47-AAA2-5E7335AB924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2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20390</TotalTime>
  <Words>2011</Words>
  <Application>Microsoft Office PowerPoint</Application>
  <PresentationFormat>全屏显示(4:3)</PresentationFormat>
  <Paragraphs>255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黑体</vt:lpstr>
      <vt:lpstr>宋体</vt:lpstr>
      <vt:lpstr>微软雅黑</vt:lpstr>
      <vt:lpstr>Arial</vt:lpstr>
      <vt:lpstr>Arial Black</vt:lpstr>
      <vt:lpstr>Calibri</vt:lpstr>
      <vt:lpstr>Courier New</vt:lpstr>
      <vt:lpstr>Times New Roman</vt:lpstr>
      <vt:lpstr>Wingdings</vt:lpstr>
      <vt:lpstr>Wingdings 2</vt:lpstr>
      <vt:lpstr>Pixel</vt:lpstr>
      <vt:lpstr>自定义设计方案</vt:lpstr>
      <vt:lpstr>网络传输机制实验一</vt:lpstr>
      <vt:lpstr>主要内容</vt:lpstr>
      <vt:lpstr>网络传输机制实验</vt:lpstr>
      <vt:lpstr>Socket数据结构</vt:lpstr>
      <vt:lpstr>TCP收发序列号</vt:lpstr>
      <vt:lpstr>TCP状态</vt:lpstr>
      <vt:lpstr>TCP连接管理和状态迁移</vt:lpstr>
      <vt:lpstr>IP地址和端口信息</vt:lpstr>
      <vt:lpstr>Socket与元组信息的绑定</vt:lpstr>
      <vt:lpstr>通过数据包信息查找对应的Socket</vt:lpstr>
      <vt:lpstr>Parent Socket &amp; Child Socket</vt:lpstr>
      <vt:lpstr>Socket队列</vt:lpstr>
      <vt:lpstr>阻塞和唤醒</vt:lpstr>
      <vt:lpstr>TCP Sock数据结构</vt:lpstr>
      <vt:lpstr>TCP Sock相关函数</vt:lpstr>
      <vt:lpstr>建立连接</vt:lpstr>
      <vt:lpstr>断开连接</vt:lpstr>
      <vt:lpstr>接收数据包处理流程</vt:lpstr>
      <vt:lpstr>异常情况处理举例</vt:lpstr>
      <vt:lpstr>TCP实现</vt:lpstr>
      <vt:lpstr>TCP协议栈连接管理主要操作</vt:lpstr>
      <vt:lpstr>TCP实验内容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2882</cp:revision>
  <dcterms:created xsi:type="dcterms:W3CDTF">2017-02-15T05:09:36Z</dcterms:created>
  <dcterms:modified xsi:type="dcterms:W3CDTF">2018-06-14T23:52:18Z</dcterms:modified>
</cp:coreProperties>
</file>