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81" r:id="rId4"/>
    <p:sldId id="283" r:id="rId5"/>
    <p:sldId id="284" r:id="rId6"/>
    <p:sldId id="269" r:id="rId7"/>
    <p:sldId id="270" r:id="rId8"/>
    <p:sldId id="271" r:id="rId9"/>
    <p:sldId id="272" r:id="rId10"/>
    <p:sldId id="277" r:id="rId11"/>
    <p:sldId id="287" r:id="rId12"/>
    <p:sldId id="285" r:id="rId13"/>
    <p:sldId id="286" r:id="rId14"/>
    <p:sldId id="278" r:id="rId15"/>
    <p:sldId id="276" r:id="rId16"/>
    <p:sldId id="279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84"/>
            <p14:sldId id="269"/>
            <p14:sldId id="270"/>
            <p14:sldId id="271"/>
            <p14:sldId id="272"/>
            <p14:sldId id="277"/>
            <p14:sldId id="287"/>
            <p14:sldId id="285"/>
            <p14:sldId id="286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2018/6/8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517552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287CC-E092-4957-9F33-74ADD9D7190F}"/>
              </a:ext>
            </a:extLst>
          </p:cNvPr>
          <p:cNvSpPr/>
          <p:nvPr/>
        </p:nvSpPr>
        <p:spPr>
          <a:xfrm>
            <a:off x="315312" y="3372038"/>
            <a:ext cx="4056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ea typeface="黑体" panose="02010609060101010101" pitchFamily="49" charset="-122"/>
              </a:rPr>
              <a:t>static inline int sleep_on(struct </a:t>
            </a:r>
            <a:r>
              <a:rPr lang="en-US" altLang="zh-CN" sz="1400" dirty="0" err="1">
                <a:ea typeface="黑体" panose="02010609060101010101" pitchFamily="49" charset="-122"/>
              </a:rPr>
              <a:t>synch_wait</a:t>
            </a:r>
            <a:r>
              <a:rPr lang="zh-CN" altLang="en-US" sz="1400" dirty="0">
                <a:ea typeface="黑体" panose="02010609060101010101" pitchFamily="49" charset="-122"/>
              </a:rPr>
              <a:t> *wait)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{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pthread_mutex_lock(&amp;wait-&gt;lock);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if (wait-&gt;dead)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goto unlock;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wait-&gt;sleep = 1;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if (!wait-&gt;notified)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pthread_cond_wait(&amp;wait-&gt;cond, &amp;wait-&gt;lock);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wait-&gt;notified = 0;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wait-&gt;sleep = 0;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unlock: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pthread_mutex_unlock(&amp;wait-&gt;lock);</a:t>
            </a:r>
          </a:p>
          <a:p>
            <a:endParaRPr lang="zh-CN" altLang="en-US" sz="1400" dirty="0">
              <a:ea typeface="黑体" panose="02010609060101010101" pitchFamily="49" charset="-122"/>
            </a:endParaRPr>
          </a:p>
          <a:p>
            <a:r>
              <a:rPr lang="zh-CN" altLang="en-US" sz="1400" dirty="0">
                <a:ea typeface="黑体" panose="02010609060101010101" pitchFamily="49" charset="-122"/>
              </a:rPr>
              <a:t>    return -(wait-&gt;dead);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0F9E05-E206-4E03-89B4-51E5BD3DBD9B}"/>
              </a:ext>
            </a:extLst>
          </p:cNvPr>
          <p:cNvSpPr/>
          <p:nvPr/>
        </p:nvSpPr>
        <p:spPr>
          <a:xfrm>
            <a:off x="4755929" y="3372037"/>
            <a:ext cx="40254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ea typeface="黑体" panose="02010609060101010101" pitchFamily="49" charset="-122"/>
              </a:rPr>
              <a:t>static inline int wake_up(struct </a:t>
            </a:r>
            <a:r>
              <a:rPr lang="en-US" altLang="zh-CN" sz="1400" dirty="0" err="1">
                <a:ea typeface="黑体" panose="02010609060101010101" pitchFamily="49" charset="-122"/>
              </a:rPr>
              <a:t>synch_wait</a:t>
            </a:r>
            <a:r>
              <a:rPr lang="zh-CN" altLang="en-US" sz="1400" dirty="0">
                <a:ea typeface="黑体" panose="02010609060101010101" pitchFamily="49" charset="-122"/>
              </a:rPr>
              <a:t> *wait)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{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pthread_mutex_lock(&amp;wait-&gt;lock);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if (wait-&gt;dead)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goto unlock;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if (!wait-&gt;notified) {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wait-&gt;notified = 1;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if (wait-&gt;sleep)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        pthread_cond_signal(&amp;wait-&gt;cond);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}   </a:t>
            </a:r>
          </a:p>
          <a:p>
            <a:endParaRPr lang="zh-CN" altLang="en-US" sz="1400" dirty="0">
              <a:ea typeface="黑体" panose="02010609060101010101" pitchFamily="49" charset="-122"/>
            </a:endParaRPr>
          </a:p>
          <a:p>
            <a:r>
              <a:rPr lang="zh-CN" altLang="en-US" sz="1400" dirty="0">
                <a:ea typeface="黑体" panose="02010609060101010101" pitchFamily="49" charset="-122"/>
              </a:rPr>
              <a:t>unlock: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pthread_mutex_unlock(&amp;wait-&gt;lock);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    return -(wait-&gt;dead);</a:t>
            </a:r>
          </a:p>
          <a:p>
            <a:r>
              <a:rPr lang="zh-CN" altLang="en-US" sz="1400" dirty="0"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8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/>
              <a:t>TCP Hash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任何占用一个本地端口（</a:t>
            </a:r>
            <a:r>
              <a:rPr lang="en-US" altLang="zh-CN" sz="2000" dirty="0"/>
              <a:t>port</a:t>
            </a:r>
            <a:r>
              <a:rPr lang="zh-CN" altLang="en-US" sz="2000" dirty="0"/>
              <a:t>）的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</a:t>
            </a:r>
            <a:r>
              <a:rPr lang="en-US" altLang="zh-CN" sz="2000" dirty="0"/>
              <a:t>port</a:t>
            </a:r>
            <a:r>
              <a:rPr lang="zh-CN" altLang="en-US" sz="2000" dirty="0"/>
              <a:t>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317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tcp_sock.list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 err="1"/>
              <a:t>tcp_sock</a:t>
            </a:r>
            <a:r>
              <a:rPr lang="zh-CN" altLang="en-US" dirty="0"/>
              <a:t>放入到</a:t>
            </a:r>
            <a:r>
              <a:rPr lang="en-US" altLang="zh-CN" dirty="0"/>
              <a:t>parent </a:t>
            </a:r>
            <a:r>
              <a:rPr lang="en-US" altLang="zh-CN" dirty="0" err="1"/>
              <a:t>tcp_sock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tcp_sock.listen_queue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当一个被动打开的</a:t>
            </a:r>
            <a:r>
              <a:rPr lang="en-US" altLang="zh-CN" dirty="0" err="1"/>
              <a:t>tcp_sock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</a:t>
            </a:r>
            <a:r>
              <a:rPr lang="en-US" altLang="zh-CN" dirty="0" err="1"/>
              <a:t>tcp_sock</a:t>
            </a:r>
            <a:r>
              <a:rPr lang="zh-CN" altLang="en-US" dirty="0"/>
              <a:t>来服务该连接，这个</a:t>
            </a:r>
            <a:r>
              <a:rPr lang="en-US" altLang="zh-CN" dirty="0"/>
              <a:t>child </a:t>
            </a:r>
            <a:r>
              <a:rPr lang="en-US" altLang="zh-CN" dirty="0" err="1"/>
              <a:t>tcp_sock</a:t>
            </a:r>
            <a:r>
              <a:rPr lang="zh-CN" altLang="en-US" dirty="0"/>
              <a:t>会放入到</a:t>
            </a:r>
            <a:r>
              <a:rPr lang="en-US" altLang="zh-CN" dirty="0" err="1"/>
              <a:t>tcp_sock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tcp_sock.accept_queue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</a:t>
            </a:r>
            <a:r>
              <a:rPr lang="en-US" altLang="zh-CN" dirty="0" err="1"/>
              <a:t>tcp_sock</a:t>
            </a:r>
            <a:r>
              <a:rPr lang="zh-CN" altLang="en-US" dirty="0"/>
              <a:t>会放置到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中，等待应用程序调用</a:t>
            </a:r>
            <a:r>
              <a:rPr lang="en-US" altLang="zh-CN" dirty="0"/>
              <a:t>accept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child </a:t>
            </a:r>
            <a:r>
              <a:rPr lang="en-US" altLang="zh-CN" dirty="0" err="1"/>
              <a:t>tcp_sock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本实验不需要封装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接口，只需实现底层的相关函数即可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tcp_sock_bind</a:t>
            </a:r>
            <a:r>
              <a:rPr lang="en-US" altLang="zh-CN" dirty="0"/>
              <a:t>(struct </a:t>
            </a:r>
            <a:r>
              <a:rPr lang="en-US" altLang="zh-CN" dirty="0" err="1"/>
              <a:t>tcp_sock</a:t>
            </a:r>
            <a:r>
              <a:rPr lang="en-US" altLang="zh-CN" dirty="0"/>
              <a:t> *tsk, struct </a:t>
            </a:r>
            <a:r>
              <a:rPr lang="en-US" altLang="zh-CN" dirty="0" err="1"/>
              <a:t>sock_addr</a:t>
            </a:r>
            <a:r>
              <a:rPr lang="en-US" altLang="zh-CN" dirty="0"/>
              <a:t> *</a:t>
            </a:r>
            <a:r>
              <a:rPr lang="en-US" altLang="zh-CN" dirty="0" err="1"/>
              <a:t>skaddr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tcp_sock_listen</a:t>
            </a:r>
            <a:r>
              <a:rPr lang="en-US" altLang="zh-CN" dirty="0"/>
              <a:t>(struct </a:t>
            </a:r>
            <a:r>
              <a:rPr lang="en-US" altLang="zh-CN" dirty="0" err="1"/>
              <a:t>tcp_sock</a:t>
            </a:r>
            <a:r>
              <a:rPr lang="en-US" altLang="zh-CN" dirty="0"/>
              <a:t> *tsk, </a:t>
            </a:r>
            <a:r>
              <a:rPr lang="en-US" altLang="zh-CN" dirty="0" err="1"/>
              <a:t>int</a:t>
            </a:r>
            <a:r>
              <a:rPr lang="en-US" altLang="zh-CN" dirty="0"/>
              <a:t> backlog);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tcp_sock_connect</a:t>
            </a:r>
            <a:r>
              <a:rPr lang="en-US" altLang="zh-CN" dirty="0"/>
              <a:t>(struct </a:t>
            </a:r>
            <a:r>
              <a:rPr lang="en-US" altLang="zh-CN" dirty="0" err="1"/>
              <a:t>tcp_sock</a:t>
            </a:r>
            <a:r>
              <a:rPr lang="en-US" altLang="zh-CN" dirty="0"/>
              <a:t> *tsk, struct </a:t>
            </a:r>
            <a:r>
              <a:rPr lang="en-US" altLang="zh-CN" dirty="0" err="1"/>
              <a:t>sock_addr</a:t>
            </a:r>
            <a:r>
              <a:rPr lang="en-US" altLang="zh-CN" dirty="0"/>
              <a:t> *</a:t>
            </a:r>
            <a:r>
              <a:rPr lang="en-US" altLang="zh-CN" dirty="0" err="1"/>
              <a:t>skaddr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en-US" altLang="zh-CN" dirty="0"/>
              <a:t> *</a:t>
            </a:r>
            <a:r>
              <a:rPr lang="en-US" altLang="zh-CN" dirty="0" err="1"/>
              <a:t>tcp_sock_accept</a:t>
            </a:r>
            <a:r>
              <a:rPr lang="en-US" altLang="zh-CN" dirty="0"/>
              <a:t>(struct </a:t>
            </a:r>
            <a:r>
              <a:rPr lang="en-US" altLang="zh-CN" dirty="0" err="1"/>
              <a:t>tcp_sock</a:t>
            </a:r>
            <a:r>
              <a:rPr lang="en-US" altLang="zh-CN" dirty="0"/>
              <a:t> *tsk);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tcp_sock_close</a:t>
            </a:r>
            <a:r>
              <a:rPr lang="en-US" altLang="zh-CN" dirty="0"/>
              <a:t>(struct </a:t>
            </a:r>
            <a:r>
              <a:rPr lang="en-US" altLang="zh-CN" dirty="0" err="1"/>
              <a:t>tcp_sock</a:t>
            </a:r>
            <a:r>
              <a:rPr lang="en-US" altLang="zh-CN" dirty="0"/>
              <a:t> *tsk);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 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(disable_arp.sh, disable_icmp.sh, disable_ip_forward.sh,</a:t>
            </a:r>
            <a:r>
              <a:rPr lang="zh-CN" altLang="en-US" dirty="0"/>
              <a:t> </a:t>
            </a:r>
            <a:r>
              <a:rPr lang="en-US" altLang="zh-CN" dirty="0"/>
              <a:t>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client.py		# </a:t>
            </a:r>
            <a:r>
              <a:rPr lang="zh-CN" altLang="en-US" dirty="0"/>
              <a:t>客户端程序实现（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server.py		# </a:t>
            </a:r>
            <a:r>
              <a:rPr lang="zh-CN" altLang="en-US" dirty="0"/>
              <a:t>服务器程序实现（</a:t>
            </a:r>
            <a:r>
              <a:rPr lang="en-US" altLang="zh-CN" dirty="0"/>
              <a:t>python</a:t>
            </a:r>
            <a:r>
              <a:rPr lang="zh-CN" altLang="en-US" dirty="0"/>
              <a:t>脚本），用于测试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tcp_stack</a:t>
            </a:r>
            <a:r>
              <a:rPr lang="en-US" altLang="zh-CN" dirty="0"/>
              <a:t>-reference		# TCP</a:t>
            </a:r>
            <a:r>
              <a:rPr lang="zh-CN" altLang="en-US" dirty="0"/>
              <a:t>协议栈参考实现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tcp_timer.c</a:t>
            </a:r>
            <a:r>
              <a:rPr lang="en-US" altLang="zh-CN" dirty="0"/>
              <a:t>		# TCP</a:t>
            </a:r>
            <a:r>
              <a:rPr lang="zh-CN" altLang="en-US" dirty="0"/>
              <a:t>定时器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topo			# </a:t>
            </a:r>
            <a:r>
              <a:rPr lang="en-US" altLang="zh-CN" dirty="0" err="1"/>
              <a:t>Mininet</a:t>
            </a:r>
            <a:r>
              <a:rPr lang="zh-CN" altLang="en-US" dirty="0"/>
              <a:t>拓扑文件夹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状态迁移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</a:t>
            </a:r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</a:t>
            </a:r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当自己没有待发送数据时，发送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B2DA-0466-41C7-824A-77BC1995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异常情况处理举例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AFCB6-09CB-44BF-B4E6-D90FFDA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当本机没有监听端口，收到数据包时</a:t>
            </a:r>
            <a:endParaRPr lang="en-US" altLang="zh-CN" dirty="0"/>
          </a:p>
          <a:p>
            <a:pPr lvl="1"/>
            <a:r>
              <a:rPr lang="zh-CN" altLang="en-US" dirty="0"/>
              <a:t>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当监听端口，收到非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/>
              <a:t>RST</a:t>
            </a:r>
            <a:r>
              <a:rPr lang="zh-CN" altLang="en-US" dirty="0"/>
              <a:t>包，直接丢弃；否则，回复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当状态为</a:t>
            </a:r>
            <a:r>
              <a:rPr lang="en-US" altLang="zh-CN" dirty="0"/>
              <a:t>TCP_SYN_SENT</a:t>
            </a:r>
            <a:r>
              <a:rPr lang="zh-CN" altLang="en-US" dirty="0"/>
              <a:t>，收到的非</a:t>
            </a:r>
            <a:r>
              <a:rPr lang="en-US" altLang="zh-CN" dirty="0"/>
              <a:t>SYN</a:t>
            </a:r>
            <a:r>
              <a:rPr lang="zh-CN" altLang="en-US" dirty="0"/>
              <a:t>包时</a:t>
            </a:r>
            <a:endParaRPr lang="en-US" altLang="zh-CN" dirty="0"/>
          </a:p>
          <a:p>
            <a:pPr lvl="1"/>
            <a:r>
              <a:rPr lang="zh-CN" altLang="en-US" dirty="0"/>
              <a:t>可以忽略，或者回复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  <a:endParaRPr lang="en-US" altLang="zh-CN" dirty="0"/>
          </a:p>
          <a:p>
            <a:r>
              <a:rPr lang="zh-CN" altLang="en-US" dirty="0"/>
              <a:t>当收到的数据包没有</a:t>
            </a:r>
            <a:r>
              <a:rPr lang="en-US" altLang="zh-CN" dirty="0"/>
              <a:t>TCP_ACK</a:t>
            </a:r>
            <a:r>
              <a:rPr lang="zh-CN" altLang="en-US" dirty="0"/>
              <a:t>标志时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RST</a:t>
            </a:r>
            <a:r>
              <a:rPr lang="zh-CN" altLang="en-US" dirty="0"/>
              <a:t>包和主动连接的</a:t>
            </a:r>
            <a:r>
              <a:rPr lang="en-US" altLang="zh-CN" dirty="0"/>
              <a:t>SYN</a:t>
            </a:r>
            <a:r>
              <a:rPr lang="zh-CN" altLang="en-US" dirty="0"/>
              <a:t>包可以不包含</a:t>
            </a:r>
            <a:r>
              <a:rPr lang="en-US" altLang="zh-CN" dirty="0"/>
              <a:t>TCP_ACK</a:t>
            </a:r>
            <a:r>
              <a:rPr lang="zh-CN" altLang="en-US" dirty="0"/>
              <a:t>标志位</a:t>
            </a:r>
            <a:endParaRPr lang="en-US" altLang="zh-CN" dirty="0"/>
          </a:p>
          <a:p>
            <a:pPr lvl="1"/>
            <a:r>
              <a:rPr lang="zh-CN" altLang="en-US" dirty="0"/>
              <a:t>对于其他数据包，回复</a:t>
            </a:r>
            <a:r>
              <a:rPr lang="en-US" altLang="zh-CN" dirty="0"/>
              <a:t>RST</a:t>
            </a:r>
            <a:r>
              <a:rPr lang="zh-CN" altLang="en-US" dirty="0"/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23675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/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检查是否包含</a:t>
            </a:r>
            <a:r>
              <a:rPr lang="en-US" altLang="zh-CN" dirty="0"/>
              <a:t>TCP_FIN</a:t>
            </a:r>
            <a:r>
              <a:rPr lang="zh-CN" altLang="en-US" dirty="0"/>
              <a:t>标志位，如果包含，进行断开连接管理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736881" y="1312845"/>
            <a:ext cx="3636579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list_head</a:t>
            </a:r>
            <a:r>
              <a:rPr lang="en-US" altLang="zh-CN" sz="1600" dirty="0">
                <a:ea typeface="黑体" panose="02010609060101010101" pitchFamily="49" charset="-122"/>
              </a:rPr>
              <a:t> list;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tcp_timer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timewait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synch_wait</a:t>
            </a:r>
            <a:r>
              <a:rPr lang="en-US" altLang="zh-CN" sz="1600" dirty="0">
                <a:ea typeface="黑体" panose="02010609060101010101" pitchFamily="49" charset="-122"/>
              </a:rPr>
              <a:t> *</a:t>
            </a:r>
            <a:r>
              <a:rPr lang="en-US" altLang="zh-CN" sz="1600" dirty="0" err="1">
                <a:ea typeface="黑体" panose="02010609060101010101" pitchFamily="49" charset="-122"/>
              </a:rPr>
              <a:t>wait_accept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synch_wait</a:t>
            </a:r>
            <a:r>
              <a:rPr lang="en-US" altLang="zh-CN" sz="1600" dirty="0">
                <a:ea typeface="黑体" panose="02010609060101010101" pitchFamily="49" charset="-122"/>
              </a:rPr>
              <a:t> *</a:t>
            </a:r>
            <a:r>
              <a:rPr lang="en-US" altLang="zh-CN" sz="1600" dirty="0" err="1">
                <a:ea typeface="黑体" panose="02010609060101010101" pitchFamily="49" charset="-122"/>
              </a:rPr>
              <a:t>wait_connect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synch_wait</a:t>
            </a:r>
            <a:r>
              <a:rPr lang="en-US" altLang="zh-CN" sz="1600" dirty="0">
                <a:ea typeface="黑体" panose="02010609060101010101" pitchFamily="49" charset="-122"/>
              </a:rPr>
              <a:t> *</a:t>
            </a:r>
            <a:r>
              <a:rPr lang="en-US" altLang="zh-CN" sz="1600" dirty="0" err="1">
                <a:ea typeface="黑体" panose="02010609060101010101" pitchFamily="49" charset="-122"/>
              </a:rPr>
              <a:t>wait_recv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synch_wait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ea typeface="黑体" panose="02010609060101010101" pitchFamily="49" charset="-122"/>
              </a:rPr>
              <a:t>*</a:t>
            </a:r>
            <a:r>
              <a:rPr lang="en-US" altLang="zh-CN" sz="1600" dirty="0" err="1">
                <a:ea typeface="黑体" panose="02010609060101010101" pitchFamily="49" charset="-122"/>
              </a:rPr>
              <a:t>wait_send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ring_buffer</a:t>
            </a:r>
            <a:r>
              <a:rPr lang="en-US" altLang="zh-CN" sz="1600" dirty="0">
                <a:ea typeface="黑体" panose="02010609060101010101" pitchFamily="49" charset="-122"/>
              </a:rPr>
              <a:t> *</a:t>
            </a:r>
            <a:r>
              <a:rPr lang="en-US" altLang="zh-CN" sz="1600" dirty="0" err="1">
                <a:ea typeface="黑体" panose="02010609060101010101" pitchFamily="49" charset="-122"/>
              </a:rPr>
              <a:t>rcv_buf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ea typeface="黑体" panose="02010609060101010101" pitchFamily="49" charset="-122"/>
              </a:rPr>
              <a:t> state;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u32 </a:t>
            </a:r>
            <a:r>
              <a:rPr lang="en-US" altLang="zh-CN" sz="1600" dirty="0" err="1">
                <a:ea typeface="黑体" panose="02010609060101010101" pitchFamily="49" charset="-122"/>
              </a:rPr>
              <a:t>iss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u32 </a:t>
            </a:r>
            <a:r>
              <a:rPr lang="en-US" altLang="zh-CN" sz="1600" dirty="0" err="1">
                <a:ea typeface="黑体" panose="02010609060101010101" pitchFamily="49" charset="-122"/>
              </a:rPr>
              <a:t>snd_una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u32 </a:t>
            </a:r>
            <a:r>
              <a:rPr lang="en-US" altLang="zh-CN" sz="1600" dirty="0" err="1">
                <a:ea typeface="黑体" panose="02010609060101010101" pitchFamily="49" charset="-122"/>
              </a:rPr>
              <a:t>snd_nxt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u32 </a:t>
            </a:r>
            <a:r>
              <a:rPr lang="en-US" altLang="zh-CN" sz="1600" dirty="0" err="1">
                <a:ea typeface="黑体" panose="02010609060101010101" pitchFamily="49" charset="-122"/>
              </a:rPr>
              <a:t>rcv_nxt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endParaRPr lang="en-US" altLang="zh-CN" sz="1600" dirty="0">
              <a:ea typeface="黑体" panose="02010609060101010101" pitchFamily="49" charset="-122"/>
            </a:endParaRPr>
          </a:p>
          <a:p>
            <a:r>
              <a:rPr lang="en-US" altLang="zh-CN" sz="1600" dirty="0">
                <a:ea typeface="黑体" panose="02010609060101010101" pitchFamily="49" charset="-122"/>
              </a:rPr>
              <a:t>    u16 </a:t>
            </a:r>
            <a:r>
              <a:rPr lang="en-US" altLang="zh-CN" sz="1600" dirty="0" err="1">
                <a:ea typeface="黑体" panose="02010609060101010101" pitchFamily="49" charset="-122"/>
              </a:rPr>
              <a:t>snd_wnd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    u16 </a:t>
            </a:r>
            <a:r>
              <a:rPr lang="en-US" altLang="zh-CN" sz="1600" dirty="0" err="1">
                <a:ea typeface="黑体" panose="02010609060101010101" pitchFamily="49" charset="-122"/>
              </a:rPr>
              <a:t>rcv_wnd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730469" y="1312845"/>
            <a:ext cx="335280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struct </a:t>
            </a:r>
            <a:r>
              <a:rPr lang="en-US" altLang="zh-CN" sz="1600" dirty="0" err="1">
                <a:ea typeface="黑体" panose="02010609060101010101" pitchFamily="49" charset="-122"/>
              </a:rPr>
              <a:t>tcp_sock</a:t>
            </a:r>
            <a:r>
              <a:rPr lang="en-US" altLang="zh-CN" sz="1600" dirty="0">
                <a:ea typeface="黑体" panose="02010609060101010101" pitchFamily="49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sock_addr</a:t>
            </a:r>
            <a:r>
              <a:rPr lang="en-US" altLang="zh-CN" sz="1600" dirty="0">
                <a:ea typeface="黑体" panose="02010609060101010101" pitchFamily="49" charset="-122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sock_addr</a:t>
            </a:r>
            <a:r>
              <a:rPr lang="en-US" altLang="zh-CN" sz="1600" dirty="0">
                <a:ea typeface="黑体" panose="02010609060101010101" pitchFamily="49" charset="-122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tcp_sock</a:t>
            </a:r>
            <a:r>
              <a:rPr lang="en-US" altLang="zh-CN" sz="1600" dirty="0">
                <a:ea typeface="黑体" panose="02010609060101010101" pitchFamily="49" charset="-122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ref_cnt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list_node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hash_list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list_node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bind_hash_list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list_head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listen_queue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struct </a:t>
            </a:r>
            <a:r>
              <a:rPr lang="en-US" altLang="zh-CN" sz="1600" dirty="0" err="1">
                <a:ea typeface="黑体" panose="02010609060101010101" pitchFamily="49" charset="-122"/>
              </a:rPr>
              <a:t>list_head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accept_queue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#define TCP_MAX_BACKLOG 128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ea typeface="黑体" panose="02010609060101010101" pitchFamily="49" charset="-122"/>
              </a:rPr>
              <a:t> </a:t>
            </a:r>
            <a:r>
              <a:rPr lang="en-US" altLang="zh-CN" sz="1600" dirty="0" err="1">
                <a:ea typeface="黑体" panose="02010609060101010101" pitchFamily="49" charset="-122"/>
              </a:rPr>
              <a:t>accept_backlog</a:t>
            </a:r>
            <a:r>
              <a:rPr lang="en-US" altLang="zh-CN" sz="1600" dirty="0"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ea typeface="黑体" panose="02010609060101010101" pitchFamily="49" charset="-122"/>
              </a:rPr>
              <a:t> backlog;</a:t>
            </a:r>
          </a:p>
        </p:txBody>
      </p:sp>
    </p:spTree>
    <p:extLst>
      <p:ext uri="{BB962C8B-B14F-4D97-AF65-F5344CB8AC3E}">
        <p14:creationId xmlns:p14="http://schemas.microsoft.com/office/powerpoint/2010/main" val="348716375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19999</TotalTime>
  <Words>1548</Words>
  <Application>Microsoft Office PowerPoint</Application>
  <PresentationFormat>全屏显示(4:3)</PresentationFormat>
  <Paragraphs>192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Wingdings 2</vt:lpstr>
      <vt:lpstr>Pixel</vt:lpstr>
      <vt:lpstr>自定义设计方案</vt:lpstr>
      <vt:lpstr>网络传输机制实验一</vt:lpstr>
      <vt:lpstr>主要内容</vt:lpstr>
      <vt:lpstr>网络传输机制实验</vt:lpstr>
      <vt:lpstr>TCP连接管理和状态迁移</vt:lpstr>
      <vt:lpstr>建立连接</vt:lpstr>
      <vt:lpstr>断开连接</vt:lpstr>
      <vt:lpstr>异常情况处理举例</vt:lpstr>
      <vt:lpstr>接收数据包处理流程</vt:lpstr>
      <vt:lpstr>TCP Sock数据结构</vt:lpstr>
      <vt:lpstr>阻塞和唤醒</vt:lpstr>
      <vt:lpstr>TCP Hash表</vt:lpstr>
      <vt:lpstr>TCP Sock队列</vt:lpstr>
      <vt:lpstr>TCP实现</vt:lpstr>
      <vt:lpstr>TCP协议栈连接管理主要操作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2609</cp:revision>
  <dcterms:created xsi:type="dcterms:W3CDTF">2017-02-15T05:09:36Z</dcterms:created>
  <dcterms:modified xsi:type="dcterms:W3CDTF">2018-06-07T23:50:50Z</dcterms:modified>
</cp:coreProperties>
</file>