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56" r:id="rId3"/>
    <p:sldId id="281" r:id="rId4"/>
    <p:sldId id="283" r:id="rId5"/>
    <p:sldId id="290" r:id="rId6"/>
    <p:sldId id="291" r:id="rId7"/>
    <p:sldId id="276" r:id="rId8"/>
    <p:sldId id="288" r:id="rId9"/>
    <p:sldId id="289" r:id="rId10"/>
    <p:sldId id="292" r:id="rId11"/>
    <p:sldId id="28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81"/>
            <p14:sldId id="283"/>
            <p14:sldId id="290"/>
            <p14:sldId id="291"/>
            <p14:sldId id="276"/>
            <p14:sldId id="288"/>
            <p14:sldId id="289"/>
            <p14:sldId id="292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8" d="100"/>
          <a:sy n="68" d="100"/>
        </p:scale>
        <p:origin x="18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2018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61ECD6A-52B7-43BE-A9D0-06EE4E4B4506}" type="datetime1">
              <a:rPr lang="zh-CN" altLang="en-US" smtClean="0"/>
              <a:t>2018/6/22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369C8-F72B-4044-AF51-7150E003633A}" type="datetime1">
              <a:rPr lang="zh-CN" altLang="en-US" smtClean="0"/>
              <a:t>2018/6/22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B7678-32FB-4D06-96CB-77629704C67B}" type="datetime1">
              <a:rPr lang="zh-CN" altLang="en-US" smtClean="0"/>
              <a:t>2018/6/22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525-0013-460F-A369-274E49BF4F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1134-2F2B-46AC-9884-AD3D99EE87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E49C-AC47-4765-AD82-011819BA14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7C1A-CEC2-4AD0-9F25-534562C9233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2607-CE75-4CEF-A6D9-4C9DACF9D88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E8A0-7009-4D59-9379-ABBC9C8898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6E68-2B5A-4BF8-9AE5-CF6DD760E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7412-EA60-4E00-AF44-6EE3808F814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D130E-02E2-4860-97DE-85074182A3E5}" type="datetime1">
              <a:rPr lang="zh-CN" altLang="en-US" smtClean="0"/>
              <a:t>2018/6/22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FAFA-1EB2-4ABB-A1A9-FFA66A5CE9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2665-377F-4BC8-A8AF-528FF0B652A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F40F-8903-419F-A08D-1E25DB3B93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652C-7574-46EC-9BE1-2D708E3A41E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C4057-9817-42B6-A3E4-070F0EE8EB39}" type="datetime1">
              <a:rPr lang="zh-CN" altLang="en-US" smtClean="0"/>
              <a:t>2018/6/22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6A8CCA-D8A2-4113-99A8-0924A897EFA9}" type="datetime1">
              <a:rPr lang="zh-CN" altLang="en-US" smtClean="0"/>
              <a:t>2018/6/22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9316B-E89A-4989-8E48-4A0AFC4A5E6C}" type="datetime1">
              <a:rPr lang="zh-CN" altLang="en-US" smtClean="0"/>
              <a:t>2018/6/22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77445A-6781-4418-9E83-B23264099F33}" type="datetime1">
              <a:rPr lang="zh-CN" altLang="en-US" smtClean="0"/>
              <a:t>2018/6/22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56BCE6-F5B3-4EF8-8192-8489C985466F}" type="datetime1">
              <a:rPr lang="zh-CN" altLang="en-US" smtClean="0"/>
              <a:t>2018/6/22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F1911-0690-4A60-ADE1-9140CF6C7C3B}" type="datetime1">
              <a:rPr lang="zh-CN" altLang="en-US" smtClean="0"/>
              <a:t>2018/6/22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377B8-0DB6-4EB6-A201-F6D4B2B6F26D}" type="datetime1">
              <a:rPr lang="zh-CN" altLang="en-US" smtClean="0"/>
              <a:t>2018/6/22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6A4FB57C-D228-4D7F-B9DA-6F7DB299B99E}" type="datetime1">
              <a:rPr lang="zh-CN" altLang="en-US" smtClean="0"/>
              <a:t>2018/6/22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62D79F2-171C-4476-9409-FB6DA80874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网络传输机制实验二</a:t>
            </a:r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D767B-975B-4B46-9272-604FE18F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A64BE-1FAF-4B33-ABB6-EEA07FCB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5"/>
            <a:ext cx="8210550" cy="491239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dirty="0" err="1"/>
              <a:t>tcp_apps.c</a:t>
            </a:r>
            <a:r>
              <a:rPr lang="en-US" altLang="zh-CN" dirty="0"/>
              <a:t>		# </a:t>
            </a:r>
            <a:r>
              <a:rPr lang="zh-CN" altLang="en-US" dirty="0"/>
              <a:t>能够进行收发数据的</a:t>
            </a:r>
            <a:r>
              <a:rPr lang="en-US" altLang="zh-CN" dirty="0" err="1"/>
              <a:t>tcp</a:t>
            </a:r>
            <a:r>
              <a:rPr lang="en-US" altLang="zh-CN" dirty="0"/>
              <a:t> sock apps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21571C-220C-40EF-8D4A-09C5BC3AF4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49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2980A-0132-4723-AFB2-33AD3CAF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DF9A2-E9BD-4539-B68B-2E74CFF4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网络传输机制 实验二</a:t>
            </a:r>
            <a:endParaRPr lang="en-US" altLang="zh-CN" dirty="0"/>
          </a:p>
          <a:p>
            <a:pPr lvl="1"/>
            <a:r>
              <a:rPr lang="zh-CN" altLang="en-US" dirty="0"/>
              <a:t>数据发送与接收</a:t>
            </a:r>
            <a:endParaRPr lang="en-US" altLang="zh-CN" dirty="0"/>
          </a:p>
          <a:p>
            <a:pPr lvl="1"/>
            <a:r>
              <a:rPr lang="en-US" altLang="zh-CN" dirty="0"/>
              <a:t>TCP SOCK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实验内容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6162EB-12C1-471A-9280-2834DEA656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69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D4AFC-7B02-44C4-B573-66B8CE93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网络传输机制实验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989CD-594D-48B4-B3FD-FDFA01F7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1775056"/>
          </a:xfrm>
        </p:spPr>
        <p:txBody>
          <a:bodyPr/>
          <a:lstStyle/>
          <a:p>
            <a:r>
              <a:rPr lang="zh-CN" altLang="en-US" dirty="0"/>
              <a:t>网络传输机制实验目的</a:t>
            </a:r>
            <a:endParaRPr lang="en-US" altLang="zh-CN" dirty="0"/>
          </a:p>
          <a:p>
            <a:pPr lvl="1"/>
            <a:r>
              <a:rPr lang="zh-CN" altLang="en-US" dirty="0"/>
              <a:t>给定网络拓扑和节点配置，实现最基本的</a:t>
            </a:r>
            <a:r>
              <a:rPr lang="en-US" altLang="zh-CN" dirty="0"/>
              <a:t>TCP</a:t>
            </a:r>
            <a:r>
              <a:rPr lang="zh-CN" altLang="en-US" dirty="0"/>
              <a:t>数据收发功能，使得节点之间能够在无丢包网络环境中传输数据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4EE50BC-2775-466C-9229-A7E6E48DF072}"/>
              </a:ext>
            </a:extLst>
          </p:cNvPr>
          <p:cNvGrpSpPr/>
          <p:nvPr/>
        </p:nvGrpSpPr>
        <p:grpSpPr>
          <a:xfrm>
            <a:off x="1674896" y="4322502"/>
            <a:ext cx="5334747" cy="978118"/>
            <a:chOff x="2445245" y="1687836"/>
            <a:chExt cx="5334747" cy="97811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11D7B9-64B7-4A68-910A-28BD296FA647}"/>
                </a:ext>
              </a:extLst>
            </p:cNvPr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1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01FB2D9-F710-460E-9829-8B931DD18311}"/>
                </a:ext>
              </a:extLst>
            </p:cNvPr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2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E40181A-4C15-4315-8753-C39E655FD957}"/>
                </a:ext>
              </a:extLst>
            </p:cNvPr>
            <p:cNvSpPr txBox="1"/>
            <p:nvPr/>
          </p:nvSpPr>
          <p:spPr>
            <a:xfrm>
              <a:off x="2445245" y="169531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10.0.0.1/24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0F9D67F-8913-4F3C-BD72-F300AF259E7D}"/>
                </a:ext>
              </a:extLst>
            </p:cNvPr>
            <p:cNvSpPr txBox="1"/>
            <p:nvPr/>
          </p:nvSpPr>
          <p:spPr>
            <a:xfrm>
              <a:off x="6513299" y="168783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10.0.0.2/24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31301C3-0140-4B69-91CF-D16FDEA7A22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843109" y="4999406"/>
            <a:ext cx="3096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D8D2AB-A2B9-4B21-82EE-A0FC0451BC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C975F-4176-4321-9885-3C5C7E63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数据接收和缓存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6DDAF-B676-4E7D-8E00-0E59ED889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TCP</a:t>
            </a:r>
            <a:r>
              <a:rPr lang="zh-CN" altLang="en-US" sz="2000" dirty="0"/>
              <a:t>协议栈收到数据包后，使用接收缓存来存储相应数据，供应用程序读取</a:t>
            </a:r>
            <a:endParaRPr lang="en-US" altLang="zh-CN" sz="2000" dirty="0"/>
          </a:p>
          <a:p>
            <a:pPr lvl="1"/>
            <a:r>
              <a:rPr lang="zh-CN" altLang="en-US" sz="1800" dirty="0"/>
              <a:t>使用环形缓存</a:t>
            </a:r>
            <a:r>
              <a:rPr lang="en-US" altLang="zh-CN" sz="1800" dirty="0"/>
              <a:t>(ring buffer)</a:t>
            </a:r>
            <a:r>
              <a:rPr lang="zh-CN" altLang="en-US" sz="1800" dirty="0"/>
              <a:t>来实现</a:t>
            </a:r>
            <a:endParaRPr lang="en-US" altLang="zh-CN" sz="1800" dirty="0"/>
          </a:p>
          <a:p>
            <a:pPr lvl="1"/>
            <a:r>
              <a:rPr lang="zh-CN" altLang="en-US" sz="1800" dirty="0"/>
              <a:t>接收缓存大小为</a:t>
            </a:r>
            <a:r>
              <a:rPr lang="en-US" altLang="zh-CN" sz="1800" dirty="0" err="1"/>
              <a:t>recv_window</a:t>
            </a:r>
            <a:endParaRPr lang="en-US" altLang="zh-CN" sz="1800" dirty="0"/>
          </a:p>
          <a:p>
            <a:pPr lvl="1"/>
            <a:r>
              <a:rPr lang="zh-CN" altLang="en-US" sz="1800" dirty="0"/>
              <a:t>使用锁（</a:t>
            </a:r>
            <a:r>
              <a:rPr lang="en-US" altLang="zh-CN" sz="1800" dirty="0" err="1"/>
              <a:t>pthread_mutex_t</a:t>
            </a:r>
            <a:r>
              <a:rPr lang="zh-CN" altLang="en-US" sz="1800" dirty="0"/>
              <a:t>）来防止读写冲突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zh-CN" altLang="en-US" sz="1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72C7B4-B7F5-45CD-9492-D9CFC3534FD3}"/>
              </a:ext>
            </a:extLst>
          </p:cNvPr>
          <p:cNvSpPr/>
          <p:nvPr/>
        </p:nvSpPr>
        <p:spPr>
          <a:xfrm>
            <a:off x="2107324" y="5023336"/>
            <a:ext cx="4766442" cy="64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3B3E67-72A8-49C3-B0CD-68D2F0BFA850}"/>
              </a:ext>
            </a:extLst>
          </p:cNvPr>
          <p:cNvSpPr txBox="1"/>
          <p:nvPr/>
        </p:nvSpPr>
        <p:spPr>
          <a:xfrm>
            <a:off x="3594538" y="5928516"/>
            <a:ext cx="170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Receiving Buffer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4D025E-BB9B-4B41-9E50-069C23167C21}"/>
              </a:ext>
            </a:extLst>
          </p:cNvPr>
          <p:cNvSpPr txBox="1"/>
          <p:nvPr/>
        </p:nvSpPr>
        <p:spPr>
          <a:xfrm>
            <a:off x="1250731" y="516186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head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D50135-7079-4DF1-9133-6DA75F8C5493}"/>
              </a:ext>
            </a:extLst>
          </p:cNvPr>
          <p:cNvSpPr txBox="1"/>
          <p:nvPr/>
        </p:nvSpPr>
        <p:spPr>
          <a:xfrm>
            <a:off x="7147303" y="5161863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tail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271F5B8-CAC2-45DC-BE4E-FA1378CA4B09}"/>
              </a:ext>
            </a:extLst>
          </p:cNvPr>
          <p:cNvCxnSpPr/>
          <p:nvPr/>
        </p:nvCxnSpPr>
        <p:spPr>
          <a:xfrm>
            <a:off x="2879835" y="4539861"/>
            <a:ext cx="0" cy="4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F32C68F-A634-402E-8E93-40E2D4699599}"/>
              </a:ext>
            </a:extLst>
          </p:cNvPr>
          <p:cNvCxnSpPr/>
          <p:nvPr/>
        </p:nvCxnSpPr>
        <p:spPr>
          <a:xfrm>
            <a:off x="5491655" y="4539861"/>
            <a:ext cx="0" cy="4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0200D15-4194-430D-A2DB-0CFD0AF61DB4}"/>
              </a:ext>
            </a:extLst>
          </p:cNvPr>
          <p:cNvSpPr txBox="1"/>
          <p:nvPr/>
        </p:nvSpPr>
        <p:spPr>
          <a:xfrm>
            <a:off x="1973497" y="4023986"/>
            <a:ext cx="181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Application reads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F70685-750C-4535-A7A1-69B2734FB371}"/>
              </a:ext>
            </a:extLst>
          </p:cNvPr>
          <p:cNvSpPr txBox="1"/>
          <p:nvPr/>
        </p:nvSpPr>
        <p:spPr>
          <a:xfrm>
            <a:off x="4636517" y="4046917"/>
            <a:ext cx="171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TCP Stack writes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182CDCA4-1C13-4904-BA2A-438C03CF74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58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4DD02-2270-444C-A4C3-9232CF47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数据发送流程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39C1F-0A62-4867-825B-24C5F85B9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发送包含数据的数据包</a:t>
            </a:r>
            <a:endParaRPr lang="en-US" altLang="zh-CN" dirty="0"/>
          </a:p>
          <a:p>
            <a:pPr lvl="1"/>
            <a:r>
              <a:rPr lang="zh-CN" altLang="en-US" dirty="0"/>
              <a:t>待发送数据全部存储于上层应用</a:t>
            </a:r>
            <a:r>
              <a:rPr lang="en-US" altLang="zh-CN" dirty="0"/>
              <a:t>buffer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如果对端</a:t>
            </a:r>
            <a:r>
              <a:rPr lang="en-US" altLang="zh-CN" dirty="0" err="1"/>
              <a:t>recv_window</a:t>
            </a:r>
            <a:r>
              <a:rPr lang="zh-CN" altLang="en-US" dirty="0"/>
              <a:t>允许，则发送数据</a:t>
            </a:r>
            <a:endParaRPr lang="en-US" altLang="zh-CN" dirty="0"/>
          </a:p>
          <a:p>
            <a:pPr lvl="1"/>
            <a:r>
              <a:rPr lang="zh-CN" altLang="en-US" dirty="0"/>
              <a:t>每次读取</a:t>
            </a:r>
            <a:r>
              <a:rPr lang="en-US" altLang="zh-CN" dirty="0"/>
              <a:t>1</a:t>
            </a:r>
            <a:r>
              <a:rPr lang="zh-CN" altLang="en-US" dirty="0"/>
              <a:t>个数据包大小的数据</a:t>
            </a:r>
            <a:endParaRPr lang="en-US" altLang="zh-CN" dirty="0"/>
          </a:p>
          <a:p>
            <a:pPr lvl="2"/>
            <a:r>
              <a:rPr lang="en-US" altLang="zh-CN" dirty="0"/>
              <a:t>min(</a:t>
            </a:r>
            <a:r>
              <a:rPr lang="en-US" altLang="zh-CN" dirty="0" err="1"/>
              <a:t>data_len</a:t>
            </a:r>
            <a:r>
              <a:rPr lang="en-US" altLang="zh-CN" dirty="0"/>
              <a:t>, 1500 - ETHER_HDR_SIZE - IP_HDR_SIZE - TCP_HDR_SIZE)</a:t>
            </a:r>
          </a:p>
          <a:p>
            <a:pPr lvl="1"/>
            <a:r>
              <a:rPr lang="zh-CN" altLang="en-US" dirty="0"/>
              <a:t>封装数据包，通过</a:t>
            </a:r>
            <a:r>
              <a:rPr lang="en-US" altLang="zh-CN" dirty="0"/>
              <a:t>IP</a:t>
            </a:r>
            <a:r>
              <a:rPr lang="zh-CN" altLang="en-US" dirty="0"/>
              <a:t>层发送函数，将数据包发出去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43DCB-FF04-4FD0-B969-19CF775A6A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93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C6B28-4B84-4FDB-81EC-24C164BC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协议栈数据收发主要操作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87FD1-09D1-4491-9104-0B9A270B5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本实验不需要封装</a:t>
            </a:r>
            <a:r>
              <a:rPr lang="en-US" altLang="zh-CN" sz="2800" dirty="0"/>
              <a:t>socket</a:t>
            </a:r>
            <a:r>
              <a:rPr lang="zh-CN" altLang="en-US" sz="2800" dirty="0"/>
              <a:t>接口，只需实现底层的相关函数即可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tcp_sock_read</a:t>
            </a:r>
            <a:r>
              <a:rPr lang="en-US" altLang="zh-CN" sz="2000" dirty="0"/>
              <a:t>(struct </a:t>
            </a:r>
            <a:r>
              <a:rPr lang="en-US" altLang="zh-CN" sz="2000" dirty="0" err="1"/>
              <a:t>tcp_sock</a:t>
            </a:r>
            <a:r>
              <a:rPr lang="en-US" altLang="zh-CN" sz="2000" dirty="0"/>
              <a:t> *tsk, char *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tcp_sock_write</a:t>
            </a:r>
            <a:r>
              <a:rPr lang="en-US" altLang="zh-CN" sz="2000" dirty="0"/>
              <a:t>(struct </a:t>
            </a:r>
            <a:r>
              <a:rPr lang="en-US" altLang="zh-CN" sz="2000" dirty="0" err="1"/>
              <a:t>tcp_sock</a:t>
            </a:r>
            <a:r>
              <a:rPr lang="en-US" altLang="zh-CN" sz="2000" dirty="0"/>
              <a:t> *tsk, char *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);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CA954D-6E9B-4C6E-A433-203E03CB75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38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886E2-C4DA-4D6B-9D63-FEF10294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B2CC0-9E9D-46C0-8F15-0E67C9536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实现数据传输</a:t>
            </a:r>
            <a:endParaRPr lang="en-US" altLang="zh-CN" dirty="0"/>
          </a:p>
          <a:p>
            <a:pPr lvl="1"/>
            <a:r>
              <a:rPr lang="zh-CN" altLang="en-US" dirty="0"/>
              <a:t>如何将数据封装到数据包并发送</a:t>
            </a:r>
            <a:endParaRPr lang="en-US" altLang="zh-CN" dirty="0"/>
          </a:p>
          <a:p>
            <a:pPr lvl="1"/>
            <a:r>
              <a:rPr lang="zh-CN" altLang="en-US" dirty="0"/>
              <a:t>收到数据和</a:t>
            </a:r>
            <a:r>
              <a:rPr lang="en-US" altLang="zh-CN" dirty="0"/>
              <a:t>ACK</a:t>
            </a:r>
            <a:r>
              <a:rPr lang="zh-CN" altLang="en-US" dirty="0"/>
              <a:t>时的相应处理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实现流量控制</a:t>
            </a:r>
            <a:endParaRPr lang="en-US" altLang="zh-CN" dirty="0"/>
          </a:p>
          <a:p>
            <a:pPr lvl="1"/>
            <a:r>
              <a:rPr lang="zh-CN" altLang="en-US" dirty="0"/>
              <a:t>通过调整</a:t>
            </a:r>
            <a:r>
              <a:rPr lang="en-US" altLang="zh-CN" dirty="0" err="1"/>
              <a:t>recv_window</a:t>
            </a:r>
            <a:r>
              <a:rPr lang="zh-CN" altLang="en-US" dirty="0"/>
              <a:t>来表达自己的接收能力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</a:t>
            </a:r>
            <a:r>
              <a:rPr lang="en-US" altLang="zh-CN" dirty="0" err="1"/>
              <a:t>tcp_sock</a:t>
            </a:r>
            <a:r>
              <a:rPr lang="zh-CN" altLang="en-US" dirty="0"/>
              <a:t>相关函数</a:t>
            </a:r>
            <a:endParaRPr lang="en-US" altLang="zh-CN" dirty="0"/>
          </a:p>
          <a:p>
            <a:pPr lvl="1"/>
            <a:r>
              <a:rPr lang="zh-CN" altLang="en-US" dirty="0"/>
              <a:t>类似</a:t>
            </a:r>
            <a:r>
              <a:rPr lang="en-US" altLang="zh-CN" dirty="0"/>
              <a:t>socket</a:t>
            </a:r>
            <a:r>
              <a:rPr lang="zh-CN" altLang="en-US" dirty="0"/>
              <a:t>函数，能够收发数据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96456-399D-42F5-A7DB-9508F18D27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4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178A8-6C25-42AF-B50D-E326F37C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4BAE5-11A7-43F2-954B-41AAF2434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运行给定网络拓扑</a:t>
            </a:r>
            <a:r>
              <a:rPr lang="en-US" altLang="zh-CN" dirty="0"/>
              <a:t>(tcp_topo.py)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(disable_arp.sh, disable_icmp.sh, disable_ip_forward.sh 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协议栈的服务器模式 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server 10001)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在节点</a:t>
            </a:r>
            <a:r>
              <a:rPr lang="en-US" altLang="zh-CN" dirty="0"/>
              <a:t>h2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(disable_arp.sh, disable_icmp.sh, disable_ip_forward.sh,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协议栈的客户端模式，连接</a:t>
            </a:r>
            <a:r>
              <a:rPr lang="en-US" altLang="zh-CN" dirty="0"/>
              <a:t>h1</a:t>
            </a:r>
            <a:r>
              <a:rPr lang="zh-CN" altLang="en-US" dirty="0"/>
              <a:t>并正确收发数据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client 10.0.0.1 10001)</a:t>
            </a:r>
          </a:p>
          <a:p>
            <a:pPr lvl="2"/>
            <a:r>
              <a:rPr lang="en-US" altLang="zh-CN" dirty="0"/>
              <a:t>client</a:t>
            </a:r>
            <a:r>
              <a:rPr lang="zh-CN" altLang="en-US" dirty="0"/>
              <a:t>向</a:t>
            </a:r>
            <a:r>
              <a:rPr lang="en-US" altLang="zh-CN" dirty="0"/>
              <a:t>server</a:t>
            </a:r>
            <a:r>
              <a:rPr lang="zh-CN" altLang="en-US" dirty="0"/>
              <a:t>发送数据，</a:t>
            </a:r>
            <a:r>
              <a:rPr lang="en-US" altLang="zh-CN" dirty="0"/>
              <a:t>server</a:t>
            </a:r>
            <a:r>
              <a:rPr lang="zh-CN" altLang="en-US" dirty="0"/>
              <a:t>将数据</a:t>
            </a:r>
            <a:r>
              <a:rPr lang="en-US" altLang="zh-CN" dirty="0"/>
              <a:t>echo</a:t>
            </a:r>
            <a:r>
              <a:rPr lang="zh-CN" altLang="en-US" dirty="0"/>
              <a:t>给</a:t>
            </a:r>
            <a:r>
              <a:rPr lang="en-US" altLang="zh-CN" dirty="0"/>
              <a:t>client</a:t>
            </a:r>
          </a:p>
          <a:p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C2733-DE76-4000-9730-829F90E18B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17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77A9D-B1E2-45AA-9229-FE258FAF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实验效果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E6296D-6C02-4618-A53A-B21D6DD3EB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D7DCB0-B11B-419E-9051-3207795BA3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58" y="1821995"/>
            <a:ext cx="4625741" cy="33149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D29133-A40C-4AB0-BCFB-312C41F64E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219" y="2842981"/>
            <a:ext cx="4625741" cy="33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71917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20036</TotalTime>
  <Words>497</Words>
  <Application>Microsoft Office PowerPoint</Application>
  <PresentationFormat>全屏显示(4:3)</PresentationFormat>
  <Paragraphs>70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黑体</vt:lpstr>
      <vt:lpstr>宋体</vt:lpstr>
      <vt:lpstr>微软雅黑</vt:lpstr>
      <vt:lpstr>Arial</vt:lpstr>
      <vt:lpstr>Arial Black</vt:lpstr>
      <vt:lpstr>Calibri</vt:lpstr>
      <vt:lpstr>Times New Roman</vt:lpstr>
      <vt:lpstr>Wingdings</vt:lpstr>
      <vt:lpstr>Wingdings 2</vt:lpstr>
      <vt:lpstr>Pixel</vt:lpstr>
      <vt:lpstr>自定义设计方案</vt:lpstr>
      <vt:lpstr>网络传输机制实验二</vt:lpstr>
      <vt:lpstr>主要内容</vt:lpstr>
      <vt:lpstr>网络传输机制实验</vt:lpstr>
      <vt:lpstr>数据接收和缓存</vt:lpstr>
      <vt:lpstr>数据发送流程</vt:lpstr>
      <vt:lpstr>TCP协议栈数据收发主要操作</vt:lpstr>
      <vt:lpstr>TCP实现</vt:lpstr>
      <vt:lpstr>TCP实验内容</vt:lpstr>
      <vt:lpstr>TCP实验效果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2639</cp:revision>
  <dcterms:created xsi:type="dcterms:W3CDTF">2017-02-15T05:09:36Z</dcterms:created>
  <dcterms:modified xsi:type="dcterms:W3CDTF">2018-06-21T23:54:32Z</dcterms:modified>
</cp:coreProperties>
</file>