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58" r:id="rId4"/>
    <p:sldId id="259" r:id="rId5"/>
    <p:sldId id="262" r:id="rId6"/>
    <p:sldId id="268" r:id="rId7"/>
    <p:sldId id="261" r:id="rId8"/>
    <p:sldId id="260" r:id="rId9"/>
    <p:sldId id="266" r:id="rId10"/>
    <p:sldId id="267" r:id="rId11"/>
    <p:sldId id="263" r:id="rId12"/>
    <p:sldId id="265" r:id="rId13"/>
    <p:sldId id="269" r:id="rId14"/>
    <p:sldId id="264"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696C9"/>
    <a:srgbClr val="F0FFFF"/>
    <a:srgbClr val="032548"/>
    <a:srgbClr val="1086D0"/>
    <a:srgbClr val="31858C"/>
    <a:srgbClr val="2A7286"/>
    <a:srgbClr val="F5F7FB"/>
    <a:srgbClr val="00999E"/>
    <a:srgbClr val="94D6BA"/>
    <a:srgbClr val="1D7BA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4" autoAdjust="0"/>
    <p:restoredTop sz="99822" autoAdjust="0"/>
  </p:normalViewPr>
  <p:slideViewPr>
    <p:cSldViewPr>
      <p:cViewPr varScale="1">
        <p:scale>
          <a:sx n="70" d="100"/>
          <a:sy n="70" d="100"/>
        </p:scale>
        <p:origin x="-1290" y="-9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slide" Target="../slides/slide11.xml"/><Relationship Id="rId2" Type="http://schemas.openxmlformats.org/officeDocument/2006/relationships/slide" Target="../slides/slide8.xml"/><Relationship Id="rId1"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B9D9993-1901-48E1-BC0D-2597F9A0AD04}" type="doc">
      <dgm:prSet loTypeId="urn:microsoft.com/office/officeart/2005/8/layout/StepDownProcess" loCatId="process" qsTypeId="urn:microsoft.com/office/officeart/2005/8/quickstyle/simple1" qsCatId="simple" csTypeId="urn:microsoft.com/office/officeart/2005/8/colors/accent1_2" csCatId="accent1" phldr="1"/>
      <dgm:spPr/>
    </dgm:pt>
    <dgm:pt modelId="{0ADE1E7F-E0E3-4117-9A0E-D6495645B195}">
      <dgm:prSet phldrT="[Text]" custT="1"/>
      <dgm:spPr>
        <a:solidFill>
          <a:srgbClr val="F5F7FB"/>
        </a:solidFill>
        <a:ln>
          <a:noFill/>
        </a:ln>
        <a:effectLst/>
      </dgm:spPr>
      <dgm:t>
        <a:bodyPr/>
        <a:lstStyle/>
        <a:p>
          <a:r>
            <a:rPr lang="en-US" sz="1400" b="1" dirty="0" smtClean="0">
              <a:solidFill>
                <a:schemeClr val="tx1">
                  <a:lumMod val="75000"/>
                  <a:lumOff val="25000"/>
                </a:schemeClr>
              </a:solidFill>
            </a:rPr>
            <a:t>Analisis kebutuhan</a:t>
          </a:r>
          <a:endParaRPr lang="en-US" sz="1400" b="1" dirty="0">
            <a:solidFill>
              <a:schemeClr val="tx1">
                <a:lumMod val="75000"/>
                <a:lumOff val="25000"/>
              </a:schemeClr>
            </a:solidFill>
          </a:endParaRPr>
        </a:p>
      </dgm:t>
      <dgm:extLst>
        <a:ext uri="{E40237B7-FDA0-4F09-8148-C483321AD2D9}">
          <dgm14:cNvPr xmlns:dgm14="http://schemas.microsoft.com/office/drawing/2010/diagram" id="0" name="">
            <a:hlinkClick xmlns:r="http://schemas.openxmlformats.org/officeDocument/2006/relationships" r:id="rId1" action="ppaction://hlinksldjump"/>
          </dgm14:cNvPr>
        </a:ext>
      </dgm:extLst>
    </dgm:pt>
    <dgm:pt modelId="{084BD965-8B31-4599-97B4-060062089E4F}" type="parTrans" cxnId="{FF732044-21EF-4BC4-894A-54F1D00CE0F3}">
      <dgm:prSet/>
      <dgm:spPr/>
      <dgm:t>
        <a:bodyPr/>
        <a:lstStyle/>
        <a:p>
          <a:endParaRPr lang="en-US" b="1"/>
        </a:p>
      </dgm:t>
    </dgm:pt>
    <dgm:pt modelId="{795F4EA0-6D30-4372-A204-43D801644070}" type="sibTrans" cxnId="{FF732044-21EF-4BC4-894A-54F1D00CE0F3}">
      <dgm:prSet/>
      <dgm:spPr/>
      <dgm:t>
        <a:bodyPr/>
        <a:lstStyle/>
        <a:p>
          <a:endParaRPr lang="en-US" b="1"/>
        </a:p>
      </dgm:t>
    </dgm:pt>
    <dgm:pt modelId="{DEE6308E-2CC3-4DD5-82BB-ACF6BA25E7CB}">
      <dgm:prSet phldrT="[Text]" custT="1"/>
      <dgm:spPr>
        <a:solidFill>
          <a:srgbClr val="F5F7FB"/>
        </a:solidFill>
        <a:ln>
          <a:noFill/>
        </a:ln>
        <a:effectLst/>
      </dgm:spPr>
      <dgm:t>
        <a:bodyPr/>
        <a:lstStyle/>
        <a:p>
          <a:r>
            <a:rPr lang="en-US" sz="1400" b="1" dirty="0" smtClean="0">
              <a:solidFill>
                <a:schemeClr val="tx1">
                  <a:lumMod val="75000"/>
                  <a:lumOff val="25000"/>
                </a:schemeClr>
              </a:solidFill>
            </a:rPr>
            <a:t>Desain sistem</a:t>
          </a:r>
          <a:endParaRPr lang="en-US" sz="1400" b="1" dirty="0">
            <a:solidFill>
              <a:schemeClr val="tx1">
                <a:lumMod val="75000"/>
                <a:lumOff val="25000"/>
              </a:schemeClr>
            </a:solidFill>
          </a:endParaRPr>
        </a:p>
      </dgm:t>
      <dgm:extLst>
        <a:ext uri="{E40237B7-FDA0-4F09-8148-C483321AD2D9}">
          <dgm14:cNvPr xmlns:dgm14="http://schemas.microsoft.com/office/drawing/2010/diagram" id="0" name="">
            <a:hlinkClick xmlns:r="http://schemas.openxmlformats.org/officeDocument/2006/relationships" r:id="rId2" action="ppaction://hlinksldjump"/>
          </dgm14:cNvPr>
        </a:ext>
      </dgm:extLst>
    </dgm:pt>
    <dgm:pt modelId="{59164DCA-B123-4A68-805A-F3414D68900E}" type="parTrans" cxnId="{3ADF4840-53DD-4A1E-A2D3-4DF9F9470094}">
      <dgm:prSet/>
      <dgm:spPr/>
      <dgm:t>
        <a:bodyPr/>
        <a:lstStyle/>
        <a:p>
          <a:endParaRPr lang="en-US" b="1"/>
        </a:p>
      </dgm:t>
    </dgm:pt>
    <dgm:pt modelId="{095B064C-DFAF-49CA-AE14-B7D82F7A7C59}" type="sibTrans" cxnId="{3ADF4840-53DD-4A1E-A2D3-4DF9F9470094}">
      <dgm:prSet/>
      <dgm:spPr/>
      <dgm:t>
        <a:bodyPr/>
        <a:lstStyle/>
        <a:p>
          <a:endParaRPr lang="en-US" b="1"/>
        </a:p>
      </dgm:t>
    </dgm:pt>
    <dgm:pt modelId="{8C99CE93-77C5-4F51-A813-377C215386A8}">
      <dgm:prSet phldrT="[Text]" custT="1"/>
      <dgm:spPr>
        <a:solidFill>
          <a:srgbClr val="F5F7FB"/>
        </a:solidFill>
        <a:ln>
          <a:noFill/>
        </a:ln>
        <a:effectLst/>
      </dgm:spPr>
      <dgm:t>
        <a:bodyPr/>
        <a:lstStyle/>
        <a:p>
          <a:r>
            <a:rPr lang="en-US" sz="1400" b="1" dirty="0" smtClean="0">
              <a:solidFill>
                <a:schemeClr val="tx1">
                  <a:lumMod val="75000"/>
                  <a:lumOff val="25000"/>
                </a:schemeClr>
              </a:solidFill>
            </a:rPr>
            <a:t>Implementasi</a:t>
          </a:r>
          <a:endParaRPr lang="en-US" sz="1400" b="1" dirty="0">
            <a:solidFill>
              <a:schemeClr val="tx1">
                <a:lumMod val="75000"/>
                <a:lumOff val="25000"/>
              </a:schemeClr>
            </a:solidFill>
          </a:endParaRPr>
        </a:p>
      </dgm:t>
    </dgm:pt>
    <dgm:pt modelId="{2F2C0FB5-7004-4E32-8632-1A3DD4746EE4}" type="parTrans" cxnId="{78F7FAD6-0C96-431E-A7D7-89249E51FD37}">
      <dgm:prSet/>
      <dgm:spPr/>
      <dgm:t>
        <a:bodyPr/>
        <a:lstStyle/>
        <a:p>
          <a:endParaRPr lang="en-US" b="1"/>
        </a:p>
      </dgm:t>
    </dgm:pt>
    <dgm:pt modelId="{C5C1B05A-51AB-481C-BAC3-FEAD93D04AA3}" type="sibTrans" cxnId="{78F7FAD6-0C96-431E-A7D7-89249E51FD37}">
      <dgm:prSet/>
      <dgm:spPr/>
      <dgm:t>
        <a:bodyPr/>
        <a:lstStyle/>
        <a:p>
          <a:endParaRPr lang="en-US" b="1"/>
        </a:p>
      </dgm:t>
    </dgm:pt>
    <dgm:pt modelId="{F96E1D7C-69B9-407C-B20D-8ED47D4B109A}">
      <dgm:prSet custT="1"/>
      <dgm:spPr>
        <a:solidFill>
          <a:srgbClr val="F5F7FB"/>
        </a:solidFill>
        <a:ln>
          <a:noFill/>
        </a:ln>
        <a:effectLst/>
      </dgm:spPr>
      <dgm:t>
        <a:bodyPr/>
        <a:lstStyle/>
        <a:p>
          <a:r>
            <a:rPr lang="en-US" sz="1400" b="1" smtClean="0">
              <a:solidFill>
                <a:schemeClr val="tx1">
                  <a:lumMod val="75000"/>
                  <a:lumOff val="25000"/>
                </a:schemeClr>
              </a:solidFill>
            </a:rPr>
            <a:t>Pengujian</a:t>
          </a:r>
          <a:endParaRPr lang="en-US" sz="1400" b="1" dirty="0">
            <a:solidFill>
              <a:schemeClr val="tx1">
                <a:lumMod val="75000"/>
                <a:lumOff val="25000"/>
              </a:schemeClr>
            </a:solidFill>
          </a:endParaRPr>
        </a:p>
      </dgm:t>
      <dgm:extLst>
        <a:ext uri="{E40237B7-FDA0-4F09-8148-C483321AD2D9}">
          <dgm14:cNvPr xmlns:dgm14="http://schemas.microsoft.com/office/drawing/2010/diagram" id="0" name="">
            <a:hlinkClick xmlns:r="http://schemas.openxmlformats.org/officeDocument/2006/relationships" r:id="rId3" action="ppaction://hlinksldjump"/>
          </dgm14:cNvPr>
        </a:ext>
      </dgm:extLst>
    </dgm:pt>
    <dgm:pt modelId="{E6B19C6D-63EC-4957-B08A-78DC4EC2421A}" type="parTrans" cxnId="{36B9DE03-2318-447E-A6AD-5FB12576B9A3}">
      <dgm:prSet/>
      <dgm:spPr/>
      <dgm:t>
        <a:bodyPr/>
        <a:lstStyle/>
        <a:p>
          <a:endParaRPr lang="en-US" b="1"/>
        </a:p>
      </dgm:t>
    </dgm:pt>
    <dgm:pt modelId="{32DB74E2-FAB4-4D8D-B80E-2002E31C720B}" type="sibTrans" cxnId="{36B9DE03-2318-447E-A6AD-5FB12576B9A3}">
      <dgm:prSet/>
      <dgm:spPr/>
      <dgm:t>
        <a:bodyPr/>
        <a:lstStyle/>
        <a:p>
          <a:endParaRPr lang="en-US" b="1"/>
        </a:p>
      </dgm:t>
    </dgm:pt>
    <dgm:pt modelId="{B6CC0D9D-9818-4821-A721-4E83DC4FAC2D}" type="pres">
      <dgm:prSet presAssocID="{0B9D9993-1901-48E1-BC0D-2597F9A0AD04}" presName="rootnode" presStyleCnt="0">
        <dgm:presLayoutVars>
          <dgm:chMax/>
          <dgm:chPref/>
          <dgm:dir/>
          <dgm:animLvl val="lvl"/>
        </dgm:presLayoutVars>
      </dgm:prSet>
      <dgm:spPr/>
    </dgm:pt>
    <dgm:pt modelId="{A4111E6E-F60D-47C8-9834-0E0C4E5D5FBB}" type="pres">
      <dgm:prSet presAssocID="{0ADE1E7F-E0E3-4117-9A0E-D6495645B195}" presName="composite" presStyleCnt="0"/>
      <dgm:spPr/>
    </dgm:pt>
    <dgm:pt modelId="{2562A0CA-1779-4384-8E10-F91338194BA4}" type="pres">
      <dgm:prSet presAssocID="{0ADE1E7F-E0E3-4117-9A0E-D6495645B195}" presName="bentUpArrow1" presStyleLbl="alignImgPlace1" presStyleIdx="0" presStyleCnt="3" custAng="0" custFlipHor="0" custLinFactNeighborX="-56036" custLinFactNeighborY="-3840"/>
      <dgm:spPr>
        <a:solidFill>
          <a:srgbClr val="F5F7FB"/>
        </a:solidFill>
        <a:ln>
          <a:noFill/>
        </a:ln>
        <a:effectLst/>
      </dgm:spPr>
      <dgm:t>
        <a:bodyPr/>
        <a:lstStyle/>
        <a:p>
          <a:endParaRPr lang="en-US"/>
        </a:p>
      </dgm:t>
    </dgm:pt>
    <dgm:pt modelId="{33A2A690-4B31-40EB-8213-23CED0EC6EC3}" type="pres">
      <dgm:prSet presAssocID="{0ADE1E7F-E0E3-4117-9A0E-D6495645B195}" presName="ParentText" presStyleLbl="node1" presStyleIdx="0" presStyleCnt="4" custScaleX="151576" custLinFactNeighborX="-84430" custLinFactNeighborY="-2559">
        <dgm:presLayoutVars>
          <dgm:chMax val="1"/>
          <dgm:chPref val="1"/>
          <dgm:bulletEnabled val="1"/>
        </dgm:presLayoutVars>
      </dgm:prSet>
      <dgm:spPr>
        <a:prstGeom prst="rect">
          <a:avLst/>
        </a:prstGeom>
      </dgm:spPr>
      <dgm:t>
        <a:bodyPr/>
        <a:lstStyle/>
        <a:p>
          <a:endParaRPr lang="en-US"/>
        </a:p>
      </dgm:t>
    </dgm:pt>
    <dgm:pt modelId="{E901FB96-61BB-47B9-8BCD-3549CD602C9D}" type="pres">
      <dgm:prSet presAssocID="{0ADE1E7F-E0E3-4117-9A0E-D6495645B195}" presName="ChildText" presStyleLbl="revTx" presStyleIdx="0" presStyleCnt="3">
        <dgm:presLayoutVars>
          <dgm:chMax val="0"/>
          <dgm:chPref val="0"/>
          <dgm:bulletEnabled val="1"/>
        </dgm:presLayoutVars>
      </dgm:prSet>
      <dgm:spPr>
        <a:effectLst/>
      </dgm:spPr>
    </dgm:pt>
    <dgm:pt modelId="{AAB0F03F-C7D9-4E0E-9A93-DB57F7B1B3C4}" type="pres">
      <dgm:prSet presAssocID="{795F4EA0-6D30-4372-A204-43D801644070}" presName="sibTrans" presStyleCnt="0"/>
      <dgm:spPr/>
    </dgm:pt>
    <dgm:pt modelId="{C4710116-C176-408B-BDAE-C92C2CFCD0BA}" type="pres">
      <dgm:prSet presAssocID="{DEE6308E-2CC3-4DD5-82BB-ACF6BA25E7CB}" presName="composite" presStyleCnt="0"/>
      <dgm:spPr/>
    </dgm:pt>
    <dgm:pt modelId="{2B4626C4-DAA2-4FAB-85D7-689933498C75}" type="pres">
      <dgm:prSet presAssocID="{DEE6308E-2CC3-4DD5-82BB-ACF6BA25E7CB}" presName="bentUpArrow1" presStyleLbl="alignImgPlace1" presStyleIdx="1" presStyleCnt="3" custFlipHor="0" custLinFactNeighborX="26522" custLinFactNeighborY="-8623"/>
      <dgm:spPr>
        <a:solidFill>
          <a:srgbClr val="F5F7FB"/>
        </a:solidFill>
        <a:ln>
          <a:noFill/>
        </a:ln>
        <a:effectLst/>
      </dgm:spPr>
      <dgm:t>
        <a:bodyPr/>
        <a:lstStyle/>
        <a:p>
          <a:endParaRPr lang="en-US"/>
        </a:p>
      </dgm:t>
    </dgm:pt>
    <dgm:pt modelId="{9F5485D4-547F-41E5-ADB6-613C50F9757C}" type="pres">
      <dgm:prSet presAssocID="{DEE6308E-2CC3-4DD5-82BB-ACF6BA25E7CB}" presName="ParentText" presStyleLbl="node1" presStyleIdx="1" presStyleCnt="4" custScaleX="151576" custLinFactNeighborX="-28143" custLinFactNeighborY="-2481">
        <dgm:presLayoutVars>
          <dgm:chMax val="1"/>
          <dgm:chPref val="1"/>
          <dgm:bulletEnabled val="1"/>
        </dgm:presLayoutVars>
      </dgm:prSet>
      <dgm:spPr>
        <a:prstGeom prst="rect">
          <a:avLst/>
        </a:prstGeom>
      </dgm:spPr>
      <dgm:t>
        <a:bodyPr/>
        <a:lstStyle/>
        <a:p>
          <a:endParaRPr lang="en-US"/>
        </a:p>
      </dgm:t>
    </dgm:pt>
    <dgm:pt modelId="{9AEE3080-9327-4501-8B01-1D3FE538B60D}" type="pres">
      <dgm:prSet presAssocID="{DEE6308E-2CC3-4DD5-82BB-ACF6BA25E7CB}" presName="ChildText" presStyleLbl="revTx" presStyleIdx="1" presStyleCnt="3">
        <dgm:presLayoutVars>
          <dgm:chMax val="0"/>
          <dgm:chPref val="0"/>
          <dgm:bulletEnabled val="1"/>
        </dgm:presLayoutVars>
      </dgm:prSet>
      <dgm:spPr>
        <a:effectLst/>
      </dgm:spPr>
    </dgm:pt>
    <dgm:pt modelId="{F7697CCA-D211-4A17-913F-2B8913FE7E1C}" type="pres">
      <dgm:prSet presAssocID="{095B064C-DFAF-49CA-AE14-B7D82F7A7C59}" presName="sibTrans" presStyleCnt="0"/>
      <dgm:spPr/>
    </dgm:pt>
    <dgm:pt modelId="{531C2B59-3E40-483B-A734-26ED3EC0955B}" type="pres">
      <dgm:prSet presAssocID="{8C99CE93-77C5-4F51-A813-377C215386A8}" presName="composite" presStyleCnt="0"/>
      <dgm:spPr/>
    </dgm:pt>
    <dgm:pt modelId="{60C68AA5-D321-488D-A248-48C693AF6325}" type="pres">
      <dgm:prSet presAssocID="{8C99CE93-77C5-4F51-A813-377C215386A8}" presName="bentUpArrow1" presStyleLbl="alignImgPlace1" presStyleIdx="2" presStyleCnt="3" custLinFactX="7697" custLinFactNeighborX="100000" custLinFactNeighborY="-2775"/>
      <dgm:spPr>
        <a:solidFill>
          <a:srgbClr val="F5F7FB"/>
        </a:solidFill>
        <a:ln>
          <a:noFill/>
        </a:ln>
        <a:effectLst/>
      </dgm:spPr>
      <dgm:t>
        <a:bodyPr/>
        <a:lstStyle/>
        <a:p>
          <a:endParaRPr lang="en-US"/>
        </a:p>
      </dgm:t>
    </dgm:pt>
    <dgm:pt modelId="{65DF2ACD-5D86-4E5A-A2EC-E395EB3B3791}" type="pres">
      <dgm:prSet presAssocID="{8C99CE93-77C5-4F51-A813-377C215386A8}" presName="ParentText" presStyleLbl="node1" presStyleIdx="2" presStyleCnt="4" custScaleX="151576" custLinFactNeighborX="28144" custLinFactNeighborY="-1655">
        <dgm:presLayoutVars>
          <dgm:chMax val="1"/>
          <dgm:chPref val="1"/>
          <dgm:bulletEnabled val="1"/>
        </dgm:presLayoutVars>
      </dgm:prSet>
      <dgm:spPr>
        <a:prstGeom prst="rect">
          <a:avLst/>
        </a:prstGeom>
      </dgm:spPr>
      <dgm:t>
        <a:bodyPr/>
        <a:lstStyle/>
        <a:p>
          <a:endParaRPr lang="en-US"/>
        </a:p>
      </dgm:t>
    </dgm:pt>
    <dgm:pt modelId="{B913C82B-C905-4DD2-97E7-1EF63752D8BF}" type="pres">
      <dgm:prSet presAssocID="{8C99CE93-77C5-4F51-A813-377C215386A8}" presName="ChildText" presStyleLbl="revTx" presStyleIdx="2" presStyleCnt="3">
        <dgm:presLayoutVars>
          <dgm:chMax val="0"/>
          <dgm:chPref val="0"/>
          <dgm:bulletEnabled val="1"/>
        </dgm:presLayoutVars>
      </dgm:prSet>
      <dgm:spPr>
        <a:effectLst/>
      </dgm:spPr>
    </dgm:pt>
    <dgm:pt modelId="{5CA09F07-075E-4AF2-8936-ED86F042E09C}" type="pres">
      <dgm:prSet presAssocID="{C5C1B05A-51AB-481C-BAC3-FEAD93D04AA3}" presName="sibTrans" presStyleCnt="0"/>
      <dgm:spPr/>
    </dgm:pt>
    <dgm:pt modelId="{0B522609-7538-4B3D-AFB5-04D1180FBE9D}" type="pres">
      <dgm:prSet presAssocID="{F96E1D7C-69B9-407C-B20D-8ED47D4B109A}" presName="composite" presStyleCnt="0"/>
      <dgm:spPr/>
    </dgm:pt>
    <dgm:pt modelId="{C1543203-4BBE-4495-B5DC-2B1FE1AA41F3}" type="pres">
      <dgm:prSet presAssocID="{F96E1D7C-69B9-407C-B20D-8ED47D4B109A}" presName="ParentText" presStyleLbl="node1" presStyleIdx="3" presStyleCnt="4" custScaleX="151576" custLinFactNeighborX="84430" custLinFactNeighborY="-5715">
        <dgm:presLayoutVars>
          <dgm:chMax val="1"/>
          <dgm:chPref val="1"/>
          <dgm:bulletEnabled val="1"/>
        </dgm:presLayoutVars>
      </dgm:prSet>
      <dgm:spPr>
        <a:prstGeom prst="rect">
          <a:avLst/>
        </a:prstGeom>
      </dgm:spPr>
      <dgm:t>
        <a:bodyPr/>
        <a:lstStyle/>
        <a:p>
          <a:endParaRPr lang="en-US"/>
        </a:p>
      </dgm:t>
    </dgm:pt>
  </dgm:ptLst>
  <dgm:cxnLst>
    <dgm:cxn modelId="{78F7FAD6-0C96-431E-A7D7-89249E51FD37}" srcId="{0B9D9993-1901-48E1-BC0D-2597F9A0AD04}" destId="{8C99CE93-77C5-4F51-A813-377C215386A8}" srcOrd="2" destOrd="0" parTransId="{2F2C0FB5-7004-4E32-8632-1A3DD4746EE4}" sibTransId="{C5C1B05A-51AB-481C-BAC3-FEAD93D04AA3}"/>
    <dgm:cxn modelId="{3ADF4840-53DD-4A1E-A2D3-4DF9F9470094}" srcId="{0B9D9993-1901-48E1-BC0D-2597F9A0AD04}" destId="{DEE6308E-2CC3-4DD5-82BB-ACF6BA25E7CB}" srcOrd="1" destOrd="0" parTransId="{59164DCA-B123-4A68-805A-F3414D68900E}" sibTransId="{095B064C-DFAF-49CA-AE14-B7D82F7A7C59}"/>
    <dgm:cxn modelId="{2D619668-D7D7-477E-9A4A-A308F614E9D1}" type="presOf" srcId="{DEE6308E-2CC3-4DD5-82BB-ACF6BA25E7CB}" destId="{9F5485D4-547F-41E5-ADB6-613C50F9757C}" srcOrd="0" destOrd="0" presId="urn:microsoft.com/office/officeart/2005/8/layout/StepDownProcess"/>
    <dgm:cxn modelId="{F78C883F-7D59-4C57-8DEC-DF6CCA4B112B}" type="presOf" srcId="{0ADE1E7F-E0E3-4117-9A0E-D6495645B195}" destId="{33A2A690-4B31-40EB-8213-23CED0EC6EC3}" srcOrd="0" destOrd="0" presId="urn:microsoft.com/office/officeart/2005/8/layout/StepDownProcess"/>
    <dgm:cxn modelId="{FF732044-21EF-4BC4-894A-54F1D00CE0F3}" srcId="{0B9D9993-1901-48E1-BC0D-2597F9A0AD04}" destId="{0ADE1E7F-E0E3-4117-9A0E-D6495645B195}" srcOrd="0" destOrd="0" parTransId="{084BD965-8B31-4599-97B4-060062089E4F}" sibTransId="{795F4EA0-6D30-4372-A204-43D801644070}"/>
    <dgm:cxn modelId="{EC513871-9E36-40D4-AFB5-1F5D9837724A}" type="presOf" srcId="{0B9D9993-1901-48E1-BC0D-2597F9A0AD04}" destId="{B6CC0D9D-9818-4821-A721-4E83DC4FAC2D}" srcOrd="0" destOrd="0" presId="urn:microsoft.com/office/officeart/2005/8/layout/StepDownProcess"/>
    <dgm:cxn modelId="{370C9F34-15D1-4B75-9467-ABAC37B7B2D8}" type="presOf" srcId="{8C99CE93-77C5-4F51-A813-377C215386A8}" destId="{65DF2ACD-5D86-4E5A-A2EC-E395EB3B3791}" srcOrd="0" destOrd="0" presId="urn:microsoft.com/office/officeart/2005/8/layout/StepDownProcess"/>
    <dgm:cxn modelId="{EF44FC76-B67B-4A52-AB56-99DF6B80DE2A}" type="presOf" srcId="{F96E1D7C-69B9-407C-B20D-8ED47D4B109A}" destId="{C1543203-4BBE-4495-B5DC-2B1FE1AA41F3}" srcOrd="0" destOrd="0" presId="urn:microsoft.com/office/officeart/2005/8/layout/StepDownProcess"/>
    <dgm:cxn modelId="{36B9DE03-2318-447E-A6AD-5FB12576B9A3}" srcId="{0B9D9993-1901-48E1-BC0D-2597F9A0AD04}" destId="{F96E1D7C-69B9-407C-B20D-8ED47D4B109A}" srcOrd="3" destOrd="0" parTransId="{E6B19C6D-63EC-4957-B08A-78DC4EC2421A}" sibTransId="{32DB74E2-FAB4-4D8D-B80E-2002E31C720B}"/>
    <dgm:cxn modelId="{A5EBA4AE-6BFA-4132-BBE8-FE4684F2F13F}" type="presParOf" srcId="{B6CC0D9D-9818-4821-A721-4E83DC4FAC2D}" destId="{A4111E6E-F60D-47C8-9834-0E0C4E5D5FBB}" srcOrd="0" destOrd="0" presId="urn:microsoft.com/office/officeart/2005/8/layout/StepDownProcess"/>
    <dgm:cxn modelId="{DC985661-02FA-4C53-A579-164B3BC14124}" type="presParOf" srcId="{A4111E6E-F60D-47C8-9834-0E0C4E5D5FBB}" destId="{2562A0CA-1779-4384-8E10-F91338194BA4}" srcOrd="0" destOrd="0" presId="urn:microsoft.com/office/officeart/2005/8/layout/StepDownProcess"/>
    <dgm:cxn modelId="{A488F040-0E72-42BF-9933-D260C9A1EA7E}" type="presParOf" srcId="{A4111E6E-F60D-47C8-9834-0E0C4E5D5FBB}" destId="{33A2A690-4B31-40EB-8213-23CED0EC6EC3}" srcOrd="1" destOrd="0" presId="urn:microsoft.com/office/officeart/2005/8/layout/StepDownProcess"/>
    <dgm:cxn modelId="{5B944631-E2BF-4F14-A229-BAF9963FE13B}" type="presParOf" srcId="{A4111E6E-F60D-47C8-9834-0E0C4E5D5FBB}" destId="{E901FB96-61BB-47B9-8BCD-3549CD602C9D}" srcOrd="2" destOrd="0" presId="urn:microsoft.com/office/officeart/2005/8/layout/StepDownProcess"/>
    <dgm:cxn modelId="{1433866D-1F1F-4061-AD45-408EC31ED3B2}" type="presParOf" srcId="{B6CC0D9D-9818-4821-A721-4E83DC4FAC2D}" destId="{AAB0F03F-C7D9-4E0E-9A93-DB57F7B1B3C4}" srcOrd="1" destOrd="0" presId="urn:microsoft.com/office/officeart/2005/8/layout/StepDownProcess"/>
    <dgm:cxn modelId="{2FE40B4C-9E26-4301-9068-7CCDEA084A6B}" type="presParOf" srcId="{B6CC0D9D-9818-4821-A721-4E83DC4FAC2D}" destId="{C4710116-C176-408B-BDAE-C92C2CFCD0BA}" srcOrd="2" destOrd="0" presId="urn:microsoft.com/office/officeart/2005/8/layout/StepDownProcess"/>
    <dgm:cxn modelId="{4228A697-4EE4-480D-BB28-FCBD14F9C165}" type="presParOf" srcId="{C4710116-C176-408B-BDAE-C92C2CFCD0BA}" destId="{2B4626C4-DAA2-4FAB-85D7-689933498C75}" srcOrd="0" destOrd="0" presId="urn:microsoft.com/office/officeart/2005/8/layout/StepDownProcess"/>
    <dgm:cxn modelId="{BBB6AF05-6C68-4CA4-A7BD-19E8086E2442}" type="presParOf" srcId="{C4710116-C176-408B-BDAE-C92C2CFCD0BA}" destId="{9F5485D4-547F-41E5-ADB6-613C50F9757C}" srcOrd="1" destOrd="0" presId="urn:microsoft.com/office/officeart/2005/8/layout/StepDownProcess"/>
    <dgm:cxn modelId="{AB93B3DC-AAF2-432B-9867-8761EF00CB1E}" type="presParOf" srcId="{C4710116-C176-408B-BDAE-C92C2CFCD0BA}" destId="{9AEE3080-9327-4501-8B01-1D3FE538B60D}" srcOrd="2" destOrd="0" presId="urn:microsoft.com/office/officeart/2005/8/layout/StepDownProcess"/>
    <dgm:cxn modelId="{152A6F94-310D-4103-B818-1C164174E169}" type="presParOf" srcId="{B6CC0D9D-9818-4821-A721-4E83DC4FAC2D}" destId="{F7697CCA-D211-4A17-913F-2B8913FE7E1C}" srcOrd="3" destOrd="0" presId="urn:microsoft.com/office/officeart/2005/8/layout/StepDownProcess"/>
    <dgm:cxn modelId="{02730511-799B-4D8C-B39D-30FD04AE3616}" type="presParOf" srcId="{B6CC0D9D-9818-4821-A721-4E83DC4FAC2D}" destId="{531C2B59-3E40-483B-A734-26ED3EC0955B}" srcOrd="4" destOrd="0" presId="urn:microsoft.com/office/officeart/2005/8/layout/StepDownProcess"/>
    <dgm:cxn modelId="{3F6C44C2-93B4-434D-A90E-6CA08DF14D9C}" type="presParOf" srcId="{531C2B59-3E40-483B-A734-26ED3EC0955B}" destId="{60C68AA5-D321-488D-A248-48C693AF6325}" srcOrd="0" destOrd="0" presId="urn:microsoft.com/office/officeart/2005/8/layout/StepDownProcess"/>
    <dgm:cxn modelId="{F1FF666C-D8E6-489B-A8DE-3CFB4CD7BD82}" type="presParOf" srcId="{531C2B59-3E40-483B-A734-26ED3EC0955B}" destId="{65DF2ACD-5D86-4E5A-A2EC-E395EB3B3791}" srcOrd="1" destOrd="0" presId="urn:microsoft.com/office/officeart/2005/8/layout/StepDownProcess"/>
    <dgm:cxn modelId="{4C868A73-5AB7-41C6-934F-E03FB13C6491}" type="presParOf" srcId="{531C2B59-3E40-483B-A734-26ED3EC0955B}" destId="{B913C82B-C905-4DD2-97E7-1EF63752D8BF}" srcOrd="2" destOrd="0" presId="urn:microsoft.com/office/officeart/2005/8/layout/StepDownProcess"/>
    <dgm:cxn modelId="{F106F05E-D3E8-4147-818A-CD7711C30919}" type="presParOf" srcId="{B6CC0D9D-9818-4821-A721-4E83DC4FAC2D}" destId="{5CA09F07-075E-4AF2-8936-ED86F042E09C}" srcOrd="5" destOrd="0" presId="urn:microsoft.com/office/officeart/2005/8/layout/StepDownProcess"/>
    <dgm:cxn modelId="{E7B37CB7-BA97-432C-A67E-51CA6957BDBC}" type="presParOf" srcId="{B6CC0D9D-9818-4821-A721-4E83DC4FAC2D}" destId="{0B522609-7538-4B3D-AFB5-04D1180FBE9D}" srcOrd="6" destOrd="0" presId="urn:microsoft.com/office/officeart/2005/8/layout/StepDownProcess"/>
    <dgm:cxn modelId="{1AC01782-87B0-47DE-BB8A-88BC4FDD6750}" type="presParOf" srcId="{0B522609-7538-4B3D-AFB5-04D1180FBE9D}" destId="{C1543203-4BBE-4495-B5DC-2B1FE1AA41F3}" srcOrd="0"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62A0CA-1779-4384-8E10-F91338194BA4}">
      <dsp:nvSpPr>
        <dsp:cNvPr id="0" name=""/>
        <dsp:cNvSpPr/>
      </dsp:nvSpPr>
      <dsp:spPr>
        <a:xfrm rot="5400000">
          <a:off x="798206" y="592440"/>
          <a:ext cx="538450" cy="613006"/>
        </a:xfrm>
        <a:prstGeom prst="bentUpArrow">
          <a:avLst>
            <a:gd name="adj1" fmla="val 32840"/>
            <a:gd name="adj2" fmla="val 25000"/>
            <a:gd name="adj3" fmla="val 35780"/>
          </a:avLst>
        </a:prstGeom>
        <a:solidFill>
          <a:srgbClr val="F5F7FB"/>
        </a:solidFill>
        <a:ln w="25400" cap="flat" cmpd="sng" algn="ctr">
          <a:noFill/>
          <a:prstDash val="solid"/>
        </a:ln>
        <a:effectLst/>
      </dsp:spPr>
      <dsp:style>
        <a:lnRef idx="2">
          <a:scrgbClr r="0" g="0" b="0"/>
        </a:lnRef>
        <a:fillRef idx="1">
          <a:scrgbClr r="0" g="0" b="0"/>
        </a:fillRef>
        <a:effectRef idx="0">
          <a:scrgbClr r="0" g="0" b="0"/>
        </a:effectRef>
        <a:fontRef idx="minor"/>
      </dsp:style>
    </dsp:sp>
    <dsp:sp modelId="{33A2A690-4B31-40EB-8213-23CED0EC6EC3}">
      <dsp:nvSpPr>
        <dsp:cNvPr id="0" name=""/>
        <dsp:cNvSpPr/>
      </dsp:nvSpPr>
      <dsp:spPr>
        <a:xfrm>
          <a:off x="1" y="0"/>
          <a:ext cx="1373935" cy="634473"/>
        </a:xfrm>
        <a:prstGeom prst="rect">
          <a:avLst/>
        </a:prstGeom>
        <a:solidFill>
          <a:srgbClr val="F5F7FB"/>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b="1" kern="1200" dirty="0" smtClean="0">
              <a:solidFill>
                <a:schemeClr val="tx1">
                  <a:lumMod val="75000"/>
                  <a:lumOff val="25000"/>
                </a:schemeClr>
              </a:solidFill>
            </a:rPr>
            <a:t>Analisis kebutuhan</a:t>
          </a:r>
          <a:endParaRPr lang="en-US" sz="1400" b="1" kern="1200" dirty="0">
            <a:solidFill>
              <a:schemeClr val="tx1">
                <a:lumMod val="75000"/>
                <a:lumOff val="25000"/>
              </a:schemeClr>
            </a:solidFill>
          </a:endParaRPr>
        </a:p>
      </dsp:txBody>
      <dsp:txXfrm>
        <a:off x="1" y="0"/>
        <a:ext cx="1373935" cy="634473"/>
      </dsp:txXfrm>
    </dsp:sp>
    <dsp:sp modelId="{E901FB96-61BB-47B9-8BCD-3549CD602C9D}">
      <dsp:nvSpPr>
        <dsp:cNvPr id="0" name=""/>
        <dsp:cNvSpPr/>
      </dsp:nvSpPr>
      <dsp:spPr>
        <a:xfrm>
          <a:off x="1905487" y="76745"/>
          <a:ext cx="659253" cy="512809"/>
        </a:xfrm>
        <a:prstGeom prst="rect">
          <a:avLst/>
        </a:prstGeom>
        <a:noFill/>
        <a:ln>
          <a:noFill/>
        </a:ln>
        <a:effectLst/>
      </dsp:spPr>
      <dsp:style>
        <a:lnRef idx="0">
          <a:scrgbClr r="0" g="0" b="0"/>
        </a:lnRef>
        <a:fillRef idx="0">
          <a:scrgbClr r="0" g="0" b="0"/>
        </a:fillRef>
        <a:effectRef idx="0">
          <a:scrgbClr r="0" g="0" b="0"/>
        </a:effectRef>
        <a:fontRef idx="minor"/>
      </dsp:style>
    </dsp:sp>
    <dsp:sp modelId="{2B4626C4-DAA2-4FAB-85D7-689933498C75}">
      <dsp:nvSpPr>
        <dsp:cNvPr id="0" name=""/>
        <dsp:cNvSpPr/>
      </dsp:nvSpPr>
      <dsp:spPr>
        <a:xfrm rot="5400000">
          <a:off x="2168022" y="1279410"/>
          <a:ext cx="538450" cy="613006"/>
        </a:xfrm>
        <a:prstGeom prst="bentUpArrow">
          <a:avLst>
            <a:gd name="adj1" fmla="val 32840"/>
            <a:gd name="adj2" fmla="val 25000"/>
            <a:gd name="adj3" fmla="val 35780"/>
          </a:avLst>
        </a:prstGeom>
        <a:solidFill>
          <a:srgbClr val="F5F7FB"/>
        </a:solidFill>
        <a:ln w="25400" cap="flat" cmpd="sng" algn="ctr">
          <a:noFill/>
          <a:prstDash val="solid"/>
        </a:ln>
        <a:effectLst/>
      </dsp:spPr>
      <dsp:style>
        <a:lnRef idx="2">
          <a:scrgbClr r="0" g="0" b="0"/>
        </a:lnRef>
        <a:fillRef idx="1">
          <a:scrgbClr r="0" g="0" b="0"/>
        </a:fillRef>
        <a:effectRef idx="0">
          <a:scrgbClr r="0" g="0" b="0"/>
        </a:effectRef>
        <a:fontRef idx="minor"/>
      </dsp:style>
    </dsp:sp>
    <dsp:sp modelId="{9F5485D4-547F-41E5-ADB6-613C50F9757C}">
      <dsp:nvSpPr>
        <dsp:cNvPr id="0" name=""/>
        <dsp:cNvSpPr/>
      </dsp:nvSpPr>
      <dsp:spPr>
        <a:xfrm>
          <a:off x="1373935" y="713216"/>
          <a:ext cx="1373935" cy="634473"/>
        </a:xfrm>
        <a:prstGeom prst="rect">
          <a:avLst/>
        </a:prstGeom>
        <a:solidFill>
          <a:srgbClr val="F5F7FB"/>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b="1" kern="1200" dirty="0" smtClean="0">
              <a:solidFill>
                <a:schemeClr val="tx1">
                  <a:lumMod val="75000"/>
                  <a:lumOff val="25000"/>
                </a:schemeClr>
              </a:solidFill>
            </a:rPr>
            <a:t>Desain sistem</a:t>
          </a:r>
          <a:endParaRPr lang="en-US" sz="1400" b="1" kern="1200" dirty="0">
            <a:solidFill>
              <a:schemeClr val="tx1">
                <a:lumMod val="75000"/>
                <a:lumOff val="25000"/>
              </a:schemeClr>
            </a:solidFill>
          </a:endParaRPr>
        </a:p>
      </dsp:txBody>
      <dsp:txXfrm>
        <a:off x="1373935" y="713216"/>
        <a:ext cx="1373935" cy="634473"/>
      </dsp:txXfrm>
    </dsp:sp>
    <dsp:sp modelId="{9AEE3080-9327-4501-8B01-1D3FE538B60D}">
      <dsp:nvSpPr>
        <dsp:cNvPr id="0" name=""/>
        <dsp:cNvSpPr/>
      </dsp:nvSpPr>
      <dsp:spPr>
        <a:xfrm>
          <a:off x="2769217" y="789469"/>
          <a:ext cx="659253" cy="512809"/>
        </a:xfrm>
        <a:prstGeom prst="rect">
          <a:avLst/>
        </a:prstGeom>
        <a:noFill/>
        <a:ln>
          <a:noFill/>
        </a:ln>
        <a:effectLst/>
      </dsp:spPr>
      <dsp:style>
        <a:lnRef idx="0">
          <a:scrgbClr r="0" g="0" b="0"/>
        </a:lnRef>
        <a:fillRef idx="0">
          <a:scrgbClr r="0" g="0" b="0"/>
        </a:fillRef>
        <a:effectRef idx="0">
          <a:scrgbClr r="0" g="0" b="0"/>
        </a:effectRef>
        <a:fontRef idx="minor"/>
      </dsp:style>
    </dsp:sp>
    <dsp:sp modelId="{60C68AA5-D321-488D-A248-48C693AF6325}">
      <dsp:nvSpPr>
        <dsp:cNvPr id="0" name=""/>
        <dsp:cNvSpPr/>
      </dsp:nvSpPr>
      <dsp:spPr>
        <a:xfrm rot="5400000">
          <a:off x="3529360" y="2023622"/>
          <a:ext cx="538450" cy="613006"/>
        </a:xfrm>
        <a:prstGeom prst="bentUpArrow">
          <a:avLst>
            <a:gd name="adj1" fmla="val 32840"/>
            <a:gd name="adj2" fmla="val 25000"/>
            <a:gd name="adj3" fmla="val 35780"/>
          </a:avLst>
        </a:prstGeom>
        <a:solidFill>
          <a:srgbClr val="F5F7FB"/>
        </a:solidFill>
        <a:ln w="25400" cap="flat" cmpd="sng" algn="ctr">
          <a:noFill/>
          <a:prstDash val="solid"/>
        </a:ln>
        <a:effectLst/>
      </dsp:spPr>
      <dsp:style>
        <a:lnRef idx="2">
          <a:scrgbClr r="0" g="0" b="0"/>
        </a:lnRef>
        <a:fillRef idx="1">
          <a:scrgbClr r="0" g="0" b="0"/>
        </a:fillRef>
        <a:effectRef idx="0">
          <a:scrgbClr r="0" g="0" b="0"/>
        </a:effectRef>
        <a:fontRef idx="minor"/>
      </dsp:style>
    </dsp:sp>
    <dsp:sp modelId="{65DF2ACD-5D86-4E5A-A2EC-E395EB3B3791}">
      <dsp:nvSpPr>
        <dsp:cNvPr id="0" name=""/>
        <dsp:cNvSpPr/>
      </dsp:nvSpPr>
      <dsp:spPr>
        <a:xfrm>
          <a:off x="2747869" y="1431180"/>
          <a:ext cx="1373935" cy="634473"/>
        </a:xfrm>
        <a:prstGeom prst="rect">
          <a:avLst/>
        </a:prstGeom>
        <a:solidFill>
          <a:srgbClr val="F5F7FB"/>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b="1" kern="1200" dirty="0" smtClean="0">
              <a:solidFill>
                <a:schemeClr val="tx1">
                  <a:lumMod val="75000"/>
                  <a:lumOff val="25000"/>
                </a:schemeClr>
              </a:solidFill>
            </a:rPr>
            <a:t>Implementasi</a:t>
          </a:r>
          <a:endParaRPr lang="en-US" sz="1400" b="1" kern="1200" dirty="0">
            <a:solidFill>
              <a:schemeClr val="tx1">
                <a:lumMod val="75000"/>
                <a:lumOff val="25000"/>
              </a:schemeClr>
            </a:solidFill>
          </a:endParaRPr>
        </a:p>
      </dsp:txBody>
      <dsp:txXfrm>
        <a:off x="2747869" y="1431180"/>
        <a:ext cx="1373935" cy="634473"/>
      </dsp:txXfrm>
    </dsp:sp>
    <dsp:sp modelId="{B913C82B-C905-4DD2-97E7-1EF63752D8BF}">
      <dsp:nvSpPr>
        <dsp:cNvPr id="0" name=""/>
        <dsp:cNvSpPr/>
      </dsp:nvSpPr>
      <dsp:spPr>
        <a:xfrm>
          <a:off x="3632947" y="1502192"/>
          <a:ext cx="659253" cy="512809"/>
        </a:xfrm>
        <a:prstGeom prst="rect">
          <a:avLst/>
        </a:prstGeom>
        <a:noFill/>
        <a:ln>
          <a:noFill/>
        </a:ln>
        <a:effectLst/>
      </dsp:spPr>
      <dsp:style>
        <a:lnRef idx="0">
          <a:scrgbClr r="0" g="0" b="0"/>
        </a:lnRef>
        <a:fillRef idx="0">
          <a:scrgbClr r="0" g="0" b="0"/>
        </a:fillRef>
        <a:effectRef idx="0">
          <a:scrgbClr r="0" g="0" b="0"/>
        </a:effectRef>
        <a:fontRef idx="minor"/>
      </dsp:style>
    </dsp:sp>
    <dsp:sp modelId="{C1543203-4BBE-4495-B5DC-2B1FE1AA41F3}">
      <dsp:nvSpPr>
        <dsp:cNvPr id="0" name=""/>
        <dsp:cNvSpPr/>
      </dsp:nvSpPr>
      <dsp:spPr>
        <a:xfrm>
          <a:off x="4121794" y="2118144"/>
          <a:ext cx="1373935" cy="634473"/>
        </a:xfrm>
        <a:prstGeom prst="rect">
          <a:avLst/>
        </a:prstGeom>
        <a:solidFill>
          <a:srgbClr val="F5F7FB"/>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b="1" kern="1200" smtClean="0">
              <a:solidFill>
                <a:schemeClr val="tx1">
                  <a:lumMod val="75000"/>
                  <a:lumOff val="25000"/>
                </a:schemeClr>
              </a:solidFill>
            </a:rPr>
            <a:t>Pengujian</a:t>
          </a:r>
          <a:endParaRPr lang="en-US" sz="1400" b="1" kern="1200" dirty="0">
            <a:solidFill>
              <a:schemeClr val="tx1">
                <a:lumMod val="75000"/>
                <a:lumOff val="25000"/>
              </a:schemeClr>
            </a:solidFill>
          </a:endParaRPr>
        </a:p>
      </dsp:txBody>
      <dsp:txXfrm>
        <a:off x="4121794" y="2118144"/>
        <a:ext cx="1373935" cy="634473"/>
      </dsp:txXfrm>
    </dsp:sp>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FE2AFCB-B600-424C-84F3-3F2CA06E51DD}" type="datetimeFigureOut">
              <a:rPr lang="en-US" smtClean="0"/>
              <a:t>11/5/2019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68910F0-19E9-4D73-8F4A-107F7E2FB2CC}" type="slidenum">
              <a:rPr lang="en-US" smtClean="0"/>
              <a:t>‹#›</a:t>
            </a:fld>
            <a:endParaRPr lang="en-US"/>
          </a:p>
        </p:txBody>
      </p:sp>
    </p:spTree>
    <p:extLst>
      <p:ext uri="{BB962C8B-B14F-4D97-AF65-F5344CB8AC3E}">
        <p14:creationId xmlns:p14="http://schemas.microsoft.com/office/powerpoint/2010/main" val="10783298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8910F0-19E9-4D73-8F4A-107F7E2FB2CC}" type="slidenum">
              <a:rPr lang="en-US" smtClean="0"/>
              <a:t>1</a:t>
            </a:fld>
            <a:endParaRPr lang="en-US"/>
          </a:p>
        </p:txBody>
      </p:sp>
    </p:spTree>
    <p:extLst>
      <p:ext uri="{BB962C8B-B14F-4D97-AF65-F5344CB8AC3E}">
        <p14:creationId xmlns:p14="http://schemas.microsoft.com/office/powerpoint/2010/main" val="32829483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Iklim dan cuaca adalah materi yang sudah diajarkan kepada siswa sekolah dasar dalam sistem pendidikan indonesia tepatnya pada kurikulum 2013. Mempelajari iklim dan cuaca akan membuat anak lebih mengenal lingkungan sekitarnya, anak akan mengetahui penyebab terjadinya suatu fenomena dan kejadian alam di sekitar mereka. Pengenalan terhadap lingkungan sekitar merupakan pengalaman yang menyenangkan untuk mengembangkan kecerdasan anak sejak dini.</a:t>
            </a:r>
          </a:p>
          <a:p>
            <a:endParaRPr lang="en-US" dirty="0" smtClean="0"/>
          </a:p>
          <a:p>
            <a:r>
              <a:rPr lang="en-US" dirty="0" smtClean="0"/>
              <a:t>Berdasarkan pengamatan di SDN 02 </a:t>
            </a:r>
            <a:r>
              <a:rPr lang="en-US" dirty="0" err="1" smtClean="0"/>
              <a:t>Gonilan</a:t>
            </a:r>
            <a:r>
              <a:rPr lang="en-US" dirty="0" smtClean="0"/>
              <a:t>, materi iklim dan cuaca sudah di perkenalkan pada buku pelajaran siswa, tepatnya pada buku tematik 05 “Cuaca” kurikulum 2013 revisi 2018.  Namun karena kurangnya media pembelajaran, metode pembelajaran di SDN 02 </a:t>
            </a:r>
            <a:r>
              <a:rPr lang="en-US" dirty="0" err="1" smtClean="0"/>
              <a:t>Gonilan</a:t>
            </a:r>
            <a:r>
              <a:rPr lang="en-US" dirty="0" smtClean="0"/>
              <a:t> masih menggunakan metode konvensional, dimana guru menjelaskan materi kepada murid hanya menggunakan media buku. Tentunya metode konvensional memiliki beberapa kekurangan yaitu siswa mudah bosan karena proses pembelajaran, siswa akan lebih cepat lupa dengan materi pembelajaran karena proses pembelajaran tidak menarik.</a:t>
            </a:r>
          </a:p>
          <a:p>
            <a:endParaRPr lang="en-US" dirty="0" smtClean="0"/>
          </a:p>
          <a:p>
            <a:r>
              <a:rPr lang="en-US" dirty="0" smtClean="0"/>
              <a:t>Untuk mengatasi permasalahan tersebut diperlukan media yang menarik dan disukai siswa.</a:t>
            </a:r>
            <a:r>
              <a:rPr lang="en-US" baseline="0" dirty="0" smtClean="0"/>
              <a:t> </a:t>
            </a:r>
            <a:r>
              <a:rPr lang="en-US" dirty="0" smtClean="0"/>
              <a:t>Salah satu media interaktif yang menarik adalah menggunakan metode pembelajaran melalui game, dimana media ini sangat diminati oleh anak-anak usia sekolah dasar yang secara harfiah masih sangat suka bermain.</a:t>
            </a:r>
            <a:endParaRPr lang="en-US" dirty="0"/>
          </a:p>
        </p:txBody>
      </p:sp>
      <p:sp>
        <p:nvSpPr>
          <p:cNvPr id="4" name="Slide Number Placeholder 3"/>
          <p:cNvSpPr>
            <a:spLocks noGrp="1"/>
          </p:cNvSpPr>
          <p:nvPr>
            <p:ph type="sldNum" sz="quarter" idx="10"/>
          </p:nvPr>
        </p:nvSpPr>
        <p:spPr/>
        <p:txBody>
          <a:bodyPr/>
          <a:lstStyle/>
          <a:p>
            <a:fld id="{768910F0-19E9-4D73-8F4A-107F7E2FB2CC}" type="slidenum">
              <a:rPr lang="en-US" smtClean="0"/>
              <a:t>2</a:t>
            </a:fld>
            <a:endParaRPr lang="en-US"/>
          </a:p>
        </p:txBody>
      </p:sp>
    </p:spTree>
    <p:extLst>
      <p:ext uri="{BB962C8B-B14F-4D97-AF65-F5344CB8AC3E}">
        <p14:creationId xmlns:p14="http://schemas.microsoft.com/office/powerpoint/2010/main" val="25035174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5AECD24-58B6-4DAA-8115-FCCB4927D650}" type="datetimeFigureOut">
              <a:rPr lang="en-US" smtClean="0"/>
              <a:t>11/5/2019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307B94-9BB2-4160-A636-3EDAEB0AB935}" type="slidenum">
              <a:rPr lang="en-US" smtClean="0"/>
              <a:t>‹#›</a:t>
            </a:fld>
            <a:endParaRPr lang="en-US"/>
          </a:p>
        </p:txBody>
      </p:sp>
    </p:spTree>
    <p:extLst>
      <p:ext uri="{BB962C8B-B14F-4D97-AF65-F5344CB8AC3E}">
        <p14:creationId xmlns:p14="http://schemas.microsoft.com/office/powerpoint/2010/main" val="18049913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5AECD24-58B6-4DAA-8115-FCCB4927D650}" type="datetimeFigureOut">
              <a:rPr lang="en-US" smtClean="0"/>
              <a:t>11/5/2019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307B94-9BB2-4160-A636-3EDAEB0AB935}" type="slidenum">
              <a:rPr lang="en-US" smtClean="0"/>
              <a:t>‹#›</a:t>
            </a:fld>
            <a:endParaRPr lang="en-US"/>
          </a:p>
        </p:txBody>
      </p:sp>
    </p:spTree>
    <p:extLst>
      <p:ext uri="{BB962C8B-B14F-4D97-AF65-F5344CB8AC3E}">
        <p14:creationId xmlns:p14="http://schemas.microsoft.com/office/powerpoint/2010/main" val="39071073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5AECD24-58B6-4DAA-8115-FCCB4927D650}" type="datetimeFigureOut">
              <a:rPr lang="en-US" smtClean="0"/>
              <a:t>11/5/2019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307B94-9BB2-4160-A636-3EDAEB0AB935}" type="slidenum">
              <a:rPr lang="en-US" smtClean="0"/>
              <a:t>‹#›</a:t>
            </a:fld>
            <a:endParaRPr lang="en-US"/>
          </a:p>
        </p:txBody>
      </p:sp>
    </p:spTree>
    <p:extLst>
      <p:ext uri="{BB962C8B-B14F-4D97-AF65-F5344CB8AC3E}">
        <p14:creationId xmlns:p14="http://schemas.microsoft.com/office/powerpoint/2010/main" val="3872435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5AECD24-58B6-4DAA-8115-FCCB4927D650}" type="datetimeFigureOut">
              <a:rPr lang="en-US" smtClean="0"/>
              <a:t>11/5/2019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307B94-9BB2-4160-A636-3EDAEB0AB935}" type="slidenum">
              <a:rPr lang="en-US" smtClean="0"/>
              <a:t>‹#›</a:t>
            </a:fld>
            <a:endParaRPr lang="en-US"/>
          </a:p>
        </p:txBody>
      </p:sp>
    </p:spTree>
    <p:extLst>
      <p:ext uri="{BB962C8B-B14F-4D97-AF65-F5344CB8AC3E}">
        <p14:creationId xmlns:p14="http://schemas.microsoft.com/office/powerpoint/2010/main" val="15038742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5AECD24-58B6-4DAA-8115-FCCB4927D650}" type="datetimeFigureOut">
              <a:rPr lang="en-US" smtClean="0"/>
              <a:t>11/5/2019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307B94-9BB2-4160-A636-3EDAEB0AB935}" type="slidenum">
              <a:rPr lang="en-US" smtClean="0"/>
              <a:t>‹#›</a:t>
            </a:fld>
            <a:endParaRPr lang="en-US"/>
          </a:p>
        </p:txBody>
      </p:sp>
    </p:spTree>
    <p:extLst>
      <p:ext uri="{BB962C8B-B14F-4D97-AF65-F5344CB8AC3E}">
        <p14:creationId xmlns:p14="http://schemas.microsoft.com/office/powerpoint/2010/main" val="1368847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5AECD24-58B6-4DAA-8115-FCCB4927D650}" type="datetimeFigureOut">
              <a:rPr lang="en-US" smtClean="0"/>
              <a:t>11/5/2019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307B94-9BB2-4160-A636-3EDAEB0AB935}" type="slidenum">
              <a:rPr lang="en-US" smtClean="0"/>
              <a:t>‹#›</a:t>
            </a:fld>
            <a:endParaRPr lang="en-US"/>
          </a:p>
        </p:txBody>
      </p:sp>
    </p:spTree>
    <p:extLst>
      <p:ext uri="{BB962C8B-B14F-4D97-AF65-F5344CB8AC3E}">
        <p14:creationId xmlns:p14="http://schemas.microsoft.com/office/powerpoint/2010/main" val="1492080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5AECD24-58B6-4DAA-8115-FCCB4927D650}" type="datetimeFigureOut">
              <a:rPr lang="en-US" smtClean="0"/>
              <a:t>11/5/2019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8307B94-9BB2-4160-A636-3EDAEB0AB935}" type="slidenum">
              <a:rPr lang="en-US" smtClean="0"/>
              <a:t>‹#›</a:t>
            </a:fld>
            <a:endParaRPr lang="en-US"/>
          </a:p>
        </p:txBody>
      </p:sp>
    </p:spTree>
    <p:extLst>
      <p:ext uri="{BB962C8B-B14F-4D97-AF65-F5344CB8AC3E}">
        <p14:creationId xmlns:p14="http://schemas.microsoft.com/office/powerpoint/2010/main" val="1735439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5AECD24-58B6-4DAA-8115-FCCB4927D650}" type="datetimeFigureOut">
              <a:rPr lang="en-US" smtClean="0"/>
              <a:t>11/5/2019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8307B94-9BB2-4160-A636-3EDAEB0AB935}" type="slidenum">
              <a:rPr lang="en-US" smtClean="0"/>
              <a:t>‹#›</a:t>
            </a:fld>
            <a:endParaRPr lang="en-US"/>
          </a:p>
        </p:txBody>
      </p:sp>
    </p:spTree>
    <p:extLst>
      <p:ext uri="{BB962C8B-B14F-4D97-AF65-F5344CB8AC3E}">
        <p14:creationId xmlns:p14="http://schemas.microsoft.com/office/powerpoint/2010/main" val="1064333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AECD24-58B6-4DAA-8115-FCCB4927D650}" type="datetimeFigureOut">
              <a:rPr lang="en-US" smtClean="0"/>
              <a:t>11/5/2019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8307B94-9BB2-4160-A636-3EDAEB0AB935}" type="slidenum">
              <a:rPr lang="en-US" smtClean="0"/>
              <a:t>‹#›</a:t>
            </a:fld>
            <a:endParaRPr lang="en-US"/>
          </a:p>
        </p:txBody>
      </p:sp>
    </p:spTree>
    <p:extLst>
      <p:ext uri="{BB962C8B-B14F-4D97-AF65-F5344CB8AC3E}">
        <p14:creationId xmlns:p14="http://schemas.microsoft.com/office/powerpoint/2010/main" val="4157372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5AECD24-58B6-4DAA-8115-FCCB4927D650}" type="datetimeFigureOut">
              <a:rPr lang="en-US" smtClean="0"/>
              <a:t>11/5/2019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307B94-9BB2-4160-A636-3EDAEB0AB935}" type="slidenum">
              <a:rPr lang="en-US" smtClean="0"/>
              <a:t>‹#›</a:t>
            </a:fld>
            <a:endParaRPr lang="en-US"/>
          </a:p>
        </p:txBody>
      </p:sp>
    </p:spTree>
    <p:extLst>
      <p:ext uri="{BB962C8B-B14F-4D97-AF65-F5344CB8AC3E}">
        <p14:creationId xmlns:p14="http://schemas.microsoft.com/office/powerpoint/2010/main" val="21909440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5AECD24-58B6-4DAA-8115-FCCB4927D650}" type="datetimeFigureOut">
              <a:rPr lang="en-US" smtClean="0"/>
              <a:t>11/5/2019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307B94-9BB2-4160-A636-3EDAEB0AB935}" type="slidenum">
              <a:rPr lang="en-US" smtClean="0"/>
              <a:t>‹#›</a:t>
            </a:fld>
            <a:endParaRPr lang="en-US"/>
          </a:p>
        </p:txBody>
      </p:sp>
    </p:spTree>
    <p:extLst>
      <p:ext uri="{BB962C8B-B14F-4D97-AF65-F5344CB8AC3E}">
        <p14:creationId xmlns:p14="http://schemas.microsoft.com/office/powerpoint/2010/main" val="10987495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AECD24-58B6-4DAA-8115-FCCB4927D650}" type="datetimeFigureOut">
              <a:rPr lang="en-US" smtClean="0"/>
              <a:t>11/5/2019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307B94-9BB2-4160-A636-3EDAEB0AB935}" type="slidenum">
              <a:rPr lang="en-US" smtClean="0"/>
              <a:t>‹#›</a:t>
            </a:fld>
            <a:endParaRPr lang="en-US"/>
          </a:p>
        </p:txBody>
      </p:sp>
    </p:spTree>
    <p:extLst>
      <p:ext uri="{BB962C8B-B14F-4D97-AF65-F5344CB8AC3E}">
        <p14:creationId xmlns:p14="http://schemas.microsoft.com/office/powerpoint/2010/main" val="38162630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 Id="rId6" Type="http://schemas.openxmlformats.org/officeDocument/2006/relationships/slide" Target="slide4.xml"/><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image" Target="../media/image13.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slide" Target="slide12.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31858C"/>
            </a:gs>
            <a:gs pos="100000">
              <a:srgbClr val="2A7286"/>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5" name="Title 4"/>
          <p:cNvSpPr>
            <a:spLocks noGrp="1"/>
          </p:cNvSpPr>
          <p:nvPr>
            <p:ph type="ctrTitle"/>
          </p:nvPr>
        </p:nvSpPr>
        <p:spPr>
          <a:xfrm>
            <a:off x="3581400" y="2514600"/>
            <a:ext cx="4648200" cy="1828800"/>
          </a:xfrm>
        </p:spPr>
        <p:txBody>
          <a:bodyPr>
            <a:normAutofit fontScale="90000"/>
          </a:bodyPr>
          <a:lstStyle/>
          <a:p>
            <a:pPr algn="l"/>
            <a:r>
              <a:rPr lang="en-US" sz="2700" b="1" dirty="0" smtClean="0">
                <a:solidFill>
                  <a:schemeClr val="bg1">
                    <a:lumMod val="95000"/>
                  </a:schemeClr>
                </a:solidFill>
              </a:rPr>
              <a:t>Game edukasi pengenalan iklim dan cuaca untuk siswa kelas III Sekolah Dasar</a:t>
            </a:r>
            <a:r>
              <a:rPr lang="en-US" sz="3200" b="1" dirty="0" smtClean="0">
                <a:solidFill>
                  <a:schemeClr val="bg1">
                    <a:lumMod val="95000"/>
                  </a:schemeClr>
                </a:solidFill>
              </a:rPr>
              <a:t/>
            </a:r>
            <a:br>
              <a:rPr lang="en-US" sz="3200" b="1" dirty="0" smtClean="0">
                <a:solidFill>
                  <a:schemeClr val="bg1">
                    <a:lumMod val="95000"/>
                  </a:schemeClr>
                </a:solidFill>
              </a:rPr>
            </a:br>
            <a:r>
              <a:rPr lang="en-US" sz="3200" b="1" dirty="0">
                <a:solidFill>
                  <a:schemeClr val="bg1">
                    <a:lumMod val="95000"/>
                  </a:schemeClr>
                </a:solidFill>
              </a:rPr>
              <a:t/>
            </a:r>
            <a:br>
              <a:rPr lang="en-US" sz="3200" b="1" dirty="0">
                <a:solidFill>
                  <a:schemeClr val="bg1">
                    <a:lumMod val="95000"/>
                  </a:schemeClr>
                </a:solidFill>
              </a:rPr>
            </a:br>
            <a:r>
              <a:rPr lang="en-US" sz="1800" dirty="0" smtClean="0">
                <a:solidFill>
                  <a:schemeClr val="bg1">
                    <a:lumMod val="95000"/>
                  </a:schemeClr>
                </a:solidFill>
              </a:rPr>
              <a:t>- Muhammad </a:t>
            </a:r>
            <a:r>
              <a:rPr lang="en-US" sz="1800" dirty="0" err="1" smtClean="0">
                <a:solidFill>
                  <a:schemeClr val="bg1">
                    <a:lumMod val="95000"/>
                  </a:schemeClr>
                </a:solidFill>
              </a:rPr>
              <a:t>Yulianto</a:t>
            </a:r>
            <a:r>
              <a:rPr lang="en-US" sz="1800" dirty="0" smtClean="0">
                <a:solidFill>
                  <a:schemeClr val="bg1">
                    <a:lumMod val="95000"/>
                  </a:schemeClr>
                </a:solidFill>
              </a:rPr>
              <a:t> ( L200150057 )</a:t>
            </a:r>
            <a:endParaRPr lang="en-US" sz="1800" b="1" dirty="0">
              <a:solidFill>
                <a:schemeClr val="bg1">
                  <a:lumMod val="95000"/>
                </a:schemeClr>
              </a:solidFill>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5400" y="2514600"/>
            <a:ext cx="1828800" cy="1828800"/>
          </a:xfrm>
          <a:prstGeom prst="rect">
            <a:avLst/>
          </a:prstGeom>
        </p:spPr>
      </p:pic>
    </p:spTree>
    <p:extLst>
      <p:ext uri="{BB962C8B-B14F-4D97-AF65-F5344CB8AC3E}">
        <p14:creationId xmlns:p14="http://schemas.microsoft.com/office/powerpoint/2010/main" val="3414908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Activity diagram</a:t>
            </a:r>
            <a:endParaRPr lang="en-US" sz="3600" b="1" dirty="0"/>
          </a:p>
        </p:txBody>
      </p:sp>
      <p:pic>
        <p:nvPicPr>
          <p:cNvPr id="4" name="Picture 3"/>
          <p:cNvPicPr/>
          <p:nvPr/>
        </p:nvPicPr>
        <p:blipFill rotWithShape="1">
          <a:blip r:embed="rId2">
            <a:extLst>
              <a:ext uri="{28A0092B-C50C-407E-A947-70E740481C1C}">
                <a14:useLocalDpi xmlns:a14="http://schemas.microsoft.com/office/drawing/2010/main" val="0"/>
              </a:ext>
            </a:extLst>
          </a:blip>
          <a:srcRect b="8364"/>
          <a:stretch/>
        </p:blipFill>
        <p:spPr bwMode="auto">
          <a:xfrm>
            <a:off x="2095500" y="1436425"/>
            <a:ext cx="4953000" cy="5125493"/>
          </a:xfrm>
          <a:prstGeom prst="rect">
            <a:avLst/>
          </a:prstGeom>
          <a:ln>
            <a:noFill/>
          </a:ln>
          <a:extLst>
            <a:ext uri="{53640926-AAD7-44D8-BBD7-CCE9431645EC}">
              <a14:shadowObscured xmlns:a14="http://schemas.microsoft.com/office/drawing/2010/main"/>
            </a:ext>
          </a:extLst>
        </p:spPr>
      </p:pic>
      <p:sp>
        <p:nvSpPr>
          <p:cNvPr id="5" name="Left Arrow 4">
            <a:hlinkClick r:id="rId3" action="ppaction://hlinksldjump"/>
          </p:cNvPr>
          <p:cNvSpPr/>
          <p:nvPr/>
        </p:nvSpPr>
        <p:spPr>
          <a:xfrm>
            <a:off x="228600" y="228600"/>
            <a:ext cx="457200" cy="457200"/>
          </a:xfrm>
          <a:prstGeom prst="leftArrow">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046944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999E"/>
        </a:solidFill>
        <a:effectLst/>
      </p:bgPr>
    </p:bg>
    <p:spTree>
      <p:nvGrpSpPr>
        <p:cNvPr id="1" name=""/>
        <p:cNvGrpSpPr/>
        <p:nvPr/>
      </p:nvGrpSpPr>
      <p:grpSpPr>
        <a:xfrm>
          <a:off x="0" y="0"/>
          <a:ext cx="0" cy="0"/>
          <a:chOff x="0" y="0"/>
          <a:chExt cx="0" cy="0"/>
        </a:xfrm>
      </p:grpSpPr>
      <p:sp>
        <p:nvSpPr>
          <p:cNvPr id="4" name="Content Placeholder 2"/>
          <p:cNvSpPr txBox="1">
            <a:spLocks/>
          </p:cNvSpPr>
          <p:nvPr/>
        </p:nvSpPr>
        <p:spPr>
          <a:xfrm>
            <a:off x="914400" y="1143000"/>
            <a:ext cx="7315200" cy="4724400"/>
          </a:xfrm>
          <a:prstGeom prst="rect">
            <a:avLst/>
          </a:prstGeom>
          <a:solidFill>
            <a:schemeClr val="bg1"/>
          </a:solidFill>
          <a:effectLst>
            <a:outerShdw blurRad="127000" dist="127000" dir="8100000" algn="tr" rotWithShape="0">
              <a:prstClr val="black">
                <a:alpha val="30000"/>
              </a:prstClr>
            </a:outerShdw>
          </a:effectLst>
        </p:spPr>
        <p:txBody>
          <a:bodyPr vert="horz" lIns="91440" tIns="45720" rIns="91440" bIns="45720" rtlCol="0" anchor="ct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1712913">
              <a:buFont typeface="Arial" pitchFamily="34" charset="0"/>
              <a:buNone/>
            </a:pPr>
            <a:endParaRPr lang="en-US" sz="2400" dirty="0" smtClean="0">
              <a:solidFill>
                <a:srgbClr val="636D76"/>
              </a:solidFill>
            </a:endParaRPr>
          </a:p>
        </p:txBody>
      </p:sp>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l="26301" r="12090"/>
          <a:stretch/>
        </p:blipFill>
        <p:spPr>
          <a:xfrm>
            <a:off x="914401" y="1139588"/>
            <a:ext cx="3657599" cy="4724400"/>
          </a:xfrm>
          <a:prstGeom prst="rect">
            <a:avLst/>
          </a:prstGeom>
        </p:spPr>
      </p:pic>
      <p:sp>
        <p:nvSpPr>
          <p:cNvPr id="9" name="Title 8"/>
          <p:cNvSpPr>
            <a:spLocks noGrp="1"/>
          </p:cNvSpPr>
          <p:nvPr>
            <p:ph type="title"/>
          </p:nvPr>
        </p:nvSpPr>
        <p:spPr>
          <a:xfrm>
            <a:off x="5029200" y="2925265"/>
            <a:ext cx="3200399" cy="503735"/>
          </a:xfrm>
        </p:spPr>
        <p:txBody>
          <a:bodyPr>
            <a:normAutofit fontScale="90000"/>
          </a:bodyPr>
          <a:lstStyle/>
          <a:p>
            <a:pPr algn="l"/>
            <a:r>
              <a:rPr lang="en-US" sz="3600" b="1" dirty="0" smtClean="0">
                <a:solidFill>
                  <a:schemeClr val="tx1">
                    <a:lumMod val="75000"/>
                    <a:lumOff val="25000"/>
                  </a:schemeClr>
                </a:solidFill>
              </a:rPr>
              <a:t>Pengujian</a:t>
            </a:r>
            <a:endParaRPr lang="en-US" sz="3600" b="1" dirty="0">
              <a:solidFill>
                <a:schemeClr val="tx1">
                  <a:lumMod val="75000"/>
                  <a:lumOff val="25000"/>
                </a:schemeClr>
              </a:solidFill>
            </a:endParaRPr>
          </a:p>
        </p:txBody>
      </p:sp>
      <p:sp>
        <p:nvSpPr>
          <p:cNvPr id="11" name="Title 8"/>
          <p:cNvSpPr txBox="1">
            <a:spLocks/>
          </p:cNvSpPr>
          <p:nvPr/>
        </p:nvSpPr>
        <p:spPr>
          <a:xfrm>
            <a:off x="5029200" y="3429000"/>
            <a:ext cx="3200400" cy="914400"/>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42900" indent="-342900" algn="l">
              <a:buFont typeface="Wingdings" pitchFamily="2" charset="2"/>
              <a:buChar char="q"/>
            </a:pPr>
            <a:r>
              <a:rPr lang="en-US" sz="2400" b="1" i="1" dirty="0" err="1" smtClean="0">
                <a:solidFill>
                  <a:schemeClr val="tx1">
                    <a:lumMod val="65000"/>
                    <a:lumOff val="35000"/>
                  </a:schemeClr>
                </a:solidFill>
              </a:rPr>
              <a:t>Blackbox</a:t>
            </a:r>
            <a:endParaRPr lang="en-US" sz="2400" b="1" i="1" dirty="0" smtClean="0">
              <a:solidFill>
                <a:schemeClr val="tx1">
                  <a:lumMod val="65000"/>
                  <a:lumOff val="35000"/>
                </a:schemeClr>
              </a:solidFill>
            </a:endParaRPr>
          </a:p>
          <a:p>
            <a:pPr marL="342900" indent="-342900" algn="l">
              <a:buFont typeface="Wingdings" pitchFamily="2" charset="2"/>
              <a:buChar char="q"/>
            </a:pPr>
            <a:r>
              <a:rPr lang="en-US" sz="2400" b="1" dirty="0" smtClean="0">
                <a:solidFill>
                  <a:schemeClr val="tx1">
                    <a:lumMod val="65000"/>
                    <a:lumOff val="35000"/>
                  </a:schemeClr>
                </a:solidFill>
              </a:rPr>
              <a:t>Kuesioner</a:t>
            </a:r>
            <a:endParaRPr lang="en-US" sz="2400" b="1" dirty="0">
              <a:solidFill>
                <a:schemeClr val="tx1">
                  <a:lumMod val="65000"/>
                  <a:lumOff val="35000"/>
                </a:schemeClr>
              </a:solidFill>
            </a:endParaRPr>
          </a:p>
        </p:txBody>
      </p:sp>
      <p:sp>
        <p:nvSpPr>
          <p:cNvPr id="12" name="Left Arrow 11">
            <a:hlinkClick r:id="rId3" action="ppaction://hlinksldjump"/>
          </p:cNvPr>
          <p:cNvSpPr/>
          <p:nvPr/>
        </p:nvSpPr>
        <p:spPr>
          <a:xfrm>
            <a:off x="228600" y="228600"/>
            <a:ext cx="457200" cy="457200"/>
          </a:xfrm>
          <a:prstGeom prst="leftArrow">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421388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914400" y="304800"/>
            <a:ext cx="7315200" cy="914400"/>
          </a:xfrm>
        </p:spPr>
        <p:txBody>
          <a:bodyPr>
            <a:normAutofit/>
          </a:bodyPr>
          <a:lstStyle/>
          <a:p>
            <a:r>
              <a:rPr lang="en-US" sz="3600" b="1" dirty="0" smtClean="0">
                <a:solidFill>
                  <a:schemeClr val="tx1">
                    <a:lumMod val="85000"/>
                    <a:lumOff val="15000"/>
                  </a:schemeClr>
                </a:solidFill>
              </a:rPr>
              <a:t>Hasil</a:t>
            </a:r>
            <a:r>
              <a:rPr lang="en-US" sz="3600" b="1" dirty="0" smtClean="0"/>
              <a:t> penelitian</a:t>
            </a:r>
            <a:endParaRPr lang="en-US" sz="3600" b="1" dirty="0"/>
          </a:p>
        </p:txBody>
      </p:sp>
      <p:pic>
        <p:nvPicPr>
          <p:cNvPr id="4" name="Picture 3"/>
          <p:cNvPicPr>
            <a:picLocks noChangeAspect="1"/>
          </p:cNvPicPr>
          <p:nvPr/>
        </p:nvPicPr>
        <p:blipFill>
          <a:blip r:embed="rId2"/>
          <a:stretch>
            <a:fillRect/>
          </a:stretch>
        </p:blipFill>
        <p:spPr>
          <a:xfrm>
            <a:off x="914401" y="1772950"/>
            <a:ext cx="3352799" cy="1884650"/>
          </a:xfrm>
          <a:prstGeom prst="rect">
            <a:avLst/>
          </a:prstGeom>
          <a:effectLst>
            <a:outerShdw blurRad="50800" dist="38100" dir="8100000" algn="tr" rotWithShape="0">
              <a:prstClr val="black">
                <a:alpha val="40000"/>
              </a:prstClr>
            </a:outerShdw>
          </a:effectLst>
        </p:spPr>
      </p:pic>
      <p:pic>
        <p:nvPicPr>
          <p:cNvPr id="5" name="Picture 4"/>
          <p:cNvPicPr/>
          <p:nvPr/>
        </p:nvPicPr>
        <p:blipFill>
          <a:blip r:embed="rId3" cstate="print">
            <a:extLst>
              <a:ext uri="{28A0092B-C50C-407E-A947-70E740481C1C}">
                <a14:useLocalDpi xmlns:a14="http://schemas.microsoft.com/office/drawing/2010/main" val="0"/>
              </a:ext>
            </a:extLst>
          </a:blip>
          <a:stretch>
            <a:fillRect/>
          </a:stretch>
        </p:blipFill>
        <p:spPr>
          <a:xfrm>
            <a:off x="4876800" y="1771650"/>
            <a:ext cx="3352800" cy="1885950"/>
          </a:xfrm>
          <a:prstGeom prst="rect">
            <a:avLst/>
          </a:prstGeom>
          <a:effectLst>
            <a:outerShdw blurRad="50800" dist="38100" dir="8100000" algn="tr" rotWithShape="0">
              <a:prstClr val="black">
                <a:alpha val="40000"/>
              </a:prstClr>
            </a:outerShdw>
          </a:effectLst>
        </p:spPr>
      </p:pic>
      <p:pic>
        <p:nvPicPr>
          <p:cNvPr id="6" name="Picture 5"/>
          <p:cNvPicPr/>
          <p:nvPr/>
        </p:nvPicPr>
        <p:blipFill>
          <a:blip r:embed="rId4" cstate="print">
            <a:extLst>
              <a:ext uri="{28A0092B-C50C-407E-A947-70E740481C1C}">
                <a14:useLocalDpi xmlns:a14="http://schemas.microsoft.com/office/drawing/2010/main" val="0"/>
              </a:ext>
            </a:extLst>
          </a:blip>
          <a:stretch>
            <a:fillRect/>
          </a:stretch>
        </p:blipFill>
        <p:spPr>
          <a:xfrm>
            <a:off x="914400" y="4114800"/>
            <a:ext cx="3352800" cy="1885950"/>
          </a:xfrm>
          <a:prstGeom prst="rect">
            <a:avLst/>
          </a:prstGeom>
          <a:effectLst>
            <a:outerShdw blurRad="50800" dist="38100" dir="8100000" algn="tr" rotWithShape="0">
              <a:prstClr val="black">
                <a:alpha val="40000"/>
              </a:prstClr>
            </a:outerShdw>
          </a:effectLst>
        </p:spPr>
      </p:pic>
      <p:pic>
        <p:nvPicPr>
          <p:cNvPr id="7" name="Picture 6"/>
          <p:cNvPicPr/>
          <p:nvPr/>
        </p:nvPicPr>
        <p:blipFill>
          <a:blip r:embed="rId5" cstate="print">
            <a:extLst>
              <a:ext uri="{28A0092B-C50C-407E-A947-70E740481C1C}">
                <a14:useLocalDpi xmlns:a14="http://schemas.microsoft.com/office/drawing/2010/main" val="0"/>
              </a:ext>
            </a:extLst>
          </a:blip>
          <a:stretch>
            <a:fillRect/>
          </a:stretch>
        </p:blipFill>
        <p:spPr>
          <a:xfrm>
            <a:off x="4876800" y="4114800"/>
            <a:ext cx="3352800" cy="1885950"/>
          </a:xfrm>
          <a:prstGeom prst="rect">
            <a:avLst/>
          </a:prstGeom>
          <a:effectLst>
            <a:outerShdw blurRad="50800" dist="38100" dir="8100000" algn="tr" rotWithShape="0">
              <a:prstClr val="black">
                <a:alpha val="40000"/>
              </a:prstClr>
            </a:outerShdw>
          </a:effectLst>
        </p:spPr>
      </p:pic>
      <p:sp>
        <p:nvSpPr>
          <p:cNvPr id="8" name="Left Arrow 7">
            <a:hlinkClick r:id="rId6" action="ppaction://hlinksldjump"/>
          </p:cNvPr>
          <p:cNvSpPr/>
          <p:nvPr/>
        </p:nvSpPr>
        <p:spPr>
          <a:xfrm>
            <a:off x="228600" y="228600"/>
            <a:ext cx="457200" cy="457200"/>
          </a:xfrm>
          <a:prstGeom prst="leftArrow">
            <a:avLst/>
          </a:prstGeom>
          <a:solidFill>
            <a:schemeClr val="tx1">
              <a:lumMod val="85000"/>
              <a:lumOff val="1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560932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1D7BAF"/>
        </a:solidFill>
        <a:effectLst/>
      </p:bgPr>
    </p:bg>
    <p:spTree>
      <p:nvGrpSpPr>
        <p:cNvPr id="1" name=""/>
        <p:cNvGrpSpPr/>
        <p:nvPr/>
      </p:nvGrpSpPr>
      <p:grpSpPr>
        <a:xfrm>
          <a:off x="0" y="0"/>
          <a:ext cx="0" cy="0"/>
          <a:chOff x="0" y="0"/>
          <a:chExt cx="0" cy="0"/>
        </a:xfrm>
      </p:grpSpPr>
      <p:sp>
        <p:nvSpPr>
          <p:cNvPr id="3" name="Content Placeholder 2"/>
          <p:cNvSpPr txBox="1">
            <a:spLocks/>
          </p:cNvSpPr>
          <p:nvPr/>
        </p:nvSpPr>
        <p:spPr>
          <a:xfrm>
            <a:off x="914400" y="1143000"/>
            <a:ext cx="7315200" cy="4724400"/>
          </a:xfrm>
          <a:prstGeom prst="rect">
            <a:avLst/>
          </a:prstGeom>
          <a:solidFill>
            <a:schemeClr val="bg1"/>
          </a:solidFill>
          <a:effectLst>
            <a:outerShdw blurRad="127000" dist="127000" dir="8100000" algn="tr" rotWithShape="0">
              <a:prstClr val="black">
                <a:alpha val="30000"/>
              </a:prstClr>
            </a:outerShdw>
          </a:effectLst>
        </p:spPr>
        <p:txBody>
          <a:bodyPr anchor="ct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2400" b="1" dirty="0">
                <a:solidFill>
                  <a:schemeClr val="tx1">
                    <a:lumMod val="75000"/>
                    <a:lumOff val="25000"/>
                  </a:schemeClr>
                </a:solidFill>
              </a:rPr>
              <a:t>Hasil pengujian pada perangkat </a:t>
            </a:r>
            <a:r>
              <a:rPr lang="en-US" sz="2400" b="1" dirty="0" smtClean="0">
                <a:solidFill>
                  <a:schemeClr val="tx1">
                    <a:lumMod val="75000"/>
                    <a:lumOff val="25000"/>
                  </a:schemeClr>
                </a:solidFill>
              </a:rPr>
              <a:t>android</a:t>
            </a:r>
          </a:p>
          <a:p>
            <a:pPr marL="0" indent="0" algn="ctr">
              <a:buNone/>
            </a:pPr>
            <a:endParaRPr lang="en-US" sz="2400" b="1" dirty="0" smtClean="0">
              <a:solidFill>
                <a:schemeClr val="tx1">
                  <a:lumMod val="75000"/>
                  <a:lumOff val="25000"/>
                </a:schemeClr>
              </a:solidFill>
            </a:endParaRPr>
          </a:p>
          <a:p>
            <a:pPr marL="0" indent="0" algn="ctr">
              <a:buNone/>
            </a:pPr>
            <a:endParaRPr lang="en-US" sz="2400" b="1" i="1" dirty="0" smtClean="0">
              <a:solidFill>
                <a:schemeClr val="tx1">
                  <a:lumMod val="75000"/>
                  <a:lumOff val="25000"/>
                </a:schemeClr>
              </a:solidFill>
            </a:endParaRPr>
          </a:p>
          <a:p>
            <a:pPr marL="0" indent="0" algn="ctr">
              <a:buFont typeface="Arial" pitchFamily="34" charset="0"/>
              <a:buNone/>
            </a:pPr>
            <a:endParaRPr lang="en-US" sz="2400" b="1" i="1" dirty="0" smtClean="0">
              <a:solidFill>
                <a:schemeClr val="tx1">
                  <a:lumMod val="75000"/>
                  <a:lumOff val="25000"/>
                </a:schemeClr>
              </a:solidFill>
            </a:endParaRPr>
          </a:p>
          <a:p>
            <a:pPr marL="0" indent="0" algn="ctr">
              <a:buFont typeface="Arial" pitchFamily="34" charset="0"/>
              <a:buNone/>
            </a:pPr>
            <a:endParaRPr lang="en-US" sz="2400" b="1" i="1" dirty="0">
              <a:solidFill>
                <a:schemeClr val="tx1">
                  <a:lumMod val="75000"/>
                  <a:lumOff val="25000"/>
                </a:schemeClr>
              </a:solidFill>
            </a:endParaRPr>
          </a:p>
          <a:p>
            <a:pPr marL="0" indent="0" algn="ctr">
              <a:buFont typeface="Arial" pitchFamily="34" charset="0"/>
              <a:buNone/>
            </a:pPr>
            <a:endParaRPr lang="en-US" sz="2400" b="1" dirty="0">
              <a:solidFill>
                <a:schemeClr val="tx1">
                  <a:lumMod val="75000"/>
                  <a:lumOff val="25000"/>
                </a:schemeClr>
              </a:solidFill>
            </a:endParaRPr>
          </a:p>
          <a:p>
            <a:pPr marL="0" indent="0" algn="ctr">
              <a:buFont typeface="Arial" pitchFamily="34" charset="0"/>
              <a:buNone/>
            </a:pPr>
            <a:endParaRPr lang="en-US" sz="2400" b="1" i="1" dirty="0" smtClean="0">
              <a:solidFill>
                <a:schemeClr val="tx1">
                  <a:lumMod val="75000"/>
                  <a:lumOff val="25000"/>
                </a:schemeClr>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2266523694"/>
              </p:ext>
            </p:extLst>
          </p:nvPr>
        </p:nvGraphicFramePr>
        <p:xfrm>
          <a:off x="1733074" y="2819400"/>
          <a:ext cx="5677852" cy="2314056"/>
        </p:xfrm>
        <a:graphic>
          <a:graphicData uri="http://schemas.openxmlformats.org/drawingml/2006/table">
            <a:tbl>
              <a:tblPr firstRow="1" firstCol="1" bandRow="1">
                <a:tableStyleId>{5940675A-B579-460E-94D1-54222C63F5DA}</a:tableStyleId>
              </a:tblPr>
              <a:tblGrid>
                <a:gridCol w="343852"/>
                <a:gridCol w="1295400"/>
                <a:gridCol w="2619137"/>
                <a:gridCol w="1419463"/>
              </a:tblGrid>
              <a:tr h="286512">
                <a:tc>
                  <a:txBody>
                    <a:bodyPr/>
                    <a:lstStyle/>
                    <a:p>
                      <a:pPr marL="180340" indent="-180340">
                        <a:lnSpc>
                          <a:spcPct val="115000"/>
                        </a:lnSpc>
                        <a:spcAft>
                          <a:spcPts val="0"/>
                        </a:spcAft>
                      </a:pPr>
                      <a:r>
                        <a:rPr lang="en-US" sz="1200" b="1" dirty="0">
                          <a:solidFill>
                            <a:schemeClr val="tx1">
                              <a:lumMod val="75000"/>
                              <a:lumOff val="25000"/>
                            </a:schemeClr>
                          </a:solidFill>
                          <a:effectLst/>
                        </a:rPr>
                        <a:t>No</a:t>
                      </a:r>
                      <a:endParaRPr lang="en-US" sz="1200" b="1" dirty="0">
                        <a:solidFill>
                          <a:schemeClr val="tx1">
                            <a:lumMod val="75000"/>
                            <a:lumOff val="25000"/>
                          </a:schemeClr>
                        </a:solidFill>
                        <a:effectLst/>
                        <a:latin typeface="Times New Roman"/>
                        <a:ea typeface="Times New Roman"/>
                        <a:cs typeface="Times New Roman"/>
                      </a:endParaRPr>
                    </a:p>
                  </a:txBody>
                  <a:tcPr marL="68580" marR="68580" marT="0" marB="0" anchor="ctr">
                    <a:lnL w="12700" cmpd="sng">
                      <a:noFill/>
                    </a:lnL>
                    <a:lnR w="12700" cmpd="sng">
                      <a:noFill/>
                    </a:lnR>
                    <a:lnT w="12700" cmpd="sng">
                      <a:noFill/>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80340" indent="-180340">
                        <a:lnSpc>
                          <a:spcPct val="115000"/>
                        </a:lnSpc>
                        <a:spcAft>
                          <a:spcPts val="0"/>
                        </a:spcAft>
                      </a:pPr>
                      <a:r>
                        <a:rPr lang="en-US" sz="1200" b="1" dirty="0" smtClean="0">
                          <a:solidFill>
                            <a:schemeClr val="tx1">
                              <a:lumMod val="75000"/>
                              <a:lumOff val="25000"/>
                            </a:schemeClr>
                          </a:solidFill>
                          <a:effectLst/>
                        </a:rPr>
                        <a:t>Smartphone</a:t>
                      </a:r>
                      <a:endParaRPr lang="en-US" sz="1200" b="1" dirty="0">
                        <a:solidFill>
                          <a:schemeClr val="tx1">
                            <a:lumMod val="75000"/>
                            <a:lumOff val="25000"/>
                          </a:schemeClr>
                        </a:solidFill>
                        <a:effectLst/>
                        <a:latin typeface="Times New Roman"/>
                        <a:ea typeface="Times New Roman"/>
                        <a:cs typeface="Times New Roman"/>
                      </a:endParaRPr>
                    </a:p>
                  </a:txBody>
                  <a:tcPr marL="68580" marR="68580" marT="0" marB="0" anchor="ctr">
                    <a:lnL w="12700" cmpd="sng">
                      <a:noFill/>
                    </a:lnL>
                    <a:lnR w="12700" cmpd="sng">
                      <a:noFill/>
                    </a:lnR>
                    <a:lnT w="12700" cmpd="sng">
                      <a:noFill/>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80340" indent="-180340">
                        <a:lnSpc>
                          <a:spcPct val="115000"/>
                        </a:lnSpc>
                        <a:spcAft>
                          <a:spcPts val="0"/>
                        </a:spcAft>
                      </a:pPr>
                      <a:r>
                        <a:rPr lang="en-US" sz="1200" b="1" dirty="0">
                          <a:solidFill>
                            <a:schemeClr val="tx1">
                              <a:lumMod val="75000"/>
                              <a:lumOff val="25000"/>
                            </a:schemeClr>
                          </a:solidFill>
                          <a:effectLst/>
                        </a:rPr>
                        <a:t>Spesifikasi</a:t>
                      </a:r>
                      <a:endParaRPr lang="en-US" sz="1200" b="1" dirty="0">
                        <a:solidFill>
                          <a:schemeClr val="tx1">
                            <a:lumMod val="75000"/>
                            <a:lumOff val="25000"/>
                          </a:schemeClr>
                        </a:solidFill>
                        <a:effectLst/>
                        <a:latin typeface="Times New Roman"/>
                        <a:ea typeface="Times New Roman"/>
                        <a:cs typeface="Times New Roman"/>
                      </a:endParaRPr>
                    </a:p>
                  </a:txBody>
                  <a:tcPr marL="68580" marR="68580" marT="0" marB="0" anchor="ctr">
                    <a:lnL w="12700" cmpd="sng">
                      <a:noFill/>
                    </a:lnL>
                    <a:lnR w="12700" cmpd="sng">
                      <a:noFill/>
                    </a:lnR>
                    <a:lnT w="12700" cmpd="sng">
                      <a:noFill/>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80340" indent="-180340">
                        <a:lnSpc>
                          <a:spcPct val="115000"/>
                        </a:lnSpc>
                        <a:spcAft>
                          <a:spcPts val="0"/>
                        </a:spcAft>
                      </a:pPr>
                      <a:r>
                        <a:rPr lang="en-US" sz="1200" b="1" dirty="0">
                          <a:solidFill>
                            <a:schemeClr val="tx1">
                              <a:lumMod val="75000"/>
                              <a:lumOff val="25000"/>
                            </a:schemeClr>
                          </a:solidFill>
                          <a:effectLst/>
                        </a:rPr>
                        <a:t>Keterangan</a:t>
                      </a:r>
                      <a:endParaRPr lang="en-US" sz="1200" b="1" dirty="0">
                        <a:solidFill>
                          <a:schemeClr val="tx1">
                            <a:lumMod val="75000"/>
                            <a:lumOff val="25000"/>
                          </a:schemeClr>
                        </a:solidFill>
                        <a:effectLst/>
                        <a:latin typeface="Times New Roman"/>
                        <a:ea typeface="Times New Roman"/>
                        <a:cs typeface="Times New Roman"/>
                      </a:endParaRPr>
                    </a:p>
                  </a:txBody>
                  <a:tcPr marL="68580" marR="68580" marT="0" marB="0" anchor="ctr">
                    <a:lnL w="12700" cmpd="sng">
                      <a:noFill/>
                    </a:lnL>
                    <a:lnR w="12700" cmpd="sng">
                      <a:noFill/>
                    </a:lnR>
                    <a:lnT w="12700" cmpd="sng">
                      <a:noFill/>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r>
              <a:tr h="675848">
                <a:tc>
                  <a:txBody>
                    <a:bodyPr/>
                    <a:lstStyle/>
                    <a:p>
                      <a:pPr marL="180340" indent="-180340">
                        <a:lnSpc>
                          <a:spcPct val="115000"/>
                        </a:lnSpc>
                        <a:spcAft>
                          <a:spcPts val="0"/>
                        </a:spcAft>
                      </a:pPr>
                      <a:r>
                        <a:rPr lang="en-US" sz="1200">
                          <a:solidFill>
                            <a:schemeClr val="tx1">
                              <a:lumMod val="75000"/>
                              <a:lumOff val="25000"/>
                            </a:schemeClr>
                          </a:solidFill>
                          <a:effectLst/>
                        </a:rPr>
                        <a:t>1</a:t>
                      </a:r>
                      <a:endParaRPr lang="en-US" sz="1200" b="1">
                        <a:solidFill>
                          <a:schemeClr val="tx1">
                            <a:lumMod val="75000"/>
                            <a:lumOff val="25000"/>
                          </a:schemeClr>
                        </a:solidFill>
                        <a:effectLst/>
                        <a:latin typeface="Times New Roman"/>
                        <a:ea typeface="Times New Roman"/>
                        <a:cs typeface="Times New Roman"/>
                      </a:endParaRPr>
                    </a:p>
                  </a:txBody>
                  <a:tcPr marL="68580" marR="68580" marT="0" marB="0" anchor="ctr">
                    <a:lnL w="12700" cmpd="sng">
                      <a:noFill/>
                    </a:lnL>
                    <a:lnR w="12700" cmpd="sng">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9388" indent="-179388">
                        <a:lnSpc>
                          <a:spcPct val="115000"/>
                        </a:lnSpc>
                        <a:spcAft>
                          <a:spcPts val="0"/>
                        </a:spcAft>
                      </a:pPr>
                      <a:r>
                        <a:rPr lang="en-US" sz="1200" dirty="0" err="1" smtClean="0">
                          <a:solidFill>
                            <a:schemeClr val="tx1">
                              <a:lumMod val="75000"/>
                              <a:lumOff val="25000"/>
                            </a:schemeClr>
                          </a:solidFill>
                          <a:effectLst/>
                        </a:rPr>
                        <a:t>Redmi</a:t>
                      </a:r>
                      <a:r>
                        <a:rPr lang="en-US" sz="1200" dirty="0" smtClean="0">
                          <a:solidFill>
                            <a:schemeClr val="tx1">
                              <a:lumMod val="75000"/>
                              <a:lumOff val="25000"/>
                            </a:schemeClr>
                          </a:solidFill>
                          <a:effectLst/>
                        </a:rPr>
                        <a:t> 3 </a:t>
                      </a:r>
                      <a:r>
                        <a:rPr lang="en-US" sz="1200" dirty="0">
                          <a:solidFill>
                            <a:schemeClr val="tx1">
                              <a:lumMod val="75000"/>
                              <a:lumOff val="25000"/>
                            </a:schemeClr>
                          </a:solidFill>
                          <a:effectLst/>
                        </a:rPr>
                        <a:t>Pro</a:t>
                      </a:r>
                      <a:endParaRPr lang="en-US" sz="1200" b="1" dirty="0">
                        <a:solidFill>
                          <a:schemeClr val="tx1">
                            <a:lumMod val="75000"/>
                            <a:lumOff val="25000"/>
                          </a:schemeClr>
                        </a:solidFill>
                        <a:effectLst/>
                        <a:latin typeface="Times New Roman"/>
                        <a:ea typeface="Times New Roman"/>
                        <a:cs typeface="Times New Roman"/>
                      </a:endParaRPr>
                    </a:p>
                  </a:txBody>
                  <a:tcPr marL="68580" marR="68580" marT="0" marB="0" anchor="ctr">
                    <a:lnL w="12700" cmpd="sng">
                      <a:noFill/>
                    </a:lnL>
                    <a:lnR w="12700" cmpd="sng">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nSpc>
                          <a:spcPct val="115000"/>
                        </a:lnSpc>
                        <a:spcAft>
                          <a:spcPts val="0"/>
                        </a:spcAft>
                      </a:pPr>
                      <a:r>
                        <a:rPr lang="en-US" sz="1200" dirty="0">
                          <a:solidFill>
                            <a:schemeClr val="tx1">
                              <a:lumMod val="75000"/>
                              <a:lumOff val="25000"/>
                            </a:schemeClr>
                          </a:solidFill>
                          <a:effectLst/>
                        </a:rPr>
                        <a:t>RAM 3GB, Sistem operasi Android 5.1 (Lollipop), Resolusi layar 720 x 1280</a:t>
                      </a:r>
                      <a:endParaRPr lang="en-US" sz="1200" b="1" dirty="0">
                        <a:solidFill>
                          <a:schemeClr val="tx1">
                            <a:lumMod val="75000"/>
                            <a:lumOff val="25000"/>
                          </a:schemeClr>
                        </a:solidFill>
                        <a:effectLst/>
                        <a:latin typeface="Times New Roman"/>
                        <a:ea typeface="Times New Roman"/>
                        <a:cs typeface="Times New Roman"/>
                      </a:endParaRPr>
                    </a:p>
                  </a:txBody>
                  <a:tcPr marL="68580" marR="68580" marT="0" marB="0" anchor="ctr">
                    <a:lnL w="12700" cmpd="sng">
                      <a:noFill/>
                    </a:lnL>
                    <a:lnR w="12700" cmpd="sng">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l">
                        <a:lnSpc>
                          <a:spcPct val="115000"/>
                        </a:lnSpc>
                        <a:spcAft>
                          <a:spcPts val="0"/>
                        </a:spcAft>
                      </a:pPr>
                      <a:r>
                        <a:rPr lang="en-US" sz="1200" dirty="0">
                          <a:solidFill>
                            <a:schemeClr val="tx1">
                              <a:lumMod val="75000"/>
                              <a:lumOff val="25000"/>
                            </a:schemeClr>
                          </a:solidFill>
                          <a:effectLst/>
                        </a:rPr>
                        <a:t>Berjalan dengan baik</a:t>
                      </a:r>
                      <a:endParaRPr lang="en-US" sz="1200" b="1" dirty="0">
                        <a:solidFill>
                          <a:schemeClr val="tx1">
                            <a:lumMod val="75000"/>
                            <a:lumOff val="25000"/>
                          </a:schemeClr>
                        </a:solidFill>
                        <a:effectLst/>
                        <a:latin typeface="Times New Roman"/>
                        <a:ea typeface="Times New Roman"/>
                        <a:cs typeface="Times New Roman"/>
                      </a:endParaRPr>
                    </a:p>
                  </a:txBody>
                  <a:tcPr marL="68580" marR="68580" marT="0" marB="0" anchor="ctr">
                    <a:lnL w="12700" cmpd="sng">
                      <a:noFill/>
                    </a:lnL>
                    <a:lnR w="12700" cmpd="sng">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r>
              <a:tr h="675848">
                <a:tc>
                  <a:txBody>
                    <a:bodyPr/>
                    <a:lstStyle/>
                    <a:p>
                      <a:pPr marL="180340" indent="-180340">
                        <a:lnSpc>
                          <a:spcPct val="115000"/>
                        </a:lnSpc>
                        <a:spcAft>
                          <a:spcPts val="0"/>
                        </a:spcAft>
                      </a:pPr>
                      <a:r>
                        <a:rPr lang="en-US" sz="1200">
                          <a:solidFill>
                            <a:schemeClr val="tx1">
                              <a:lumMod val="75000"/>
                              <a:lumOff val="25000"/>
                            </a:schemeClr>
                          </a:solidFill>
                          <a:effectLst/>
                        </a:rPr>
                        <a:t>2</a:t>
                      </a:r>
                      <a:endParaRPr lang="en-US" sz="1200" b="1">
                        <a:solidFill>
                          <a:schemeClr val="tx1">
                            <a:lumMod val="75000"/>
                            <a:lumOff val="25000"/>
                          </a:schemeClr>
                        </a:solidFill>
                        <a:effectLst/>
                        <a:latin typeface="Times New Roman"/>
                        <a:ea typeface="Times New Roman"/>
                        <a:cs typeface="Times New Roman"/>
                      </a:endParaRPr>
                    </a:p>
                  </a:txBody>
                  <a:tcPr marL="68580" marR="68580" marT="0" marB="0" anchor="ctr">
                    <a:lnL w="12700" cmpd="sng">
                      <a:noFill/>
                    </a:lnL>
                    <a:lnR w="12700" cmpd="sng">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80340" indent="-180340">
                        <a:lnSpc>
                          <a:spcPct val="115000"/>
                        </a:lnSpc>
                        <a:spcAft>
                          <a:spcPts val="0"/>
                        </a:spcAft>
                      </a:pPr>
                      <a:r>
                        <a:rPr lang="en-US" sz="1200">
                          <a:solidFill>
                            <a:schemeClr val="tx1">
                              <a:lumMod val="75000"/>
                              <a:lumOff val="25000"/>
                            </a:schemeClr>
                          </a:solidFill>
                          <a:effectLst/>
                        </a:rPr>
                        <a:t>Redmi Note 2</a:t>
                      </a:r>
                      <a:endParaRPr lang="en-US" sz="1200" b="1">
                        <a:solidFill>
                          <a:schemeClr val="tx1">
                            <a:lumMod val="75000"/>
                            <a:lumOff val="25000"/>
                          </a:schemeClr>
                        </a:solidFill>
                        <a:effectLst/>
                        <a:latin typeface="Times New Roman"/>
                        <a:ea typeface="Times New Roman"/>
                        <a:cs typeface="Times New Roman"/>
                      </a:endParaRPr>
                    </a:p>
                  </a:txBody>
                  <a:tcPr marL="68580" marR="68580" marT="0" marB="0" anchor="ctr">
                    <a:lnL w="12700" cmpd="sng">
                      <a:noFill/>
                    </a:lnL>
                    <a:lnR w="12700" cmpd="sng">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nSpc>
                          <a:spcPct val="115000"/>
                        </a:lnSpc>
                        <a:spcAft>
                          <a:spcPts val="0"/>
                        </a:spcAft>
                        <a:tabLst/>
                      </a:pPr>
                      <a:r>
                        <a:rPr lang="en-US" sz="1200" dirty="0">
                          <a:solidFill>
                            <a:schemeClr val="tx1">
                              <a:lumMod val="75000"/>
                              <a:lumOff val="25000"/>
                            </a:schemeClr>
                          </a:solidFill>
                          <a:effectLst/>
                        </a:rPr>
                        <a:t>RAM 2GB, Sistem operasi Android 5.1.1 (Lollipop), Resolusi layar 1080 x 1920</a:t>
                      </a:r>
                      <a:endParaRPr lang="en-US" sz="1200" b="1" dirty="0">
                        <a:solidFill>
                          <a:schemeClr val="tx1">
                            <a:lumMod val="75000"/>
                            <a:lumOff val="25000"/>
                          </a:schemeClr>
                        </a:solidFill>
                        <a:effectLst/>
                        <a:latin typeface="Times New Roman"/>
                        <a:ea typeface="Times New Roman"/>
                        <a:cs typeface="Times New Roman"/>
                      </a:endParaRPr>
                    </a:p>
                  </a:txBody>
                  <a:tcPr marL="68580" marR="68580" marT="0" marB="0" anchor="ctr">
                    <a:lnL w="12700" cmpd="sng">
                      <a:noFill/>
                    </a:lnL>
                    <a:lnR w="12700" cmpd="sng">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nSpc>
                          <a:spcPct val="115000"/>
                        </a:lnSpc>
                        <a:spcAft>
                          <a:spcPts val="0"/>
                        </a:spcAft>
                      </a:pPr>
                      <a:r>
                        <a:rPr lang="en-US" sz="1200" dirty="0">
                          <a:solidFill>
                            <a:schemeClr val="tx1">
                              <a:lumMod val="75000"/>
                              <a:lumOff val="25000"/>
                            </a:schemeClr>
                          </a:solidFill>
                          <a:effectLst/>
                        </a:rPr>
                        <a:t>Berjalan dengan baik</a:t>
                      </a:r>
                      <a:endParaRPr lang="en-US" sz="1200" b="1" dirty="0">
                        <a:solidFill>
                          <a:schemeClr val="tx1">
                            <a:lumMod val="75000"/>
                            <a:lumOff val="25000"/>
                          </a:schemeClr>
                        </a:solidFill>
                        <a:effectLst/>
                        <a:latin typeface="Times New Roman"/>
                        <a:ea typeface="Times New Roman"/>
                        <a:cs typeface="Times New Roman"/>
                      </a:endParaRPr>
                    </a:p>
                  </a:txBody>
                  <a:tcPr marL="68580" marR="68580" marT="0" marB="0" anchor="ctr">
                    <a:lnL w="12700" cmpd="sng">
                      <a:noFill/>
                    </a:lnL>
                    <a:lnR w="12700" cmpd="sng">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r>
              <a:tr h="675848">
                <a:tc>
                  <a:txBody>
                    <a:bodyPr/>
                    <a:lstStyle/>
                    <a:p>
                      <a:pPr marL="180340" indent="-180340">
                        <a:lnSpc>
                          <a:spcPct val="115000"/>
                        </a:lnSpc>
                        <a:spcAft>
                          <a:spcPts val="0"/>
                        </a:spcAft>
                      </a:pPr>
                      <a:r>
                        <a:rPr lang="en-US" sz="1200">
                          <a:solidFill>
                            <a:schemeClr val="tx1">
                              <a:lumMod val="75000"/>
                              <a:lumOff val="25000"/>
                            </a:schemeClr>
                          </a:solidFill>
                          <a:effectLst/>
                        </a:rPr>
                        <a:t>3</a:t>
                      </a:r>
                      <a:endParaRPr lang="en-US" sz="1200" b="1">
                        <a:solidFill>
                          <a:schemeClr val="tx1">
                            <a:lumMod val="75000"/>
                            <a:lumOff val="25000"/>
                          </a:schemeClr>
                        </a:solidFill>
                        <a:effectLst/>
                        <a:latin typeface="Times New Roman"/>
                        <a:ea typeface="Times New Roman"/>
                        <a:cs typeface="Times New Roman"/>
                      </a:endParaRPr>
                    </a:p>
                  </a:txBody>
                  <a:tcPr marL="68580" marR="68580" marT="0" marB="0" anchor="ctr">
                    <a:lnL w="12700" cmpd="sng">
                      <a:noFill/>
                    </a:lnL>
                    <a:lnR w="12700" cmpd="sng">
                      <a:noFill/>
                    </a:lnR>
                    <a:lnT w="12700" cap="flat" cmpd="sng" algn="ctr">
                      <a:solidFill>
                        <a:schemeClr val="bg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180340" indent="-180340">
                        <a:lnSpc>
                          <a:spcPct val="115000"/>
                        </a:lnSpc>
                        <a:spcAft>
                          <a:spcPts val="0"/>
                        </a:spcAft>
                      </a:pPr>
                      <a:r>
                        <a:rPr lang="en-US" sz="1200">
                          <a:solidFill>
                            <a:schemeClr val="tx1">
                              <a:lumMod val="75000"/>
                              <a:lumOff val="25000"/>
                            </a:schemeClr>
                          </a:solidFill>
                          <a:effectLst/>
                        </a:rPr>
                        <a:t>Redmi Note 5 Pro</a:t>
                      </a:r>
                      <a:endParaRPr lang="en-US" sz="1200" b="1">
                        <a:solidFill>
                          <a:schemeClr val="tx1">
                            <a:lumMod val="75000"/>
                            <a:lumOff val="25000"/>
                          </a:schemeClr>
                        </a:solidFill>
                        <a:effectLst/>
                        <a:latin typeface="Times New Roman"/>
                        <a:ea typeface="Times New Roman"/>
                        <a:cs typeface="Times New Roman"/>
                      </a:endParaRPr>
                    </a:p>
                  </a:txBody>
                  <a:tcPr marL="68580" marR="68580" marT="0" marB="0" anchor="ctr">
                    <a:lnL w="12700" cmpd="sng">
                      <a:noFill/>
                    </a:lnL>
                    <a:lnR w="12700" cmpd="sng">
                      <a:noFill/>
                    </a:lnR>
                    <a:lnT w="12700" cap="flat" cmpd="sng" algn="ctr">
                      <a:solidFill>
                        <a:schemeClr val="bg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indent="0">
                        <a:lnSpc>
                          <a:spcPct val="115000"/>
                        </a:lnSpc>
                        <a:spcAft>
                          <a:spcPts val="0"/>
                        </a:spcAft>
                      </a:pPr>
                      <a:r>
                        <a:rPr lang="en-US" sz="1200" dirty="0">
                          <a:solidFill>
                            <a:schemeClr val="tx1">
                              <a:lumMod val="75000"/>
                              <a:lumOff val="25000"/>
                            </a:schemeClr>
                          </a:solidFill>
                          <a:effectLst/>
                        </a:rPr>
                        <a:t>RAM 4GB, Sistem operasi Android 7.1.2 (Nougat), Resolusi layar 1080 x 2160</a:t>
                      </a:r>
                      <a:endParaRPr lang="en-US" sz="1200" b="1" dirty="0">
                        <a:solidFill>
                          <a:schemeClr val="tx1">
                            <a:lumMod val="75000"/>
                            <a:lumOff val="25000"/>
                          </a:schemeClr>
                        </a:solidFill>
                        <a:effectLst/>
                        <a:latin typeface="Times New Roman"/>
                        <a:ea typeface="Times New Roman"/>
                        <a:cs typeface="Times New Roman"/>
                      </a:endParaRPr>
                    </a:p>
                  </a:txBody>
                  <a:tcPr marL="68580" marR="68580" marT="0" marB="0" anchor="ctr">
                    <a:lnL w="12700" cmpd="sng">
                      <a:noFill/>
                    </a:lnL>
                    <a:lnR w="12700" cmpd="sng">
                      <a:noFill/>
                    </a:lnR>
                    <a:lnT w="12700" cap="flat" cmpd="sng" algn="ctr">
                      <a:solidFill>
                        <a:schemeClr val="bg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indent="0">
                        <a:lnSpc>
                          <a:spcPct val="115000"/>
                        </a:lnSpc>
                        <a:spcAft>
                          <a:spcPts val="0"/>
                        </a:spcAft>
                      </a:pPr>
                      <a:r>
                        <a:rPr lang="en-US" sz="1200" dirty="0">
                          <a:solidFill>
                            <a:schemeClr val="tx1">
                              <a:lumMod val="75000"/>
                              <a:lumOff val="25000"/>
                            </a:schemeClr>
                          </a:solidFill>
                          <a:effectLst/>
                        </a:rPr>
                        <a:t>Berjalan dengan baik</a:t>
                      </a:r>
                      <a:endParaRPr lang="en-US" sz="1200" b="1" dirty="0">
                        <a:solidFill>
                          <a:schemeClr val="tx1">
                            <a:lumMod val="75000"/>
                            <a:lumOff val="25000"/>
                          </a:schemeClr>
                        </a:solidFill>
                        <a:effectLst/>
                        <a:latin typeface="Times New Roman"/>
                        <a:ea typeface="Times New Roman"/>
                        <a:cs typeface="Times New Roman"/>
                      </a:endParaRPr>
                    </a:p>
                  </a:txBody>
                  <a:tcPr marL="68580" marR="68580" marT="0" marB="0" anchor="ctr">
                    <a:lnL w="12700" cmpd="sng">
                      <a:noFill/>
                    </a:lnL>
                    <a:lnR w="12700" cmpd="sng">
                      <a:noFill/>
                    </a:lnR>
                    <a:lnT w="12700" cap="flat" cmpd="sng" algn="ctr">
                      <a:solidFill>
                        <a:schemeClr val="bg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6861557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0F6FB"/>
        </a:solidFill>
        <a:effectLst/>
      </p:bgPr>
    </p:bg>
    <p:spTree>
      <p:nvGrpSpPr>
        <p:cNvPr id="1" name=""/>
        <p:cNvGrpSpPr/>
        <p:nvPr/>
      </p:nvGrpSpPr>
      <p:grpSpPr>
        <a:xfrm>
          <a:off x="0" y="0"/>
          <a:ext cx="0" cy="0"/>
          <a:chOff x="0" y="0"/>
          <a:chExt cx="0" cy="0"/>
        </a:xfrm>
      </p:grpSpPr>
      <p:sp>
        <p:nvSpPr>
          <p:cNvPr id="9" name="Content Placeholder 2"/>
          <p:cNvSpPr txBox="1">
            <a:spLocks/>
          </p:cNvSpPr>
          <p:nvPr/>
        </p:nvSpPr>
        <p:spPr>
          <a:xfrm>
            <a:off x="914400" y="1143000"/>
            <a:ext cx="7315200" cy="4724400"/>
          </a:xfrm>
          <a:prstGeom prst="rect">
            <a:avLst/>
          </a:prstGeom>
          <a:solidFill>
            <a:schemeClr val="bg1"/>
          </a:solidFill>
          <a:effectLst>
            <a:outerShdw blurRad="127000" dist="127000" dir="8100000" algn="tr" rotWithShape="0">
              <a:prstClr val="black">
                <a:alpha val="30000"/>
              </a:prstClr>
            </a:outerShdw>
          </a:effectLst>
        </p:spPr>
        <p:txBody>
          <a:bodyPr anchor="ct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541713" indent="0" algn="ctr">
              <a:buFont typeface="Arial" pitchFamily="34" charset="0"/>
              <a:buNone/>
            </a:pPr>
            <a:r>
              <a:rPr lang="en-US" sz="2800" b="1" dirty="0" smtClean="0">
                <a:solidFill>
                  <a:schemeClr val="tx1">
                    <a:lumMod val="65000"/>
                    <a:lumOff val="35000"/>
                  </a:schemeClr>
                </a:solidFill>
              </a:rPr>
              <a:t>Pengujian kuesioner</a:t>
            </a:r>
          </a:p>
          <a:p>
            <a:pPr marL="3541713" indent="0" algn="ctr">
              <a:buFont typeface="Arial" pitchFamily="34" charset="0"/>
              <a:buNone/>
            </a:pPr>
            <a:endParaRPr lang="en-US" sz="2800" b="1" dirty="0">
              <a:solidFill>
                <a:srgbClr val="636D76"/>
              </a:solidFill>
            </a:endParaRPr>
          </a:p>
          <a:p>
            <a:pPr marL="3541713" indent="0" algn="ctr">
              <a:buFont typeface="Arial" pitchFamily="34" charset="0"/>
              <a:buNone/>
            </a:pPr>
            <a:endParaRPr lang="en-US" sz="2800" b="1" dirty="0" smtClean="0">
              <a:solidFill>
                <a:srgbClr val="636D76"/>
              </a:solidFill>
            </a:endParaRPr>
          </a:p>
          <a:p>
            <a:pPr marL="3541713" indent="0" algn="ctr">
              <a:buFont typeface="Arial" pitchFamily="34" charset="0"/>
              <a:buNone/>
            </a:pPr>
            <a:endParaRPr lang="en-US" sz="2800" b="1" dirty="0">
              <a:solidFill>
                <a:srgbClr val="636D76"/>
              </a:solidFill>
            </a:endParaRPr>
          </a:p>
        </p:txBody>
      </p:sp>
      <p:grpSp>
        <p:nvGrpSpPr>
          <p:cNvPr id="12" name="Group 11"/>
          <p:cNvGrpSpPr>
            <a:grpSpLocks noChangeAspect="1"/>
          </p:cNvGrpSpPr>
          <p:nvPr/>
        </p:nvGrpSpPr>
        <p:grpSpPr>
          <a:xfrm>
            <a:off x="4958062" y="3685032"/>
            <a:ext cx="731520" cy="658368"/>
            <a:chOff x="-4613" y="1669093"/>
            <a:chExt cx="3142702" cy="2255330"/>
          </a:xfrm>
          <a:solidFill>
            <a:srgbClr val="636D76"/>
          </a:solidFill>
        </p:grpSpPr>
        <p:sp>
          <p:nvSpPr>
            <p:cNvPr id="13" name="Rectangle 12"/>
            <p:cNvSpPr/>
            <p:nvPr/>
          </p:nvSpPr>
          <p:spPr>
            <a:xfrm>
              <a:off x="1003498" y="2733275"/>
              <a:ext cx="360040" cy="95206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4" name="Rectangle 13"/>
            <p:cNvSpPr/>
            <p:nvPr/>
          </p:nvSpPr>
          <p:spPr>
            <a:xfrm>
              <a:off x="-4613" y="2628280"/>
              <a:ext cx="1128161" cy="12961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5" name="Freeform 14"/>
            <p:cNvSpPr/>
            <p:nvPr/>
          </p:nvSpPr>
          <p:spPr>
            <a:xfrm rot="5400000">
              <a:off x="1226741" y="1805890"/>
              <a:ext cx="2048146" cy="1774551"/>
            </a:xfrm>
            <a:custGeom>
              <a:avLst/>
              <a:gdLst>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31366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294790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294790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13093"/>
                <a:gd name="connsiteY0" fmla="*/ 1053388 h 2070201"/>
                <a:gd name="connsiteX1" fmla="*/ 124358 w 1413093"/>
                <a:gd name="connsiteY1" fmla="*/ 1382572 h 2070201"/>
                <a:gd name="connsiteX2" fmla="*/ 292608 w 1413093"/>
                <a:gd name="connsiteY2" fmla="*/ 1741017 h 2070201"/>
                <a:gd name="connsiteX3" fmla="*/ 687628 w 1413093"/>
                <a:gd name="connsiteY3" fmla="*/ 2070201 h 2070201"/>
                <a:gd name="connsiteX4" fmla="*/ 1294790 w 1413093"/>
                <a:gd name="connsiteY4" fmla="*/ 2055571 h 2070201"/>
                <a:gd name="connsiteX5" fmla="*/ 1404518 w 1413093"/>
                <a:gd name="connsiteY5" fmla="*/ 1155801 h 2070201"/>
                <a:gd name="connsiteX6" fmla="*/ 1221638 w 1413093"/>
                <a:gd name="connsiteY6" fmla="*/ 768096 h 2070201"/>
                <a:gd name="connsiteX7" fmla="*/ 1177747 w 1413093"/>
                <a:gd name="connsiteY7" fmla="*/ 965606 h 2070201"/>
                <a:gd name="connsiteX8" fmla="*/ 1024128 w 1413093"/>
                <a:gd name="connsiteY8" fmla="*/ 694944 h 2070201"/>
                <a:gd name="connsiteX9" fmla="*/ 921715 w 1413093"/>
                <a:gd name="connsiteY9" fmla="*/ 929030 h 2070201"/>
                <a:gd name="connsiteX10" fmla="*/ 877824 w 1413093"/>
                <a:gd name="connsiteY10" fmla="*/ 629107 h 2070201"/>
                <a:gd name="connsiteX11" fmla="*/ 709574 w 1413093"/>
                <a:gd name="connsiteY11" fmla="*/ 936345 h 2070201"/>
                <a:gd name="connsiteX12" fmla="*/ 526694 w 1413093"/>
                <a:gd name="connsiteY12" fmla="*/ 0 h 2070201"/>
                <a:gd name="connsiteX13" fmla="*/ 468172 w 1413093"/>
                <a:gd name="connsiteY13" fmla="*/ 1338681 h 2070201"/>
                <a:gd name="connsiteX14" fmla="*/ 321868 w 1413093"/>
                <a:gd name="connsiteY14" fmla="*/ 1287475 h 2070201"/>
                <a:gd name="connsiteX15" fmla="*/ 0 w 1413093"/>
                <a:gd name="connsiteY15" fmla="*/ 1053388 h 2070201"/>
                <a:gd name="connsiteX0" fmla="*/ 0 w 1413093"/>
                <a:gd name="connsiteY0" fmla="*/ 1053388 h 2070201"/>
                <a:gd name="connsiteX1" fmla="*/ 124358 w 1413093"/>
                <a:gd name="connsiteY1" fmla="*/ 1382572 h 2070201"/>
                <a:gd name="connsiteX2" fmla="*/ 292608 w 1413093"/>
                <a:gd name="connsiteY2" fmla="*/ 1741017 h 2070201"/>
                <a:gd name="connsiteX3" fmla="*/ 687628 w 1413093"/>
                <a:gd name="connsiteY3" fmla="*/ 2070201 h 2070201"/>
                <a:gd name="connsiteX4" fmla="*/ 1294790 w 1413093"/>
                <a:gd name="connsiteY4" fmla="*/ 2055571 h 2070201"/>
                <a:gd name="connsiteX5" fmla="*/ 1404518 w 1413093"/>
                <a:gd name="connsiteY5" fmla="*/ 1155801 h 2070201"/>
                <a:gd name="connsiteX6" fmla="*/ 1221638 w 1413093"/>
                <a:gd name="connsiteY6" fmla="*/ 768096 h 2070201"/>
                <a:gd name="connsiteX7" fmla="*/ 1177747 w 1413093"/>
                <a:gd name="connsiteY7" fmla="*/ 965606 h 2070201"/>
                <a:gd name="connsiteX8" fmla="*/ 1024128 w 1413093"/>
                <a:gd name="connsiteY8" fmla="*/ 694944 h 2070201"/>
                <a:gd name="connsiteX9" fmla="*/ 921715 w 1413093"/>
                <a:gd name="connsiteY9" fmla="*/ 929030 h 2070201"/>
                <a:gd name="connsiteX10" fmla="*/ 877824 w 1413093"/>
                <a:gd name="connsiteY10" fmla="*/ 629107 h 2070201"/>
                <a:gd name="connsiteX11" fmla="*/ 709574 w 1413093"/>
                <a:gd name="connsiteY11" fmla="*/ 936345 h 2070201"/>
                <a:gd name="connsiteX12" fmla="*/ 526694 w 1413093"/>
                <a:gd name="connsiteY12" fmla="*/ 0 h 2070201"/>
                <a:gd name="connsiteX13" fmla="*/ 468172 w 1413093"/>
                <a:gd name="connsiteY13" fmla="*/ 1338681 h 2070201"/>
                <a:gd name="connsiteX14" fmla="*/ 321868 w 1413093"/>
                <a:gd name="connsiteY14" fmla="*/ 1287475 h 2070201"/>
                <a:gd name="connsiteX15" fmla="*/ 0 w 1413093"/>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90042 w 1404608"/>
                <a:gd name="connsiteY10" fmla="*/ 599846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702259 w 1404608"/>
                <a:gd name="connsiteY12" fmla="*/ 629107 h 2070201"/>
                <a:gd name="connsiteX13" fmla="*/ 526694 w 1404608"/>
                <a:gd name="connsiteY13" fmla="*/ 0 h 2070201"/>
                <a:gd name="connsiteX14" fmla="*/ 468172 w 1404608"/>
                <a:gd name="connsiteY14" fmla="*/ 1338681 h 2070201"/>
                <a:gd name="connsiteX15" fmla="*/ 321868 w 1404608"/>
                <a:gd name="connsiteY15" fmla="*/ 1287475 h 2070201"/>
                <a:gd name="connsiteX16" fmla="*/ 0 w 1404608"/>
                <a:gd name="connsiteY16" fmla="*/ 1053388 h 2070201"/>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8942 h 2075755"/>
                <a:gd name="connsiteX1" fmla="*/ 124358 w 1404608"/>
                <a:gd name="connsiteY1" fmla="*/ 1388126 h 2075755"/>
                <a:gd name="connsiteX2" fmla="*/ 292608 w 1404608"/>
                <a:gd name="connsiteY2" fmla="*/ 1746571 h 2075755"/>
                <a:gd name="connsiteX3" fmla="*/ 687628 w 1404608"/>
                <a:gd name="connsiteY3" fmla="*/ 2075755 h 2075755"/>
                <a:gd name="connsiteX4" fmla="*/ 1294790 w 1404608"/>
                <a:gd name="connsiteY4" fmla="*/ 2061125 h 2075755"/>
                <a:gd name="connsiteX5" fmla="*/ 1404518 w 1404608"/>
                <a:gd name="connsiteY5" fmla="*/ 1161355 h 2075755"/>
                <a:gd name="connsiteX6" fmla="*/ 1221638 w 1404608"/>
                <a:gd name="connsiteY6" fmla="*/ 773650 h 2075755"/>
                <a:gd name="connsiteX7" fmla="*/ 1177747 w 1404608"/>
                <a:gd name="connsiteY7" fmla="*/ 971160 h 2075755"/>
                <a:gd name="connsiteX8" fmla="*/ 980236 w 1404608"/>
                <a:gd name="connsiteY8" fmla="*/ 700498 h 2075755"/>
                <a:gd name="connsiteX9" fmla="*/ 921715 w 1404608"/>
                <a:gd name="connsiteY9" fmla="*/ 934584 h 2075755"/>
                <a:gd name="connsiteX10" fmla="*/ 738836 w 1404608"/>
                <a:gd name="connsiteY10" fmla="*/ 598085 h 2075755"/>
                <a:gd name="connsiteX11" fmla="*/ 709574 w 1404608"/>
                <a:gd name="connsiteY11" fmla="*/ 941899 h 2075755"/>
                <a:gd name="connsiteX12" fmla="*/ 526694 w 1404608"/>
                <a:gd name="connsiteY12" fmla="*/ 5554 h 2075755"/>
                <a:gd name="connsiteX13" fmla="*/ 468172 w 1404608"/>
                <a:gd name="connsiteY13" fmla="*/ 1344235 h 2075755"/>
                <a:gd name="connsiteX14" fmla="*/ 321868 w 1404608"/>
                <a:gd name="connsiteY14" fmla="*/ 1293029 h 2075755"/>
                <a:gd name="connsiteX15" fmla="*/ 0 w 1404608"/>
                <a:gd name="connsiteY15" fmla="*/ 1058942 h 2075755"/>
                <a:gd name="connsiteX0" fmla="*/ 0 w 1404608"/>
                <a:gd name="connsiteY0" fmla="*/ 1029958 h 2046771"/>
                <a:gd name="connsiteX1" fmla="*/ 124358 w 1404608"/>
                <a:gd name="connsiteY1" fmla="*/ 1359142 h 2046771"/>
                <a:gd name="connsiteX2" fmla="*/ 292608 w 1404608"/>
                <a:gd name="connsiteY2" fmla="*/ 1717587 h 2046771"/>
                <a:gd name="connsiteX3" fmla="*/ 687628 w 1404608"/>
                <a:gd name="connsiteY3" fmla="*/ 2046771 h 2046771"/>
                <a:gd name="connsiteX4" fmla="*/ 1294790 w 1404608"/>
                <a:gd name="connsiteY4" fmla="*/ 2032141 h 2046771"/>
                <a:gd name="connsiteX5" fmla="*/ 1404518 w 1404608"/>
                <a:gd name="connsiteY5" fmla="*/ 1132371 h 2046771"/>
                <a:gd name="connsiteX6" fmla="*/ 1221638 w 1404608"/>
                <a:gd name="connsiteY6" fmla="*/ 744666 h 2046771"/>
                <a:gd name="connsiteX7" fmla="*/ 1177747 w 1404608"/>
                <a:gd name="connsiteY7" fmla="*/ 942176 h 2046771"/>
                <a:gd name="connsiteX8" fmla="*/ 980236 w 1404608"/>
                <a:gd name="connsiteY8" fmla="*/ 671514 h 2046771"/>
                <a:gd name="connsiteX9" fmla="*/ 921715 w 1404608"/>
                <a:gd name="connsiteY9" fmla="*/ 905600 h 2046771"/>
                <a:gd name="connsiteX10" fmla="*/ 738836 w 1404608"/>
                <a:gd name="connsiteY10" fmla="*/ 569101 h 2046771"/>
                <a:gd name="connsiteX11" fmla="*/ 709574 w 1404608"/>
                <a:gd name="connsiteY11" fmla="*/ 912915 h 2046771"/>
                <a:gd name="connsiteX12" fmla="*/ 526694 w 1404608"/>
                <a:gd name="connsiteY12" fmla="*/ 5831 h 2046771"/>
                <a:gd name="connsiteX13" fmla="*/ 468172 w 1404608"/>
                <a:gd name="connsiteY13" fmla="*/ 1315251 h 2046771"/>
                <a:gd name="connsiteX14" fmla="*/ 321868 w 1404608"/>
                <a:gd name="connsiteY14" fmla="*/ 1264045 h 2046771"/>
                <a:gd name="connsiteX15" fmla="*/ 0 w 1404608"/>
                <a:gd name="connsiteY15" fmla="*/ 1029958 h 2046771"/>
                <a:gd name="connsiteX0" fmla="*/ 0 w 1404608"/>
                <a:gd name="connsiteY0" fmla="*/ 1024127 h 2040940"/>
                <a:gd name="connsiteX1" fmla="*/ 124358 w 1404608"/>
                <a:gd name="connsiteY1" fmla="*/ 1353311 h 2040940"/>
                <a:gd name="connsiteX2" fmla="*/ 292608 w 1404608"/>
                <a:gd name="connsiteY2" fmla="*/ 1711756 h 2040940"/>
                <a:gd name="connsiteX3" fmla="*/ 687628 w 1404608"/>
                <a:gd name="connsiteY3" fmla="*/ 2040940 h 2040940"/>
                <a:gd name="connsiteX4" fmla="*/ 1294790 w 1404608"/>
                <a:gd name="connsiteY4" fmla="*/ 2026310 h 2040940"/>
                <a:gd name="connsiteX5" fmla="*/ 1404518 w 1404608"/>
                <a:gd name="connsiteY5" fmla="*/ 1126540 h 2040940"/>
                <a:gd name="connsiteX6" fmla="*/ 1221638 w 1404608"/>
                <a:gd name="connsiteY6" fmla="*/ 738835 h 2040940"/>
                <a:gd name="connsiteX7" fmla="*/ 1177747 w 1404608"/>
                <a:gd name="connsiteY7" fmla="*/ 936345 h 2040940"/>
                <a:gd name="connsiteX8" fmla="*/ 980236 w 1404608"/>
                <a:gd name="connsiteY8" fmla="*/ 665683 h 2040940"/>
                <a:gd name="connsiteX9" fmla="*/ 921715 w 1404608"/>
                <a:gd name="connsiteY9" fmla="*/ 899769 h 2040940"/>
                <a:gd name="connsiteX10" fmla="*/ 738836 w 1404608"/>
                <a:gd name="connsiteY10" fmla="*/ 563270 h 2040940"/>
                <a:gd name="connsiteX11" fmla="*/ 709574 w 1404608"/>
                <a:gd name="connsiteY11" fmla="*/ 907084 h 2040940"/>
                <a:gd name="connsiteX12" fmla="*/ 526694 w 1404608"/>
                <a:gd name="connsiteY12" fmla="*/ 0 h 2040940"/>
                <a:gd name="connsiteX13" fmla="*/ 468172 w 1404608"/>
                <a:gd name="connsiteY13" fmla="*/ 1309420 h 2040940"/>
                <a:gd name="connsiteX14" fmla="*/ 321868 w 1404608"/>
                <a:gd name="connsiteY14" fmla="*/ 1258214 h 2040940"/>
                <a:gd name="connsiteX15" fmla="*/ 0 w 1404608"/>
                <a:gd name="connsiteY15" fmla="*/ 1024127 h 2040940"/>
                <a:gd name="connsiteX0" fmla="*/ 0 w 1404608"/>
                <a:gd name="connsiteY0" fmla="*/ 1024614 h 2041427"/>
                <a:gd name="connsiteX1" fmla="*/ 124358 w 1404608"/>
                <a:gd name="connsiteY1" fmla="*/ 1353798 h 2041427"/>
                <a:gd name="connsiteX2" fmla="*/ 292608 w 1404608"/>
                <a:gd name="connsiteY2" fmla="*/ 1712243 h 2041427"/>
                <a:gd name="connsiteX3" fmla="*/ 687628 w 1404608"/>
                <a:gd name="connsiteY3" fmla="*/ 2041427 h 2041427"/>
                <a:gd name="connsiteX4" fmla="*/ 1294790 w 1404608"/>
                <a:gd name="connsiteY4" fmla="*/ 2026797 h 2041427"/>
                <a:gd name="connsiteX5" fmla="*/ 1404518 w 1404608"/>
                <a:gd name="connsiteY5" fmla="*/ 1127027 h 2041427"/>
                <a:gd name="connsiteX6" fmla="*/ 1221638 w 1404608"/>
                <a:gd name="connsiteY6" fmla="*/ 739322 h 2041427"/>
                <a:gd name="connsiteX7" fmla="*/ 1177747 w 1404608"/>
                <a:gd name="connsiteY7" fmla="*/ 936832 h 2041427"/>
                <a:gd name="connsiteX8" fmla="*/ 980236 w 1404608"/>
                <a:gd name="connsiteY8" fmla="*/ 666170 h 2041427"/>
                <a:gd name="connsiteX9" fmla="*/ 921715 w 1404608"/>
                <a:gd name="connsiteY9" fmla="*/ 900256 h 2041427"/>
                <a:gd name="connsiteX10" fmla="*/ 738836 w 1404608"/>
                <a:gd name="connsiteY10" fmla="*/ 563757 h 2041427"/>
                <a:gd name="connsiteX11" fmla="*/ 709574 w 1404608"/>
                <a:gd name="connsiteY11" fmla="*/ 907571 h 2041427"/>
                <a:gd name="connsiteX12" fmla="*/ 526694 w 1404608"/>
                <a:gd name="connsiteY12" fmla="*/ 487 h 2041427"/>
                <a:gd name="connsiteX13" fmla="*/ 468172 w 1404608"/>
                <a:gd name="connsiteY13" fmla="*/ 1309907 h 2041427"/>
                <a:gd name="connsiteX14" fmla="*/ 321868 w 1404608"/>
                <a:gd name="connsiteY14" fmla="*/ 1258701 h 2041427"/>
                <a:gd name="connsiteX15" fmla="*/ 0 w 1404608"/>
                <a:gd name="connsiteY15" fmla="*/ 1024614 h 2041427"/>
                <a:gd name="connsiteX0" fmla="*/ 0 w 1404608"/>
                <a:gd name="connsiteY0" fmla="*/ 1024614 h 2041427"/>
                <a:gd name="connsiteX1" fmla="*/ 124358 w 1404608"/>
                <a:gd name="connsiteY1" fmla="*/ 1353798 h 2041427"/>
                <a:gd name="connsiteX2" fmla="*/ 292608 w 1404608"/>
                <a:gd name="connsiteY2" fmla="*/ 1712243 h 2041427"/>
                <a:gd name="connsiteX3" fmla="*/ 687628 w 1404608"/>
                <a:gd name="connsiteY3" fmla="*/ 2041427 h 2041427"/>
                <a:gd name="connsiteX4" fmla="*/ 1294790 w 1404608"/>
                <a:gd name="connsiteY4" fmla="*/ 2026797 h 2041427"/>
                <a:gd name="connsiteX5" fmla="*/ 1404518 w 1404608"/>
                <a:gd name="connsiteY5" fmla="*/ 1127027 h 2041427"/>
                <a:gd name="connsiteX6" fmla="*/ 1221638 w 1404608"/>
                <a:gd name="connsiteY6" fmla="*/ 739322 h 2041427"/>
                <a:gd name="connsiteX7" fmla="*/ 1177747 w 1404608"/>
                <a:gd name="connsiteY7" fmla="*/ 936832 h 2041427"/>
                <a:gd name="connsiteX8" fmla="*/ 980236 w 1404608"/>
                <a:gd name="connsiteY8" fmla="*/ 666170 h 2041427"/>
                <a:gd name="connsiteX9" fmla="*/ 921715 w 1404608"/>
                <a:gd name="connsiteY9" fmla="*/ 900256 h 2041427"/>
                <a:gd name="connsiteX10" fmla="*/ 738836 w 1404608"/>
                <a:gd name="connsiteY10" fmla="*/ 563757 h 2041427"/>
                <a:gd name="connsiteX11" fmla="*/ 709574 w 1404608"/>
                <a:gd name="connsiteY11" fmla="*/ 907571 h 2041427"/>
                <a:gd name="connsiteX12" fmla="*/ 526694 w 1404608"/>
                <a:gd name="connsiteY12" fmla="*/ 487 h 2041427"/>
                <a:gd name="connsiteX13" fmla="*/ 468172 w 1404608"/>
                <a:gd name="connsiteY13" fmla="*/ 1309907 h 2041427"/>
                <a:gd name="connsiteX14" fmla="*/ 321868 w 1404608"/>
                <a:gd name="connsiteY14" fmla="*/ 1258701 h 2041427"/>
                <a:gd name="connsiteX15" fmla="*/ 0 w 1404608"/>
                <a:gd name="connsiteY15" fmla="*/ 1024614 h 2041427"/>
                <a:gd name="connsiteX0" fmla="*/ 0 w 1404608"/>
                <a:gd name="connsiteY0" fmla="*/ 1024370 h 2041183"/>
                <a:gd name="connsiteX1" fmla="*/ 124358 w 1404608"/>
                <a:gd name="connsiteY1" fmla="*/ 1353554 h 2041183"/>
                <a:gd name="connsiteX2" fmla="*/ 292608 w 1404608"/>
                <a:gd name="connsiteY2" fmla="*/ 1711999 h 2041183"/>
                <a:gd name="connsiteX3" fmla="*/ 687628 w 1404608"/>
                <a:gd name="connsiteY3" fmla="*/ 2041183 h 2041183"/>
                <a:gd name="connsiteX4" fmla="*/ 1294790 w 1404608"/>
                <a:gd name="connsiteY4" fmla="*/ 2026553 h 2041183"/>
                <a:gd name="connsiteX5" fmla="*/ 1404518 w 1404608"/>
                <a:gd name="connsiteY5" fmla="*/ 1126783 h 2041183"/>
                <a:gd name="connsiteX6" fmla="*/ 1221638 w 1404608"/>
                <a:gd name="connsiteY6" fmla="*/ 739078 h 2041183"/>
                <a:gd name="connsiteX7" fmla="*/ 1177747 w 1404608"/>
                <a:gd name="connsiteY7" fmla="*/ 936588 h 2041183"/>
                <a:gd name="connsiteX8" fmla="*/ 980236 w 1404608"/>
                <a:gd name="connsiteY8" fmla="*/ 665926 h 2041183"/>
                <a:gd name="connsiteX9" fmla="*/ 921715 w 1404608"/>
                <a:gd name="connsiteY9" fmla="*/ 900012 h 2041183"/>
                <a:gd name="connsiteX10" fmla="*/ 738836 w 1404608"/>
                <a:gd name="connsiteY10" fmla="*/ 563513 h 2041183"/>
                <a:gd name="connsiteX11" fmla="*/ 709574 w 1404608"/>
                <a:gd name="connsiteY11" fmla="*/ 907327 h 2041183"/>
                <a:gd name="connsiteX12" fmla="*/ 526694 w 1404608"/>
                <a:gd name="connsiteY12" fmla="*/ 243 h 2041183"/>
                <a:gd name="connsiteX13" fmla="*/ 468172 w 1404608"/>
                <a:gd name="connsiteY13" fmla="*/ 1309663 h 2041183"/>
                <a:gd name="connsiteX14" fmla="*/ 321868 w 1404608"/>
                <a:gd name="connsiteY14" fmla="*/ 1258457 h 2041183"/>
                <a:gd name="connsiteX15" fmla="*/ 0 w 1404608"/>
                <a:gd name="connsiteY15" fmla="*/ 1024370 h 2041183"/>
                <a:gd name="connsiteX0" fmla="*/ 0 w 1404608"/>
                <a:gd name="connsiteY0" fmla="*/ 1024383 h 2041196"/>
                <a:gd name="connsiteX1" fmla="*/ 124358 w 1404608"/>
                <a:gd name="connsiteY1" fmla="*/ 1353567 h 2041196"/>
                <a:gd name="connsiteX2" fmla="*/ 292608 w 1404608"/>
                <a:gd name="connsiteY2" fmla="*/ 1712012 h 2041196"/>
                <a:gd name="connsiteX3" fmla="*/ 687628 w 1404608"/>
                <a:gd name="connsiteY3" fmla="*/ 2041196 h 2041196"/>
                <a:gd name="connsiteX4" fmla="*/ 1294790 w 1404608"/>
                <a:gd name="connsiteY4" fmla="*/ 2026566 h 2041196"/>
                <a:gd name="connsiteX5" fmla="*/ 1404518 w 1404608"/>
                <a:gd name="connsiteY5" fmla="*/ 1126796 h 2041196"/>
                <a:gd name="connsiteX6" fmla="*/ 1221638 w 1404608"/>
                <a:gd name="connsiteY6" fmla="*/ 739091 h 2041196"/>
                <a:gd name="connsiteX7" fmla="*/ 1177747 w 1404608"/>
                <a:gd name="connsiteY7" fmla="*/ 936601 h 2041196"/>
                <a:gd name="connsiteX8" fmla="*/ 980236 w 1404608"/>
                <a:gd name="connsiteY8" fmla="*/ 665939 h 2041196"/>
                <a:gd name="connsiteX9" fmla="*/ 921715 w 1404608"/>
                <a:gd name="connsiteY9" fmla="*/ 900025 h 2041196"/>
                <a:gd name="connsiteX10" fmla="*/ 738836 w 1404608"/>
                <a:gd name="connsiteY10" fmla="*/ 563526 h 2041196"/>
                <a:gd name="connsiteX11" fmla="*/ 709574 w 1404608"/>
                <a:gd name="connsiteY11" fmla="*/ 907340 h 2041196"/>
                <a:gd name="connsiteX12" fmla="*/ 526694 w 1404608"/>
                <a:gd name="connsiteY12" fmla="*/ 256 h 2041196"/>
                <a:gd name="connsiteX13" fmla="*/ 453541 w 1404608"/>
                <a:gd name="connsiteY13" fmla="*/ 1258469 h 2041196"/>
                <a:gd name="connsiteX14" fmla="*/ 321868 w 1404608"/>
                <a:gd name="connsiteY14" fmla="*/ 1258470 h 2041196"/>
                <a:gd name="connsiteX15" fmla="*/ 0 w 1404608"/>
                <a:gd name="connsiteY15" fmla="*/ 1024383 h 2041196"/>
                <a:gd name="connsiteX0" fmla="*/ 0 w 1404608"/>
                <a:gd name="connsiteY0" fmla="*/ 1024383 h 2041196"/>
                <a:gd name="connsiteX1" fmla="*/ 124358 w 1404608"/>
                <a:gd name="connsiteY1" fmla="*/ 1353567 h 2041196"/>
                <a:gd name="connsiteX2" fmla="*/ 292608 w 1404608"/>
                <a:gd name="connsiteY2" fmla="*/ 1712012 h 2041196"/>
                <a:gd name="connsiteX3" fmla="*/ 687628 w 1404608"/>
                <a:gd name="connsiteY3" fmla="*/ 2041196 h 2041196"/>
                <a:gd name="connsiteX4" fmla="*/ 1294790 w 1404608"/>
                <a:gd name="connsiteY4" fmla="*/ 2026566 h 2041196"/>
                <a:gd name="connsiteX5" fmla="*/ 1404518 w 1404608"/>
                <a:gd name="connsiteY5" fmla="*/ 1126796 h 2041196"/>
                <a:gd name="connsiteX6" fmla="*/ 1221638 w 1404608"/>
                <a:gd name="connsiteY6" fmla="*/ 739091 h 2041196"/>
                <a:gd name="connsiteX7" fmla="*/ 1177747 w 1404608"/>
                <a:gd name="connsiteY7" fmla="*/ 936601 h 2041196"/>
                <a:gd name="connsiteX8" fmla="*/ 980236 w 1404608"/>
                <a:gd name="connsiteY8" fmla="*/ 665939 h 2041196"/>
                <a:gd name="connsiteX9" fmla="*/ 921715 w 1404608"/>
                <a:gd name="connsiteY9" fmla="*/ 900025 h 2041196"/>
                <a:gd name="connsiteX10" fmla="*/ 738836 w 1404608"/>
                <a:gd name="connsiteY10" fmla="*/ 563526 h 2041196"/>
                <a:gd name="connsiteX11" fmla="*/ 709574 w 1404608"/>
                <a:gd name="connsiteY11" fmla="*/ 907340 h 2041196"/>
                <a:gd name="connsiteX12" fmla="*/ 526694 w 1404608"/>
                <a:gd name="connsiteY12" fmla="*/ 256 h 2041196"/>
                <a:gd name="connsiteX13" fmla="*/ 453541 w 1404608"/>
                <a:gd name="connsiteY13" fmla="*/ 1258469 h 2041196"/>
                <a:gd name="connsiteX14" fmla="*/ 321868 w 1404608"/>
                <a:gd name="connsiteY14" fmla="*/ 1258470 h 2041196"/>
                <a:gd name="connsiteX15" fmla="*/ 0 w 1404608"/>
                <a:gd name="connsiteY15" fmla="*/ 1024383 h 2041196"/>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20463"/>
                <a:gd name="connsiteY0" fmla="*/ 957779 h 2041182"/>
                <a:gd name="connsiteX1" fmla="*/ 140213 w 1420463"/>
                <a:gd name="connsiteY1" fmla="*/ 1353553 h 2041182"/>
                <a:gd name="connsiteX2" fmla="*/ 308463 w 1420463"/>
                <a:gd name="connsiteY2" fmla="*/ 1711998 h 2041182"/>
                <a:gd name="connsiteX3" fmla="*/ 703483 w 1420463"/>
                <a:gd name="connsiteY3" fmla="*/ 2041182 h 2041182"/>
                <a:gd name="connsiteX4" fmla="*/ 1310645 w 1420463"/>
                <a:gd name="connsiteY4" fmla="*/ 2026552 h 2041182"/>
                <a:gd name="connsiteX5" fmla="*/ 1420373 w 1420463"/>
                <a:gd name="connsiteY5" fmla="*/ 1126782 h 2041182"/>
                <a:gd name="connsiteX6" fmla="*/ 1237493 w 1420463"/>
                <a:gd name="connsiteY6" fmla="*/ 739077 h 2041182"/>
                <a:gd name="connsiteX7" fmla="*/ 1193602 w 1420463"/>
                <a:gd name="connsiteY7" fmla="*/ 936587 h 2041182"/>
                <a:gd name="connsiteX8" fmla="*/ 996091 w 1420463"/>
                <a:gd name="connsiteY8" fmla="*/ 665925 h 2041182"/>
                <a:gd name="connsiteX9" fmla="*/ 937570 w 1420463"/>
                <a:gd name="connsiteY9" fmla="*/ 900011 h 2041182"/>
                <a:gd name="connsiteX10" fmla="*/ 754691 w 1420463"/>
                <a:gd name="connsiteY10" fmla="*/ 563512 h 2041182"/>
                <a:gd name="connsiteX11" fmla="*/ 725429 w 1420463"/>
                <a:gd name="connsiteY11" fmla="*/ 907326 h 2041182"/>
                <a:gd name="connsiteX12" fmla="*/ 542549 w 1420463"/>
                <a:gd name="connsiteY12" fmla="*/ 242 h 2041182"/>
                <a:gd name="connsiteX13" fmla="*/ 472567 w 1420463"/>
                <a:gd name="connsiteY13" fmla="*/ 1312361 h 2041182"/>
                <a:gd name="connsiteX14" fmla="*/ 337723 w 1420463"/>
                <a:gd name="connsiteY14" fmla="*/ 1258456 h 2041182"/>
                <a:gd name="connsiteX15" fmla="*/ 0 w 1420463"/>
                <a:gd name="connsiteY15" fmla="*/ 957779 h 2041182"/>
                <a:gd name="connsiteX0" fmla="*/ 0 w 1420463"/>
                <a:gd name="connsiteY0" fmla="*/ 957779 h 2041182"/>
                <a:gd name="connsiteX1" fmla="*/ 140213 w 1420463"/>
                <a:gd name="connsiteY1" fmla="*/ 1353553 h 2041182"/>
                <a:gd name="connsiteX2" fmla="*/ 308463 w 1420463"/>
                <a:gd name="connsiteY2" fmla="*/ 1711998 h 2041182"/>
                <a:gd name="connsiteX3" fmla="*/ 703483 w 1420463"/>
                <a:gd name="connsiteY3" fmla="*/ 2041182 h 2041182"/>
                <a:gd name="connsiteX4" fmla="*/ 1310645 w 1420463"/>
                <a:gd name="connsiteY4" fmla="*/ 2026552 h 2041182"/>
                <a:gd name="connsiteX5" fmla="*/ 1420373 w 1420463"/>
                <a:gd name="connsiteY5" fmla="*/ 1126782 h 2041182"/>
                <a:gd name="connsiteX6" fmla="*/ 1237493 w 1420463"/>
                <a:gd name="connsiteY6" fmla="*/ 739077 h 2041182"/>
                <a:gd name="connsiteX7" fmla="*/ 1193602 w 1420463"/>
                <a:gd name="connsiteY7" fmla="*/ 936587 h 2041182"/>
                <a:gd name="connsiteX8" fmla="*/ 996091 w 1420463"/>
                <a:gd name="connsiteY8" fmla="*/ 665925 h 2041182"/>
                <a:gd name="connsiteX9" fmla="*/ 937570 w 1420463"/>
                <a:gd name="connsiteY9" fmla="*/ 900011 h 2041182"/>
                <a:gd name="connsiteX10" fmla="*/ 754691 w 1420463"/>
                <a:gd name="connsiteY10" fmla="*/ 563512 h 2041182"/>
                <a:gd name="connsiteX11" fmla="*/ 725429 w 1420463"/>
                <a:gd name="connsiteY11" fmla="*/ 907326 h 2041182"/>
                <a:gd name="connsiteX12" fmla="*/ 542549 w 1420463"/>
                <a:gd name="connsiteY12" fmla="*/ 242 h 2041182"/>
                <a:gd name="connsiteX13" fmla="*/ 472567 w 1420463"/>
                <a:gd name="connsiteY13" fmla="*/ 1312361 h 2041182"/>
                <a:gd name="connsiteX14" fmla="*/ 337723 w 1420463"/>
                <a:gd name="connsiteY14" fmla="*/ 1258456 h 2041182"/>
                <a:gd name="connsiteX15" fmla="*/ 0 w 1420463"/>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55410 w 1421182"/>
                <a:gd name="connsiteY10" fmla="*/ 563512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36384 w 1421182"/>
                <a:gd name="connsiteY10" fmla="*/ 563512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52597 w 1421182"/>
                <a:gd name="connsiteY6" fmla="*/ 669316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537 h 2040940"/>
                <a:gd name="connsiteX1" fmla="*/ 140932 w 1421182"/>
                <a:gd name="connsiteY1" fmla="*/ 1353311 h 2040940"/>
                <a:gd name="connsiteX2" fmla="*/ 309182 w 1421182"/>
                <a:gd name="connsiteY2" fmla="*/ 1711756 h 2040940"/>
                <a:gd name="connsiteX3" fmla="*/ 704202 w 1421182"/>
                <a:gd name="connsiteY3" fmla="*/ 2040940 h 2040940"/>
                <a:gd name="connsiteX4" fmla="*/ 1311364 w 1421182"/>
                <a:gd name="connsiteY4" fmla="*/ 2026310 h 2040940"/>
                <a:gd name="connsiteX5" fmla="*/ 1421092 w 1421182"/>
                <a:gd name="connsiteY5" fmla="*/ 1126540 h 2040940"/>
                <a:gd name="connsiteX6" fmla="*/ 1152597 w 1421182"/>
                <a:gd name="connsiteY6" fmla="*/ 669074 h 2040940"/>
                <a:gd name="connsiteX7" fmla="*/ 1168953 w 1421182"/>
                <a:gd name="connsiteY7" fmla="*/ 968054 h 2040940"/>
                <a:gd name="connsiteX8" fmla="*/ 927050 w 1421182"/>
                <a:gd name="connsiteY8" fmla="*/ 614948 h 2040940"/>
                <a:gd name="connsiteX9" fmla="*/ 957315 w 1421182"/>
                <a:gd name="connsiteY9" fmla="*/ 944162 h 2040940"/>
                <a:gd name="connsiteX10" fmla="*/ 711016 w 1421182"/>
                <a:gd name="connsiteY10" fmla="*/ 569612 h 2040940"/>
                <a:gd name="connsiteX11" fmla="*/ 729319 w 1421182"/>
                <a:gd name="connsiteY11" fmla="*/ 957819 h 2040940"/>
                <a:gd name="connsiteX12" fmla="*/ 543268 w 1421182"/>
                <a:gd name="connsiteY12" fmla="*/ 0 h 2040940"/>
                <a:gd name="connsiteX13" fmla="*/ 473286 w 1421182"/>
                <a:gd name="connsiteY13" fmla="*/ 1312119 h 2040940"/>
                <a:gd name="connsiteX14" fmla="*/ 338442 w 1421182"/>
                <a:gd name="connsiteY14" fmla="*/ 1258214 h 2040940"/>
                <a:gd name="connsiteX15" fmla="*/ 719 w 1421182"/>
                <a:gd name="connsiteY15" fmla="*/ 957537 h 2040940"/>
                <a:gd name="connsiteX0" fmla="*/ 719 w 1421182"/>
                <a:gd name="connsiteY0" fmla="*/ 957545 h 2040948"/>
                <a:gd name="connsiteX1" fmla="*/ 140932 w 1421182"/>
                <a:gd name="connsiteY1" fmla="*/ 1353319 h 2040948"/>
                <a:gd name="connsiteX2" fmla="*/ 309182 w 1421182"/>
                <a:gd name="connsiteY2" fmla="*/ 1711764 h 2040948"/>
                <a:gd name="connsiteX3" fmla="*/ 704202 w 1421182"/>
                <a:gd name="connsiteY3" fmla="*/ 2040948 h 2040948"/>
                <a:gd name="connsiteX4" fmla="*/ 1311364 w 1421182"/>
                <a:gd name="connsiteY4" fmla="*/ 2026318 h 2040948"/>
                <a:gd name="connsiteX5" fmla="*/ 1421092 w 1421182"/>
                <a:gd name="connsiteY5" fmla="*/ 1126548 h 2040948"/>
                <a:gd name="connsiteX6" fmla="*/ 1152597 w 1421182"/>
                <a:gd name="connsiteY6" fmla="*/ 669082 h 2040948"/>
                <a:gd name="connsiteX7" fmla="*/ 1168953 w 1421182"/>
                <a:gd name="connsiteY7" fmla="*/ 968062 h 2040948"/>
                <a:gd name="connsiteX8" fmla="*/ 927050 w 1421182"/>
                <a:gd name="connsiteY8" fmla="*/ 614956 h 2040948"/>
                <a:gd name="connsiteX9" fmla="*/ 957315 w 1421182"/>
                <a:gd name="connsiteY9" fmla="*/ 944170 h 2040948"/>
                <a:gd name="connsiteX10" fmla="*/ 711016 w 1421182"/>
                <a:gd name="connsiteY10" fmla="*/ 569620 h 2040948"/>
                <a:gd name="connsiteX11" fmla="*/ 729319 w 1421182"/>
                <a:gd name="connsiteY11" fmla="*/ 957827 h 2040948"/>
                <a:gd name="connsiteX12" fmla="*/ 543268 w 1421182"/>
                <a:gd name="connsiteY12" fmla="*/ 8 h 2040948"/>
                <a:gd name="connsiteX13" fmla="*/ 473286 w 1421182"/>
                <a:gd name="connsiteY13" fmla="*/ 1312127 h 2040948"/>
                <a:gd name="connsiteX14" fmla="*/ 338442 w 1421182"/>
                <a:gd name="connsiteY14" fmla="*/ 1258222 h 2040948"/>
                <a:gd name="connsiteX15" fmla="*/ 719 w 1421182"/>
                <a:gd name="connsiteY15" fmla="*/ 957545 h 2040948"/>
                <a:gd name="connsiteX0" fmla="*/ 719 w 1421182"/>
                <a:gd name="connsiteY0" fmla="*/ 957545 h 2040948"/>
                <a:gd name="connsiteX1" fmla="*/ 140932 w 1421182"/>
                <a:gd name="connsiteY1" fmla="*/ 1353319 h 2040948"/>
                <a:gd name="connsiteX2" fmla="*/ 309182 w 1421182"/>
                <a:gd name="connsiteY2" fmla="*/ 1711764 h 2040948"/>
                <a:gd name="connsiteX3" fmla="*/ 704202 w 1421182"/>
                <a:gd name="connsiteY3" fmla="*/ 2040948 h 2040948"/>
                <a:gd name="connsiteX4" fmla="*/ 1311364 w 1421182"/>
                <a:gd name="connsiteY4" fmla="*/ 2026318 h 2040948"/>
                <a:gd name="connsiteX5" fmla="*/ 1421092 w 1421182"/>
                <a:gd name="connsiteY5" fmla="*/ 1126548 h 2040948"/>
                <a:gd name="connsiteX6" fmla="*/ 1152597 w 1421182"/>
                <a:gd name="connsiteY6" fmla="*/ 669082 h 2040948"/>
                <a:gd name="connsiteX7" fmla="*/ 1168953 w 1421182"/>
                <a:gd name="connsiteY7" fmla="*/ 968062 h 2040948"/>
                <a:gd name="connsiteX8" fmla="*/ 927050 w 1421182"/>
                <a:gd name="connsiteY8" fmla="*/ 614956 h 2040948"/>
                <a:gd name="connsiteX9" fmla="*/ 957315 w 1421182"/>
                <a:gd name="connsiteY9" fmla="*/ 944170 h 2040948"/>
                <a:gd name="connsiteX10" fmla="*/ 711016 w 1421182"/>
                <a:gd name="connsiteY10" fmla="*/ 569620 h 2040948"/>
                <a:gd name="connsiteX11" fmla="*/ 729319 w 1421182"/>
                <a:gd name="connsiteY11" fmla="*/ 957827 h 2040948"/>
                <a:gd name="connsiteX12" fmla="*/ 543268 w 1421182"/>
                <a:gd name="connsiteY12" fmla="*/ 8 h 2040948"/>
                <a:gd name="connsiteX13" fmla="*/ 473286 w 1421182"/>
                <a:gd name="connsiteY13" fmla="*/ 1312127 h 2040948"/>
                <a:gd name="connsiteX14" fmla="*/ 338442 w 1421182"/>
                <a:gd name="connsiteY14" fmla="*/ 1258222 h 2040948"/>
                <a:gd name="connsiteX15" fmla="*/ 719 w 1421182"/>
                <a:gd name="connsiteY15" fmla="*/ 957545 h 2040948"/>
                <a:gd name="connsiteX0" fmla="*/ 719 w 1421182"/>
                <a:gd name="connsiteY0" fmla="*/ 957545 h 2026318"/>
                <a:gd name="connsiteX1" fmla="*/ 140932 w 1421182"/>
                <a:gd name="connsiteY1" fmla="*/ 1353319 h 2026318"/>
                <a:gd name="connsiteX2" fmla="*/ 309182 w 1421182"/>
                <a:gd name="connsiteY2" fmla="*/ 1711764 h 2026318"/>
                <a:gd name="connsiteX3" fmla="*/ 693290 w 1421182"/>
                <a:gd name="connsiteY3" fmla="*/ 2019121 h 2026318"/>
                <a:gd name="connsiteX4" fmla="*/ 1311364 w 1421182"/>
                <a:gd name="connsiteY4" fmla="*/ 2026318 h 2026318"/>
                <a:gd name="connsiteX5" fmla="*/ 1421092 w 1421182"/>
                <a:gd name="connsiteY5" fmla="*/ 1126548 h 2026318"/>
                <a:gd name="connsiteX6" fmla="*/ 1152597 w 1421182"/>
                <a:gd name="connsiteY6" fmla="*/ 669082 h 2026318"/>
                <a:gd name="connsiteX7" fmla="*/ 1168953 w 1421182"/>
                <a:gd name="connsiteY7" fmla="*/ 968062 h 2026318"/>
                <a:gd name="connsiteX8" fmla="*/ 927050 w 1421182"/>
                <a:gd name="connsiteY8" fmla="*/ 614956 h 2026318"/>
                <a:gd name="connsiteX9" fmla="*/ 957315 w 1421182"/>
                <a:gd name="connsiteY9" fmla="*/ 944170 h 2026318"/>
                <a:gd name="connsiteX10" fmla="*/ 711016 w 1421182"/>
                <a:gd name="connsiteY10" fmla="*/ 569620 h 2026318"/>
                <a:gd name="connsiteX11" fmla="*/ 729319 w 1421182"/>
                <a:gd name="connsiteY11" fmla="*/ 957827 h 2026318"/>
                <a:gd name="connsiteX12" fmla="*/ 543268 w 1421182"/>
                <a:gd name="connsiteY12" fmla="*/ 8 h 2026318"/>
                <a:gd name="connsiteX13" fmla="*/ 473286 w 1421182"/>
                <a:gd name="connsiteY13" fmla="*/ 1312127 h 2026318"/>
                <a:gd name="connsiteX14" fmla="*/ 338442 w 1421182"/>
                <a:gd name="connsiteY14" fmla="*/ 1258222 h 2026318"/>
                <a:gd name="connsiteX15" fmla="*/ 719 w 1421182"/>
                <a:gd name="connsiteY15" fmla="*/ 957545 h 2026318"/>
                <a:gd name="connsiteX0" fmla="*/ 719 w 1421182"/>
                <a:gd name="connsiteY0" fmla="*/ 422200 h 1490973"/>
                <a:gd name="connsiteX1" fmla="*/ 140932 w 1421182"/>
                <a:gd name="connsiteY1" fmla="*/ 817974 h 1490973"/>
                <a:gd name="connsiteX2" fmla="*/ 309182 w 1421182"/>
                <a:gd name="connsiteY2" fmla="*/ 1176419 h 1490973"/>
                <a:gd name="connsiteX3" fmla="*/ 693290 w 1421182"/>
                <a:gd name="connsiteY3" fmla="*/ 1483776 h 1490973"/>
                <a:gd name="connsiteX4" fmla="*/ 1311364 w 1421182"/>
                <a:gd name="connsiteY4" fmla="*/ 1490973 h 1490973"/>
                <a:gd name="connsiteX5" fmla="*/ 1421092 w 1421182"/>
                <a:gd name="connsiteY5" fmla="*/ 591203 h 1490973"/>
                <a:gd name="connsiteX6" fmla="*/ 1152597 w 1421182"/>
                <a:gd name="connsiteY6" fmla="*/ 133737 h 1490973"/>
                <a:gd name="connsiteX7" fmla="*/ 1168953 w 1421182"/>
                <a:gd name="connsiteY7" fmla="*/ 432717 h 1490973"/>
                <a:gd name="connsiteX8" fmla="*/ 927050 w 1421182"/>
                <a:gd name="connsiteY8" fmla="*/ 79611 h 1490973"/>
                <a:gd name="connsiteX9" fmla="*/ 957315 w 1421182"/>
                <a:gd name="connsiteY9" fmla="*/ 408825 h 1490973"/>
                <a:gd name="connsiteX10" fmla="*/ 711016 w 1421182"/>
                <a:gd name="connsiteY10" fmla="*/ 34275 h 1490973"/>
                <a:gd name="connsiteX11" fmla="*/ 729319 w 1421182"/>
                <a:gd name="connsiteY11" fmla="*/ 422482 h 1490973"/>
                <a:gd name="connsiteX12" fmla="*/ 553923 w 1421182"/>
                <a:gd name="connsiteY12" fmla="*/ 1051 h 1490973"/>
                <a:gd name="connsiteX13" fmla="*/ 473286 w 1421182"/>
                <a:gd name="connsiteY13" fmla="*/ 776782 h 1490973"/>
                <a:gd name="connsiteX14" fmla="*/ 338442 w 1421182"/>
                <a:gd name="connsiteY14" fmla="*/ 722877 h 1490973"/>
                <a:gd name="connsiteX15" fmla="*/ 719 w 1421182"/>
                <a:gd name="connsiteY15" fmla="*/ 422200 h 1490973"/>
                <a:gd name="connsiteX0" fmla="*/ 719 w 1421182"/>
                <a:gd name="connsiteY0" fmla="*/ 422200 h 1490973"/>
                <a:gd name="connsiteX1" fmla="*/ 140932 w 1421182"/>
                <a:gd name="connsiteY1" fmla="*/ 817974 h 1490973"/>
                <a:gd name="connsiteX2" fmla="*/ 309182 w 1421182"/>
                <a:gd name="connsiteY2" fmla="*/ 1176419 h 1490973"/>
                <a:gd name="connsiteX3" fmla="*/ 693290 w 1421182"/>
                <a:gd name="connsiteY3" fmla="*/ 1483776 h 1490973"/>
                <a:gd name="connsiteX4" fmla="*/ 1311364 w 1421182"/>
                <a:gd name="connsiteY4" fmla="*/ 1490973 h 1490973"/>
                <a:gd name="connsiteX5" fmla="*/ 1421092 w 1421182"/>
                <a:gd name="connsiteY5" fmla="*/ 591203 h 1490973"/>
                <a:gd name="connsiteX6" fmla="*/ 1152597 w 1421182"/>
                <a:gd name="connsiteY6" fmla="*/ 133737 h 1490973"/>
                <a:gd name="connsiteX7" fmla="*/ 1168953 w 1421182"/>
                <a:gd name="connsiteY7" fmla="*/ 432717 h 1490973"/>
                <a:gd name="connsiteX8" fmla="*/ 927050 w 1421182"/>
                <a:gd name="connsiteY8" fmla="*/ 79611 h 1490973"/>
                <a:gd name="connsiteX9" fmla="*/ 957315 w 1421182"/>
                <a:gd name="connsiteY9" fmla="*/ 408825 h 1490973"/>
                <a:gd name="connsiteX10" fmla="*/ 689705 w 1421182"/>
                <a:gd name="connsiteY10" fmla="*/ 41379 h 1490973"/>
                <a:gd name="connsiteX11" fmla="*/ 729319 w 1421182"/>
                <a:gd name="connsiteY11" fmla="*/ 422482 h 1490973"/>
                <a:gd name="connsiteX12" fmla="*/ 553923 w 1421182"/>
                <a:gd name="connsiteY12" fmla="*/ 1051 h 1490973"/>
                <a:gd name="connsiteX13" fmla="*/ 473286 w 1421182"/>
                <a:gd name="connsiteY13" fmla="*/ 776782 h 1490973"/>
                <a:gd name="connsiteX14" fmla="*/ 338442 w 1421182"/>
                <a:gd name="connsiteY14" fmla="*/ 722877 h 1490973"/>
                <a:gd name="connsiteX15" fmla="*/ 719 w 1421182"/>
                <a:gd name="connsiteY15" fmla="*/ 422200 h 1490973"/>
                <a:gd name="connsiteX0" fmla="*/ 719 w 1421182"/>
                <a:gd name="connsiteY0" fmla="*/ 422200 h 1490973"/>
                <a:gd name="connsiteX1" fmla="*/ 140932 w 1421182"/>
                <a:gd name="connsiteY1" fmla="*/ 817974 h 1490973"/>
                <a:gd name="connsiteX2" fmla="*/ 309182 w 1421182"/>
                <a:gd name="connsiteY2" fmla="*/ 1176419 h 1490973"/>
                <a:gd name="connsiteX3" fmla="*/ 693290 w 1421182"/>
                <a:gd name="connsiteY3" fmla="*/ 1483776 h 1490973"/>
                <a:gd name="connsiteX4" fmla="*/ 1311364 w 1421182"/>
                <a:gd name="connsiteY4" fmla="*/ 1490973 h 1490973"/>
                <a:gd name="connsiteX5" fmla="*/ 1421092 w 1421182"/>
                <a:gd name="connsiteY5" fmla="*/ 591203 h 1490973"/>
                <a:gd name="connsiteX6" fmla="*/ 1152597 w 1421182"/>
                <a:gd name="connsiteY6" fmla="*/ 133737 h 1490973"/>
                <a:gd name="connsiteX7" fmla="*/ 1168953 w 1421182"/>
                <a:gd name="connsiteY7" fmla="*/ 432717 h 1490973"/>
                <a:gd name="connsiteX8" fmla="*/ 891530 w 1421182"/>
                <a:gd name="connsiteY8" fmla="*/ 83162 h 1490973"/>
                <a:gd name="connsiteX9" fmla="*/ 957315 w 1421182"/>
                <a:gd name="connsiteY9" fmla="*/ 408825 h 1490973"/>
                <a:gd name="connsiteX10" fmla="*/ 689705 w 1421182"/>
                <a:gd name="connsiteY10" fmla="*/ 41379 h 1490973"/>
                <a:gd name="connsiteX11" fmla="*/ 729319 w 1421182"/>
                <a:gd name="connsiteY11" fmla="*/ 422482 h 1490973"/>
                <a:gd name="connsiteX12" fmla="*/ 553923 w 1421182"/>
                <a:gd name="connsiteY12" fmla="*/ 1051 h 1490973"/>
                <a:gd name="connsiteX13" fmla="*/ 473286 w 1421182"/>
                <a:gd name="connsiteY13" fmla="*/ 776782 h 1490973"/>
                <a:gd name="connsiteX14" fmla="*/ 338442 w 1421182"/>
                <a:gd name="connsiteY14" fmla="*/ 722877 h 1490973"/>
                <a:gd name="connsiteX15" fmla="*/ 719 w 1421182"/>
                <a:gd name="connsiteY15" fmla="*/ 422200 h 1490973"/>
                <a:gd name="connsiteX0" fmla="*/ 719 w 1421182"/>
                <a:gd name="connsiteY0" fmla="*/ 422200 h 1490973"/>
                <a:gd name="connsiteX1" fmla="*/ 140932 w 1421182"/>
                <a:gd name="connsiteY1" fmla="*/ 817974 h 1490973"/>
                <a:gd name="connsiteX2" fmla="*/ 309182 w 1421182"/>
                <a:gd name="connsiteY2" fmla="*/ 1176419 h 1490973"/>
                <a:gd name="connsiteX3" fmla="*/ 693290 w 1421182"/>
                <a:gd name="connsiteY3" fmla="*/ 1483776 h 1490973"/>
                <a:gd name="connsiteX4" fmla="*/ 1311364 w 1421182"/>
                <a:gd name="connsiteY4" fmla="*/ 1490973 h 1490973"/>
                <a:gd name="connsiteX5" fmla="*/ 1421092 w 1421182"/>
                <a:gd name="connsiteY5" fmla="*/ 591203 h 1490973"/>
                <a:gd name="connsiteX6" fmla="*/ 1095765 w 1421182"/>
                <a:gd name="connsiteY6" fmla="*/ 133737 h 1490973"/>
                <a:gd name="connsiteX7" fmla="*/ 1168953 w 1421182"/>
                <a:gd name="connsiteY7" fmla="*/ 432717 h 1490973"/>
                <a:gd name="connsiteX8" fmla="*/ 891530 w 1421182"/>
                <a:gd name="connsiteY8" fmla="*/ 83162 h 1490973"/>
                <a:gd name="connsiteX9" fmla="*/ 957315 w 1421182"/>
                <a:gd name="connsiteY9" fmla="*/ 408825 h 1490973"/>
                <a:gd name="connsiteX10" fmla="*/ 689705 w 1421182"/>
                <a:gd name="connsiteY10" fmla="*/ 41379 h 1490973"/>
                <a:gd name="connsiteX11" fmla="*/ 729319 w 1421182"/>
                <a:gd name="connsiteY11" fmla="*/ 422482 h 1490973"/>
                <a:gd name="connsiteX12" fmla="*/ 553923 w 1421182"/>
                <a:gd name="connsiteY12" fmla="*/ 1051 h 1490973"/>
                <a:gd name="connsiteX13" fmla="*/ 473286 w 1421182"/>
                <a:gd name="connsiteY13" fmla="*/ 776782 h 1490973"/>
                <a:gd name="connsiteX14" fmla="*/ 338442 w 1421182"/>
                <a:gd name="connsiteY14" fmla="*/ 722877 h 1490973"/>
                <a:gd name="connsiteX15" fmla="*/ 719 w 1421182"/>
                <a:gd name="connsiteY15" fmla="*/ 422200 h 1490973"/>
                <a:gd name="connsiteX0" fmla="*/ 719 w 1421182"/>
                <a:gd name="connsiteY0" fmla="*/ 480395 h 1549168"/>
                <a:gd name="connsiteX1" fmla="*/ 140932 w 1421182"/>
                <a:gd name="connsiteY1" fmla="*/ 876169 h 1549168"/>
                <a:gd name="connsiteX2" fmla="*/ 309182 w 1421182"/>
                <a:gd name="connsiteY2" fmla="*/ 1234614 h 1549168"/>
                <a:gd name="connsiteX3" fmla="*/ 693290 w 1421182"/>
                <a:gd name="connsiteY3" fmla="*/ 1541971 h 1549168"/>
                <a:gd name="connsiteX4" fmla="*/ 1311364 w 1421182"/>
                <a:gd name="connsiteY4" fmla="*/ 1549168 h 1549168"/>
                <a:gd name="connsiteX5" fmla="*/ 1421092 w 1421182"/>
                <a:gd name="connsiteY5" fmla="*/ 649398 h 1549168"/>
                <a:gd name="connsiteX6" fmla="*/ 1095765 w 1421182"/>
                <a:gd name="connsiteY6" fmla="*/ 191932 h 1549168"/>
                <a:gd name="connsiteX7" fmla="*/ 1168953 w 1421182"/>
                <a:gd name="connsiteY7" fmla="*/ 490912 h 1549168"/>
                <a:gd name="connsiteX8" fmla="*/ 891530 w 1421182"/>
                <a:gd name="connsiteY8" fmla="*/ 141357 h 1549168"/>
                <a:gd name="connsiteX9" fmla="*/ 957315 w 1421182"/>
                <a:gd name="connsiteY9" fmla="*/ 467020 h 1549168"/>
                <a:gd name="connsiteX10" fmla="*/ 689705 w 1421182"/>
                <a:gd name="connsiteY10" fmla="*/ 99574 h 1549168"/>
                <a:gd name="connsiteX11" fmla="*/ 553923 w 1421182"/>
                <a:gd name="connsiteY11" fmla="*/ 59246 h 1549168"/>
                <a:gd name="connsiteX12" fmla="*/ 473286 w 1421182"/>
                <a:gd name="connsiteY12" fmla="*/ 834977 h 1549168"/>
                <a:gd name="connsiteX13" fmla="*/ 338442 w 1421182"/>
                <a:gd name="connsiteY13" fmla="*/ 781072 h 1549168"/>
                <a:gd name="connsiteX14" fmla="*/ 719 w 1421182"/>
                <a:gd name="connsiteY14" fmla="*/ 480395 h 1549168"/>
                <a:gd name="connsiteX0" fmla="*/ 719 w 1421182"/>
                <a:gd name="connsiteY0" fmla="*/ 469150 h 1537923"/>
                <a:gd name="connsiteX1" fmla="*/ 140932 w 1421182"/>
                <a:gd name="connsiteY1" fmla="*/ 864924 h 1537923"/>
                <a:gd name="connsiteX2" fmla="*/ 309182 w 1421182"/>
                <a:gd name="connsiteY2" fmla="*/ 1223369 h 1537923"/>
                <a:gd name="connsiteX3" fmla="*/ 693290 w 1421182"/>
                <a:gd name="connsiteY3" fmla="*/ 1530726 h 1537923"/>
                <a:gd name="connsiteX4" fmla="*/ 1311364 w 1421182"/>
                <a:gd name="connsiteY4" fmla="*/ 1537923 h 1537923"/>
                <a:gd name="connsiteX5" fmla="*/ 1421092 w 1421182"/>
                <a:gd name="connsiteY5" fmla="*/ 638153 h 1537923"/>
                <a:gd name="connsiteX6" fmla="*/ 1095765 w 1421182"/>
                <a:gd name="connsiteY6" fmla="*/ 180687 h 1537923"/>
                <a:gd name="connsiteX7" fmla="*/ 1168953 w 1421182"/>
                <a:gd name="connsiteY7" fmla="*/ 479667 h 1537923"/>
                <a:gd name="connsiteX8" fmla="*/ 891530 w 1421182"/>
                <a:gd name="connsiteY8" fmla="*/ 130112 h 1537923"/>
                <a:gd name="connsiteX9" fmla="*/ 689705 w 1421182"/>
                <a:gd name="connsiteY9" fmla="*/ 88329 h 1537923"/>
                <a:gd name="connsiteX10" fmla="*/ 553923 w 1421182"/>
                <a:gd name="connsiteY10" fmla="*/ 48001 h 1537923"/>
                <a:gd name="connsiteX11" fmla="*/ 473286 w 1421182"/>
                <a:gd name="connsiteY11" fmla="*/ 823732 h 1537923"/>
                <a:gd name="connsiteX12" fmla="*/ 338442 w 1421182"/>
                <a:gd name="connsiteY12" fmla="*/ 769827 h 1537923"/>
                <a:gd name="connsiteX13" fmla="*/ 719 w 1421182"/>
                <a:gd name="connsiteY13" fmla="*/ 469150 h 1537923"/>
                <a:gd name="connsiteX0" fmla="*/ 719 w 1421182"/>
                <a:gd name="connsiteY0" fmla="*/ 469150 h 1537923"/>
                <a:gd name="connsiteX1" fmla="*/ 140932 w 1421182"/>
                <a:gd name="connsiteY1" fmla="*/ 864924 h 1537923"/>
                <a:gd name="connsiteX2" fmla="*/ 309182 w 1421182"/>
                <a:gd name="connsiteY2" fmla="*/ 1223369 h 1537923"/>
                <a:gd name="connsiteX3" fmla="*/ 693290 w 1421182"/>
                <a:gd name="connsiteY3" fmla="*/ 1530726 h 1537923"/>
                <a:gd name="connsiteX4" fmla="*/ 1311364 w 1421182"/>
                <a:gd name="connsiteY4" fmla="*/ 1537923 h 1537923"/>
                <a:gd name="connsiteX5" fmla="*/ 1421092 w 1421182"/>
                <a:gd name="connsiteY5" fmla="*/ 638153 h 1537923"/>
                <a:gd name="connsiteX6" fmla="*/ 1095765 w 1421182"/>
                <a:gd name="connsiteY6" fmla="*/ 180687 h 1537923"/>
                <a:gd name="connsiteX7" fmla="*/ 891530 w 1421182"/>
                <a:gd name="connsiteY7" fmla="*/ 130112 h 1537923"/>
                <a:gd name="connsiteX8" fmla="*/ 689705 w 1421182"/>
                <a:gd name="connsiteY8" fmla="*/ 88329 h 1537923"/>
                <a:gd name="connsiteX9" fmla="*/ 553923 w 1421182"/>
                <a:gd name="connsiteY9" fmla="*/ 48001 h 1537923"/>
                <a:gd name="connsiteX10" fmla="*/ 473286 w 1421182"/>
                <a:gd name="connsiteY10" fmla="*/ 823732 h 1537923"/>
                <a:gd name="connsiteX11" fmla="*/ 338442 w 1421182"/>
                <a:gd name="connsiteY11" fmla="*/ 769827 h 1537923"/>
                <a:gd name="connsiteX12" fmla="*/ 719 w 1421182"/>
                <a:gd name="connsiteY12" fmla="*/ 469150 h 1537923"/>
                <a:gd name="connsiteX0" fmla="*/ 719 w 1421182"/>
                <a:gd name="connsiteY0" fmla="*/ 469150 h 1537923"/>
                <a:gd name="connsiteX1" fmla="*/ 140932 w 1421182"/>
                <a:gd name="connsiteY1" fmla="*/ 864924 h 1537923"/>
                <a:gd name="connsiteX2" fmla="*/ 309182 w 1421182"/>
                <a:gd name="connsiteY2" fmla="*/ 1223369 h 1537923"/>
                <a:gd name="connsiteX3" fmla="*/ 693290 w 1421182"/>
                <a:gd name="connsiteY3" fmla="*/ 1530726 h 1537923"/>
                <a:gd name="connsiteX4" fmla="*/ 1311364 w 1421182"/>
                <a:gd name="connsiteY4" fmla="*/ 1537923 h 1537923"/>
                <a:gd name="connsiteX5" fmla="*/ 1421092 w 1421182"/>
                <a:gd name="connsiteY5" fmla="*/ 638153 h 1537923"/>
                <a:gd name="connsiteX6" fmla="*/ 1170363 w 1421182"/>
                <a:gd name="connsiteY6" fmla="*/ 177134 h 1537923"/>
                <a:gd name="connsiteX7" fmla="*/ 891530 w 1421182"/>
                <a:gd name="connsiteY7" fmla="*/ 130112 h 1537923"/>
                <a:gd name="connsiteX8" fmla="*/ 689705 w 1421182"/>
                <a:gd name="connsiteY8" fmla="*/ 88329 h 1537923"/>
                <a:gd name="connsiteX9" fmla="*/ 553923 w 1421182"/>
                <a:gd name="connsiteY9" fmla="*/ 48001 h 1537923"/>
                <a:gd name="connsiteX10" fmla="*/ 473286 w 1421182"/>
                <a:gd name="connsiteY10" fmla="*/ 823732 h 1537923"/>
                <a:gd name="connsiteX11" fmla="*/ 338442 w 1421182"/>
                <a:gd name="connsiteY11" fmla="*/ 769827 h 1537923"/>
                <a:gd name="connsiteX12" fmla="*/ 719 w 1421182"/>
                <a:gd name="connsiteY12" fmla="*/ 469150 h 1537923"/>
                <a:gd name="connsiteX0" fmla="*/ 719 w 1421182"/>
                <a:gd name="connsiteY0" fmla="*/ 469150 h 1537923"/>
                <a:gd name="connsiteX1" fmla="*/ 140932 w 1421182"/>
                <a:gd name="connsiteY1" fmla="*/ 864924 h 1537923"/>
                <a:gd name="connsiteX2" fmla="*/ 309182 w 1421182"/>
                <a:gd name="connsiteY2" fmla="*/ 1223369 h 1537923"/>
                <a:gd name="connsiteX3" fmla="*/ 693290 w 1421182"/>
                <a:gd name="connsiteY3" fmla="*/ 1530726 h 1537923"/>
                <a:gd name="connsiteX4" fmla="*/ 1311364 w 1421182"/>
                <a:gd name="connsiteY4" fmla="*/ 1537923 h 1537923"/>
                <a:gd name="connsiteX5" fmla="*/ 1421092 w 1421182"/>
                <a:gd name="connsiteY5" fmla="*/ 638153 h 1537923"/>
                <a:gd name="connsiteX6" fmla="*/ 1170363 w 1421182"/>
                <a:gd name="connsiteY6" fmla="*/ 177134 h 1537923"/>
                <a:gd name="connsiteX7" fmla="*/ 916396 w 1421182"/>
                <a:gd name="connsiteY7" fmla="*/ 147873 h 1537923"/>
                <a:gd name="connsiteX8" fmla="*/ 689705 w 1421182"/>
                <a:gd name="connsiteY8" fmla="*/ 88329 h 1537923"/>
                <a:gd name="connsiteX9" fmla="*/ 553923 w 1421182"/>
                <a:gd name="connsiteY9" fmla="*/ 48001 h 1537923"/>
                <a:gd name="connsiteX10" fmla="*/ 473286 w 1421182"/>
                <a:gd name="connsiteY10" fmla="*/ 823732 h 1537923"/>
                <a:gd name="connsiteX11" fmla="*/ 338442 w 1421182"/>
                <a:gd name="connsiteY11" fmla="*/ 769827 h 1537923"/>
                <a:gd name="connsiteX12" fmla="*/ 719 w 1421182"/>
                <a:gd name="connsiteY12" fmla="*/ 469150 h 1537923"/>
                <a:gd name="connsiteX0" fmla="*/ 719 w 1421182"/>
                <a:gd name="connsiteY0" fmla="*/ 456367 h 1525140"/>
                <a:gd name="connsiteX1" fmla="*/ 140932 w 1421182"/>
                <a:gd name="connsiteY1" fmla="*/ 852141 h 1525140"/>
                <a:gd name="connsiteX2" fmla="*/ 309182 w 1421182"/>
                <a:gd name="connsiteY2" fmla="*/ 1210586 h 1525140"/>
                <a:gd name="connsiteX3" fmla="*/ 693290 w 1421182"/>
                <a:gd name="connsiteY3" fmla="*/ 1517943 h 1525140"/>
                <a:gd name="connsiteX4" fmla="*/ 1311364 w 1421182"/>
                <a:gd name="connsiteY4" fmla="*/ 1525140 h 1525140"/>
                <a:gd name="connsiteX5" fmla="*/ 1421092 w 1421182"/>
                <a:gd name="connsiteY5" fmla="*/ 625370 h 1525140"/>
                <a:gd name="connsiteX6" fmla="*/ 1170363 w 1421182"/>
                <a:gd name="connsiteY6" fmla="*/ 164351 h 1525140"/>
                <a:gd name="connsiteX7" fmla="*/ 916396 w 1421182"/>
                <a:gd name="connsiteY7" fmla="*/ 135090 h 1525140"/>
                <a:gd name="connsiteX8" fmla="*/ 689705 w 1421182"/>
                <a:gd name="connsiteY8" fmla="*/ 75546 h 1525140"/>
                <a:gd name="connsiteX9" fmla="*/ 732615 w 1421182"/>
                <a:gd name="connsiteY9" fmla="*/ 126723 h 1525140"/>
                <a:gd name="connsiteX10" fmla="*/ 553923 w 1421182"/>
                <a:gd name="connsiteY10" fmla="*/ 35218 h 1525140"/>
                <a:gd name="connsiteX11" fmla="*/ 473286 w 1421182"/>
                <a:gd name="connsiteY11" fmla="*/ 810949 h 1525140"/>
                <a:gd name="connsiteX12" fmla="*/ 338442 w 1421182"/>
                <a:gd name="connsiteY12" fmla="*/ 757044 h 1525140"/>
                <a:gd name="connsiteX13" fmla="*/ 719 w 1421182"/>
                <a:gd name="connsiteY13" fmla="*/ 456367 h 1525140"/>
                <a:gd name="connsiteX0" fmla="*/ 719 w 1421182"/>
                <a:gd name="connsiteY0" fmla="*/ 391802 h 1460575"/>
                <a:gd name="connsiteX1" fmla="*/ 140932 w 1421182"/>
                <a:gd name="connsiteY1" fmla="*/ 787576 h 1460575"/>
                <a:gd name="connsiteX2" fmla="*/ 309182 w 1421182"/>
                <a:gd name="connsiteY2" fmla="*/ 1146021 h 1460575"/>
                <a:gd name="connsiteX3" fmla="*/ 693290 w 1421182"/>
                <a:gd name="connsiteY3" fmla="*/ 1453378 h 1460575"/>
                <a:gd name="connsiteX4" fmla="*/ 1311364 w 1421182"/>
                <a:gd name="connsiteY4" fmla="*/ 1460575 h 1460575"/>
                <a:gd name="connsiteX5" fmla="*/ 1421092 w 1421182"/>
                <a:gd name="connsiteY5" fmla="*/ 560805 h 1460575"/>
                <a:gd name="connsiteX6" fmla="*/ 1170363 w 1421182"/>
                <a:gd name="connsiteY6" fmla="*/ 99786 h 1460575"/>
                <a:gd name="connsiteX7" fmla="*/ 916396 w 1421182"/>
                <a:gd name="connsiteY7" fmla="*/ 70525 h 1460575"/>
                <a:gd name="connsiteX8" fmla="*/ 689705 w 1421182"/>
                <a:gd name="connsiteY8" fmla="*/ 10981 h 1460575"/>
                <a:gd name="connsiteX9" fmla="*/ 732615 w 1421182"/>
                <a:gd name="connsiteY9" fmla="*/ 62158 h 1460575"/>
                <a:gd name="connsiteX10" fmla="*/ 539718 w 1421182"/>
                <a:gd name="connsiteY10" fmla="*/ 48800 h 1460575"/>
                <a:gd name="connsiteX11" fmla="*/ 473286 w 1421182"/>
                <a:gd name="connsiteY11" fmla="*/ 746384 h 1460575"/>
                <a:gd name="connsiteX12" fmla="*/ 338442 w 1421182"/>
                <a:gd name="connsiteY12" fmla="*/ 692479 h 1460575"/>
                <a:gd name="connsiteX13" fmla="*/ 719 w 1421182"/>
                <a:gd name="connsiteY13" fmla="*/ 391802 h 1460575"/>
                <a:gd name="connsiteX0" fmla="*/ 719 w 1421182"/>
                <a:gd name="connsiteY0" fmla="*/ 399347 h 1468120"/>
                <a:gd name="connsiteX1" fmla="*/ 140932 w 1421182"/>
                <a:gd name="connsiteY1" fmla="*/ 795121 h 1468120"/>
                <a:gd name="connsiteX2" fmla="*/ 309182 w 1421182"/>
                <a:gd name="connsiteY2" fmla="*/ 1153566 h 1468120"/>
                <a:gd name="connsiteX3" fmla="*/ 693290 w 1421182"/>
                <a:gd name="connsiteY3" fmla="*/ 1460923 h 1468120"/>
                <a:gd name="connsiteX4" fmla="*/ 1311364 w 1421182"/>
                <a:gd name="connsiteY4" fmla="*/ 1468120 h 1468120"/>
                <a:gd name="connsiteX5" fmla="*/ 1421092 w 1421182"/>
                <a:gd name="connsiteY5" fmla="*/ 568350 h 1468120"/>
                <a:gd name="connsiteX6" fmla="*/ 1170363 w 1421182"/>
                <a:gd name="connsiteY6" fmla="*/ 107331 h 1468120"/>
                <a:gd name="connsiteX7" fmla="*/ 916396 w 1421182"/>
                <a:gd name="connsiteY7" fmla="*/ 78070 h 1468120"/>
                <a:gd name="connsiteX8" fmla="*/ 817586 w 1421182"/>
                <a:gd name="connsiteY8" fmla="*/ 765 h 1468120"/>
                <a:gd name="connsiteX9" fmla="*/ 732615 w 1421182"/>
                <a:gd name="connsiteY9" fmla="*/ 69703 h 1468120"/>
                <a:gd name="connsiteX10" fmla="*/ 539718 w 1421182"/>
                <a:gd name="connsiteY10" fmla="*/ 56345 h 1468120"/>
                <a:gd name="connsiteX11" fmla="*/ 473286 w 1421182"/>
                <a:gd name="connsiteY11" fmla="*/ 753929 h 1468120"/>
                <a:gd name="connsiteX12" fmla="*/ 338442 w 1421182"/>
                <a:gd name="connsiteY12" fmla="*/ 700024 h 1468120"/>
                <a:gd name="connsiteX13" fmla="*/ 719 w 1421182"/>
                <a:gd name="connsiteY13" fmla="*/ 399347 h 1468120"/>
                <a:gd name="connsiteX0" fmla="*/ 719 w 1421182"/>
                <a:gd name="connsiteY0" fmla="*/ 391166 h 1459939"/>
                <a:gd name="connsiteX1" fmla="*/ 140932 w 1421182"/>
                <a:gd name="connsiteY1" fmla="*/ 786940 h 1459939"/>
                <a:gd name="connsiteX2" fmla="*/ 309182 w 1421182"/>
                <a:gd name="connsiteY2" fmla="*/ 1145385 h 1459939"/>
                <a:gd name="connsiteX3" fmla="*/ 693290 w 1421182"/>
                <a:gd name="connsiteY3" fmla="*/ 1452742 h 1459939"/>
                <a:gd name="connsiteX4" fmla="*/ 1311364 w 1421182"/>
                <a:gd name="connsiteY4" fmla="*/ 1459939 h 1459939"/>
                <a:gd name="connsiteX5" fmla="*/ 1421092 w 1421182"/>
                <a:gd name="connsiteY5" fmla="*/ 560169 h 1459939"/>
                <a:gd name="connsiteX6" fmla="*/ 1170363 w 1421182"/>
                <a:gd name="connsiteY6" fmla="*/ 99150 h 1459939"/>
                <a:gd name="connsiteX7" fmla="*/ 916396 w 1421182"/>
                <a:gd name="connsiteY7" fmla="*/ 69889 h 1459939"/>
                <a:gd name="connsiteX8" fmla="*/ 732615 w 1421182"/>
                <a:gd name="connsiteY8" fmla="*/ 61522 h 1459939"/>
                <a:gd name="connsiteX9" fmla="*/ 539718 w 1421182"/>
                <a:gd name="connsiteY9" fmla="*/ 48164 h 1459939"/>
                <a:gd name="connsiteX10" fmla="*/ 473286 w 1421182"/>
                <a:gd name="connsiteY10" fmla="*/ 745748 h 1459939"/>
                <a:gd name="connsiteX11" fmla="*/ 338442 w 1421182"/>
                <a:gd name="connsiteY11" fmla="*/ 691843 h 1459939"/>
                <a:gd name="connsiteX12" fmla="*/ 719 w 1421182"/>
                <a:gd name="connsiteY12" fmla="*/ 391166 h 1459939"/>
                <a:gd name="connsiteX0" fmla="*/ 719 w 1421182"/>
                <a:gd name="connsiteY0" fmla="*/ 375395 h 1444168"/>
                <a:gd name="connsiteX1" fmla="*/ 140932 w 1421182"/>
                <a:gd name="connsiteY1" fmla="*/ 771169 h 1444168"/>
                <a:gd name="connsiteX2" fmla="*/ 309182 w 1421182"/>
                <a:gd name="connsiteY2" fmla="*/ 1129614 h 1444168"/>
                <a:gd name="connsiteX3" fmla="*/ 693290 w 1421182"/>
                <a:gd name="connsiteY3" fmla="*/ 1436971 h 1444168"/>
                <a:gd name="connsiteX4" fmla="*/ 1311364 w 1421182"/>
                <a:gd name="connsiteY4" fmla="*/ 1444168 h 1444168"/>
                <a:gd name="connsiteX5" fmla="*/ 1421092 w 1421182"/>
                <a:gd name="connsiteY5" fmla="*/ 544398 h 1444168"/>
                <a:gd name="connsiteX6" fmla="*/ 1170363 w 1421182"/>
                <a:gd name="connsiteY6" fmla="*/ 83379 h 1444168"/>
                <a:gd name="connsiteX7" fmla="*/ 916396 w 1421182"/>
                <a:gd name="connsiteY7" fmla="*/ 54118 h 1444168"/>
                <a:gd name="connsiteX8" fmla="*/ 732615 w 1421182"/>
                <a:gd name="connsiteY8" fmla="*/ 45751 h 1444168"/>
                <a:gd name="connsiteX9" fmla="*/ 529062 w 1421182"/>
                <a:gd name="connsiteY9" fmla="*/ 53706 h 1444168"/>
                <a:gd name="connsiteX10" fmla="*/ 473286 w 1421182"/>
                <a:gd name="connsiteY10" fmla="*/ 729977 h 1444168"/>
                <a:gd name="connsiteX11" fmla="*/ 338442 w 1421182"/>
                <a:gd name="connsiteY11" fmla="*/ 676072 h 1444168"/>
                <a:gd name="connsiteX12" fmla="*/ 719 w 1421182"/>
                <a:gd name="connsiteY12" fmla="*/ 375395 h 1444168"/>
                <a:gd name="connsiteX0" fmla="*/ 719 w 1421182"/>
                <a:gd name="connsiteY0" fmla="*/ 383267 h 1452040"/>
                <a:gd name="connsiteX1" fmla="*/ 140932 w 1421182"/>
                <a:gd name="connsiteY1" fmla="*/ 779041 h 1452040"/>
                <a:gd name="connsiteX2" fmla="*/ 309182 w 1421182"/>
                <a:gd name="connsiteY2" fmla="*/ 1137486 h 1452040"/>
                <a:gd name="connsiteX3" fmla="*/ 693290 w 1421182"/>
                <a:gd name="connsiteY3" fmla="*/ 1444843 h 1452040"/>
                <a:gd name="connsiteX4" fmla="*/ 1311364 w 1421182"/>
                <a:gd name="connsiteY4" fmla="*/ 1452040 h 1452040"/>
                <a:gd name="connsiteX5" fmla="*/ 1421092 w 1421182"/>
                <a:gd name="connsiteY5" fmla="*/ 552270 h 1452040"/>
                <a:gd name="connsiteX6" fmla="*/ 1170363 w 1421182"/>
                <a:gd name="connsiteY6" fmla="*/ 91251 h 1452040"/>
                <a:gd name="connsiteX7" fmla="*/ 916396 w 1421182"/>
                <a:gd name="connsiteY7" fmla="*/ 61990 h 1452040"/>
                <a:gd name="connsiteX8" fmla="*/ 732615 w 1421182"/>
                <a:gd name="connsiteY8" fmla="*/ 53623 h 1452040"/>
                <a:gd name="connsiteX9" fmla="*/ 529062 w 1421182"/>
                <a:gd name="connsiteY9" fmla="*/ 61578 h 1452040"/>
                <a:gd name="connsiteX10" fmla="*/ 473286 w 1421182"/>
                <a:gd name="connsiteY10" fmla="*/ 737849 h 1452040"/>
                <a:gd name="connsiteX11" fmla="*/ 338442 w 1421182"/>
                <a:gd name="connsiteY11" fmla="*/ 683944 h 1452040"/>
                <a:gd name="connsiteX12" fmla="*/ 719 w 1421182"/>
                <a:gd name="connsiteY12" fmla="*/ 383267 h 1452040"/>
                <a:gd name="connsiteX0" fmla="*/ 719 w 1421182"/>
                <a:gd name="connsiteY0" fmla="*/ 401489 h 1470262"/>
                <a:gd name="connsiteX1" fmla="*/ 140932 w 1421182"/>
                <a:gd name="connsiteY1" fmla="*/ 797263 h 1470262"/>
                <a:gd name="connsiteX2" fmla="*/ 309182 w 1421182"/>
                <a:gd name="connsiteY2" fmla="*/ 1155708 h 1470262"/>
                <a:gd name="connsiteX3" fmla="*/ 693290 w 1421182"/>
                <a:gd name="connsiteY3" fmla="*/ 1463065 h 1470262"/>
                <a:gd name="connsiteX4" fmla="*/ 1311364 w 1421182"/>
                <a:gd name="connsiteY4" fmla="*/ 1470262 h 1470262"/>
                <a:gd name="connsiteX5" fmla="*/ 1421092 w 1421182"/>
                <a:gd name="connsiteY5" fmla="*/ 570492 h 1470262"/>
                <a:gd name="connsiteX6" fmla="*/ 1170363 w 1421182"/>
                <a:gd name="connsiteY6" fmla="*/ 109473 h 1470262"/>
                <a:gd name="connsiteX7" fmla="*/ 916396 w 1421182"/>
                <a:gd name="connsiteY7" fmla="*/ 80212 h 1470262"/>
                <a:gd name="connsiteX8" fmla="*/ 732615 w 1421182"/>
                <a:gd name="connsiteY8" fmla="*/ 71845 h 1470262"/>
                <a:gd name="connsiteX9" fmla="*/ 529062 w 1421182"/>
                <a:gd name="connsiteY9" fmla="*/ 79800 h 1470262"/>
                <a:gd name="connsiteX10" fmla="*/ 473286 w 1421182"/>
                <a:gd name="connsiteY10" fmla="*/ 756071 h 1470262"/>
                <a:gd name="connsiteX11" fmla="*/ 338442 w 1421182"/>
                <a:gd name="connsiteY11" fmla="*/ 702166 h 1470262"/>
                <a:gd name="connsiteX12" fmla="*/ 719 w 1421182"/>
                <a:gd name="connsiteY12" fmla="*/ 401489 h 1470262"/>
                <a:gd name="connsiteX0" fmla="*/ 719 w 1421182"/>
                <a:gd name="connsiteY0" fmla="*/ 401489 h 1470262"/>
                <a:gd name="connsiteX1" fmla="*/ 140932 w 1421182"/>
                <a:gd name="connsiteY1" fmla="*/ 797263 h 1470262"/>
                <a:gd name="connsiteX2" fmla="*/ 309182 w 1421182"/>
                <a:gd name="connsiteY2" fmla="*/ 1155708 h 1470262"/>
                <a:gd name="connsiteX3" fmla="*/ 693290 w 1421182"/>
                <a:gd name="connsiteY3" fmla="*/ 1463065 h 1470262"/>
                <a:gd name="connsiteX4" fmla="*/ 1311364 w 1421182"/>
                <a:gd name="connsiteY4" fmla="*/ 1470262 h 1470262"/>
                <a:gd name="connsiteX5" fmla="*/ 1421092 w 1421182"/>
                <a:gd name="connsiteY5" fmla="*/ 570492 h 1470262"/>
                <a:gd name="connsiteX6" fmla="*/ 1170363 w 1421182"/>
                <a:gd name="connsiteY6" fmla="*/ 109473 h 1470262"/>
                <a:gd name="connsiteX7" fmla="*/ 916396 w 1421182"/>
                <a:gd name="connsiteY7" fmla="*/ 80212 h 1470262"/>
                <a:gd name="connsiteX8" fmla="*/ 732615 w 1421182"/>
                <a:gd name="connsiteY8" fmla="*/ 71845 h 1470262"/>
                <a:gd name="connsiteX9" fmla="*/ 529062 w 1421182"/>
                <a:gd name="connsiteY9" fmla="*/ 79800 h 1470262"/>
                <a:gd name="connsiteX10" fmla="*/ 473286 w 1421182"/>
                <a:gd name="connsiteY10" fmla="*/ 756071 h 1470262"/>
                <a:gd name="connsiteX11" fmla="*/ 338442 w 1421182"/>
                <a:gd name="connsiteY11" fmla="*/ 702166 h 1470262"/>
                <a:gd name="connsiteX12" fmla="*/ 719 w 1421182"/>
                <a:gd name="connsiteY12" fmla="*/ 401489 h 1470262"/>
                <a:gd name="connsiteX0" fmla="*/ 719 w 1421182"/>
                <a:gd name="connsiteY0" fmla="*/ 401489 h 1470262"/>
                <a:gd name="connsiteX1" fmla="*/ 140932 w 1421182"/>
                <a:gd name="connsiteY1" fmla="*/ 797263 h 1470262"/>
                <a:gd name="connsiteX2" fmla="*/ 309182 w 1421182"/>
                <a:gd name="connsiteY2" fmla="*/ 1155708 h 1470262"/>
                <a:gd name="connsiteX3" fmla="*/ 693290 w 1421182"/>
                <a:gd name="connsiteY3" fmla="*/ 1463065 h 1470262"/>
                <a:gd name="connsiteX4" fmla="*/ 1311364 w 1421182"/>
                <a:gd name="connsiteY4" fmla="*/ 1470262 h 1470262"/>
                <a:gd name="connsiteX5" fmla="*/ 1421092 w 1421182"/>
                <a:gd name="connsiteY5" fmla="*/ 570492 h 1470262"/>
                <a:gd name="connsiteX6" fmla="*/ 1170363 w 1421182"/>
                <a:gd name="connsiteY6" fmla="*/ 109473 h 1470262"/>
                <a:gd name="connsiteX7" fmla="*/ 916396 w 1421182"/>
                <a:gd name="connsiteY7" fmla="*/ 80212 h 1470262"/>
                <a:gd name="connsiteX8" fmla="*/ 732615 w 1421182"/>
                <a:gd name="connsiteY8" fmla="*/ 71845 h 1470262"/>
                <a:gd name="connsiteX9" fmla="*/ 529062 w 1421182"/>
                <a:gd name="connsiteY9" fmla="*/ 79800 h 1470262"/>
                <a:gd name="connsiteX10" fmla="*/ 473286 w 1421182"/>
                <a:gd name="connsiteY10" fmla="*/ 756071 h 1470262"/>
                <a:gd name="connsiteX11" fmla="*/ 338442 w 1421182"/>
                <a:gd name="connsiteY11" fmla="*/ 702166 h 1470262"/>
                <a:gd name="connsiteX12" fmla="*/ 719 w 1421182"/>
                <a:gd name="connsiteY12" fmla="*/ 401489 h 1470262"/>
                <a:gd name="connsiteX0" fmla="*/ 719 w 1421182"/>
                <a:gd name="connsiteY0" fmla="*/ 401489 h 1470262"/>
                <a:gd name="connsiteX1" fmla="*/ 140932 w 1421182"/>
                <a:gd name="connsiteY1" fmla="*/ 797263 h 1470262"/>
                <a:gd name="connsiteX2" fmla="*/ 309182 w 1421182"/>
                <a:gd name="connsiteY2" fmla="*/ 1155708 h 1470262"/>
                <a:gd name="connsiteX3" fmla="*/ 693290 w 1421182"/>
                <a:gd name="connsiteY3" fmla="*/ 1463065 h 1470262"/>
                <a:gd name="connsiteX4" fmla="*/ 1311364 w 1421182"/>
                <a:gd name="connsiteY4" fmla="*/ 1470262 h 1470262"/>
                <a:gd name="connsiteX5" fmla="*/ 1421092 w 1421182"/>
                <a:gd name="connsiteY5" fmla="*/ 570492 h 1470262"/>
                <a:gd name="connsiteX6" fmla="*/ 1170363 w 1421182"/>
                <a:gd name="connsiteY6" fmla="*/ 109473 h 1470262"/>
                <a:gd name="connsiteX7" fmla="*/ 916396 w 1421182"/>
                <a:gd name="connsiteY7" fmla="*/ 80212 h 1470262"/>
                <a:gd name="connsiteX8" fmla="*/ 732615 w 1421182"/>
                <a:gd name="connsiteY8" fmla="*/ 71845 h 1470262"/>
                <a:gd name="connsiteX9" fmla="*/ 529062 w 1421182"/>
                <a:gd name="connsiteY9" fmla="*/ 79800 h 1470262"/>
                <a:gd name="connsiteX10" fmla="*/ 473286 w 1421182"/>
                <a:gd name="connsiteY10" fmla="*/ 756071 h 1470262"/>
                <a:gd name="connsiteX11" fmla="*/ 338442 w 1421182"/>
                <a:gd name="connsiteY11" fmla="*/ 702166 h 1470262"/>
                <a:gd name="connsiteX12" fmla="*/ 719 w 1421182"/>
                <a:gd name="connsiteY12" fmla="*/ 401489 h 1470262"/>
                <a:gd name="connsiteX0" fmla="*/ 719 w 1421182"/>
                <a:gd name="connsiteY0" fmla="*/ 401489 h 1470262"/>
                <a:gd name="connsiteX1" fmla="*/ 140932 w 1421182"/>
                <a:gd name="connsiteY1" fmla="*/ 797263 h 1470262"/>
                <a:gd name="connsiteX2" fmla="*/ 309182 w 1421182"/>
                <a:gd name="connsiteY2" fmla="*/ 1155708 h 1470262"/>
                <a:gd name="connsiteX3" fmla="*/ 693290 w 1421182"/>
                <a:gd name="connsiteY3" fmla="*/ 1463065 h 1470262"/>
                <a:gd name="connsiteX4" fmla="*/ 1311364 w 1421182"/>
                <a:gd name="connsiteY4" fmla="*/ 1470262 h 1470262"/>
                <a:gd name="connsiteX5" fmla="*/ 1421092 w 1421182"/>
                <a:gd name="connsiteY5" fmla="*/ 570492 h 1470262"/>
                <a:gd name="connsiteX6" fmla="*/ 1170363 w 1421182"/>
                <a:gd name="connsiteY6" fmla="*/ 109473 h 1470262"/>
                <a:gd name="connsiteX7" fmla="*/ 955471 w 1421182"/>
                <a:gd name="connsiteY7" fmla="*/ 83763 h 1470262"/>
                <a:gd name="connsiteX8" fmla="*/ 732615 w 1421182"/>
                <a:gd name="connsiteY8" fmla="*/ 71845 h 1470262"/>
                <a:gd name="connsiteX9" fmla="*/ 529062 w 1421182"/>
                <a:gd name="connsiteY9" fmla="*/ 79800 h 1470262"/>
                <a:gd name="connsiteX10" fmla="*/ 473286 w 1421182"/>
                <a:gd name="connsiteY10" fmla="*/ 756071 h 1470262"/>
                <a:gd name="connsiteX11" fmla="*/ 338442 w 1421182"/>
                <a:gd name="connsiteY11" fmla="*/ 702166 h 1470262"/>
                <a:gd name="connsiteX12" fmla="*/ 719 w 1421182"/>
                <a:gd name="connsiteY12" fmla="*/ 401489 h 1470262"/>
                <a:gd name="connsiteX0" fmla="*/ 719 w 1421182"/>
                <a:gd name="connsiteY0" fmla="*/ 401489 h 1470262"/>
                <a:gd name="connsiteX1" fmla="*/ 140932 w 1421182"/>
                <a:gd name="connsiteY1" fmla="*/ 797263 h 1470262"/>
                <a:gd name="connsiteX2" fmla="*/ 309182 w 1421182"/>
                <a:gd name="connsiteY2" fmla="*/ 1155708 h 1470262"/>
                <a:gd name="connsiteX3" fmla="*/ 693290 w 1421182"/>
                <a:gd name="connsiteY3" fmla="*/ 1463065 h 1470262"/>
                <a:gd name="connsiteX4" fmla="*/ 1311364 w 1421182"/>
                <a:gd name="connsiteY4" fmla="*/ 1470262 h 1470262"/>
                <a:gd name="connsiteX5" fmla="*/ 1421092 w 1421182"/>
                <a:gd name="connsiteY5" fmla="*/ 570492 h 1470262"/>
                <a:gd name="connsiteX6" fmla="*/ 1170363 w 1421182"/>
                <a:gd name="connsiteY6" fmla="*/ 109473 h 1470262"/>
                <a:gd name="connsiteX7" fmla="*/ 955471 w 1421182"/>
                <a:gd name="connsiteY7" fmla="*/ 83763 h 1470262"/>
                <a:gd name="connsiteX8" fmla="*/ 732615 w 1421182"/>
                <a:gd name="connsiteY8" fmla="*/ 71845 h 1470262"/>
                <a:gd name="connsiteX9" fmla="*/ 529062 w 1421182"/>
                <a:gd name="connsiteY9" fmla="*/ 79800 h 1470262"/>
                <a:gd name="connsiteX10" fmla="*/ 473286 w 1421182"/>
                <a:gd name="connsiteY10" fmla="*/ 756071 h 1470262"/>
                <a:gd name="connsiteX11" fmla="*/ 338442 w 1421182"/>
                <a:gd name="connsiteY11" fmla="*/ 702166 h 1470262"/>
                <a:gd name="connsiteX12" fmla="*/ 719 w 1421182"/>
                <a:gd name="connsiteY12" fmla="*/ 401489 h 1470262"/>
                <a:gd name="connsiteX0" fmla="*/ 719 w 1421182"/>
                <a:gd name="connsiteY0" fmla="*/ 401489 h 1470262"/>
                <a:gd name="connsiteX1" fmla="*/ 140932 w 1421182"/>
                <a:gd name="connsiteY1" fmla="*/ 797263 h 1470262"/>
                <a:gd name="connsiteX2" fmla="*/ 309182 w 1421182"/>
                <a:gd name="connsiteY2" fmla="*/ 1155708 h 1470262"/>
                <a:gd name="connsiteX3" fmla="*/ 693290 w 1421182"/>
                <a:gd name="connsiteY3" fmla="*/ 1463065 h 1470262"/>
                <a:gd name="connsiteX4" fmla="*/ 1311364 w 1421182"/>
                <a:gd name="connsiteY4" fmla="*/ 1470262 h 1470262"/>
                <a:gd name="connsiteX5" fmla="*/ 1421092 w 1421182"/>
                <a:gd name="connsiteY5" fmla="*/ 570492 h 1470262"/>
                <a:gd name="connsiteX6" fmla="*/ 1170363 w 1421182"/>
                <a:gd name="connsiteY6" fmla="*/ 109473 h 1470262"/>
                <a:gd name="connsiteX7" fmla="*/ 955471 w 1421182"/>
                <a:gd name="connsiteY7" fmla="*/ 83763 h 1470262"/>
                <a:gd name="connsiteX8" fmla="*/ 732615 w 1421182"/>
                <a:gd name="connsiteY8" fmla="*/ 71845 h 1470262"/>
                <a:gd name="connsiteX9" fmla="*/ 529062 w 1421182"/>
                <a:gd name="connsiteY9" fmla="*/ 79800 h 1470262"/>
                <a:gd name="connsiteX10" fmla="*/ 473286 w 1421182"/>
                <a:gd name="connsiteY10" fmla="*/ 756071 h 1470262"/>
                <a:gd name="connsiteX11" fmla="*/ 338442 w 1421182"/>
                <a:gd name="connsiteY11" fmla="*/ 702166 h 1470262"/>
                <a:gd name="connsiteX12" fmla="*/ 719 w 1421182"/>
                <a:gd name="connsiteY12" fmla="*/ 401489 h 1470262"/>
                <a:gd name="connsiteX0" fmla="*/ 719 w 1421182"/>
                <a:gd name="connsiteY0" fmla="*/ 401489 h 1470262"/>
                <a:gd name="connsiteX1" fmla="*/ 140932 w 1421182"/>
                <a:gd name="connsiteY1" fmla="*/ 797263 h 1470262"/>
                <a:gd name="connsiteX2" fmla="*/ 309182 w 1421182"/>
                <a:gd name="connsiteY2" fmla="*/ 1155708 h 1470262"/>
                <a:gd name="connsiteX3" fmla="*/ 693290 w 1421182"/>
                <a:gd name="connsiteY3" fmla="*/ 1463065 h 1470262"/>
                <a:gd name="connsiteX4" fmla="*/ 1311364 w 1421182"/>
                <a:gd name="connsiteY4" fmla="*/ 1470262 h 1470262"/>
                <a:gd name="connsiteX5" fmla="*/ 1421092 w 1421182"/>
                <a:gd name="connsiteY5" fmla="*/ 570492 h 1470262"/>
                <a:gd name="connsiteX6" fmla="*/ 1170363 w 1421182"/>
                <a:gd name="connsiteY6" fmla="*/ 109473 h 1470262"/>
                <a:gd name="connsiteX7" fmla="*/ 955471 w 1421182"/>
                <a:gd name="connsiteY7" fmla="*/ 83763 h 1470262"/>
                <a:gd name="connsiteX8" fmla="*/ 732615 w 1421182"/>
                <a:gd name="connsiteY8" fmla="*/ 71845 h 1470262"/>
                <a:gd name="connsiteX9" fmla="*/ 529062 w 1421182"/>
                <a:gd name="connsiteY9" fmla="*/ 79800 h 1470262"/>
                <a:gd name="connsiteX10" fmla="*/ 473286 w 1421182"/>
                <a:gd name="connsiteY10" fmla="*/ 756071 h 1470262"/>
                <a:gd name="connsiteX11" fmla="*/ 338442 w 1421182"/>
                <a:gd name="connsiteY11" fmla="*/ 702166 h 1470262"/>
                <a:gd name="connsiteX12" fmla="*/ 719 w 1421182"/>
                <a:gd name="connsiteY12" fmla="*/ 401489 h 1470262"/>
                <a:gd name="connsiteX0" fmla="*/ 719 w 1422642"/>
                <a:gd name="connsiteY0" fmla="*/ 401489 h 1470262"/>
                <a:gd name="connsiteX1" fmla="*/ 140932 w 1422642"/>
                <a:gd name="connsiteY1" fmla="*/ 797263 h 1470262"/>
                <a:gd name="connsiteX2" fmla="*/ 309182 w 1422642"/>
                <a:gd name="connsiteY2" fmla="*/ 1155708 h 1470262"/>
                <a:gd name="connsiteX3" fmla="*/ 693290 w 1422642"/>
                <a:gd name="connsiteY3" fmla="*/ 1463065 h 1470262"/>
                <a:gd name="connsiteX4" fmla="*/ 1311364 w 1422642"/>
                <a:gd name="connsiteY4" fmla="*/ 1470262 h 1470262"/>
                <a:gd name="connsiteX5" fmla="*/ 1421092 w 1422642"/>
                <a:gd name="connsiteY5" fmla="*/ 570492 h 1470262"/>
                <a:gd name="connsiteX6" fmla="*/ 1170363 w 1422642"/>
                <a:gd name="connsiteY6" fmla="*/ 109473 h 1470262"/>
                <a:gd name="connsiteX7" fmla="*/ 955471 w 1422642"/>
                <a:gd name="connsiteY7" fmla="*/ 83763 h 1470262"/>
                <a:gd name="connsiteX8" fmla="*/ 732615 w 1422642"/>
                <a:gd name="connsiteY8" fmla="*/ 71845 h 1470262"/>
                <a:gd name="connsiteX9" fmla="*/ 529062 w 1422642"/>
                <a:gd name="connsiteY9" fmla="*/ 79800 h 1470262"/>
                <a:gd name="connsiteX10" fmla="*/ 473286 w 1422642"/>
                <a:gd name="connsiteY10" fmla="*/ 756071 h 1470262"/>
                <a:gd name="connsiteX11" fmla="*/ 338442 w 1422642"/>
                <a:gd name="connsiteY11" fmla="*/ 702166 h 1470262"/>
                <a:gd name="connsiteX12" fmla="*/ 719 w 1422642"/>
                <a:gd name="connsiteY12" fmla="*/ 401489 h 1470262"/>
                <a:gd name="connsiteX0" fmla="*/ 719 w 1421182"/>
                <a:gd name="connsiteY0" fmla="*/ 401489 h 1470262"/>
                <a:gd name="connsiteX1" fmla="*/ 140932 w 1421182"/>
                <a:gd name="connsiteY1" fmla="*/ 797263 h 1470262"/>
                <a:gd name="connsiteX2" fmla="*/ 309182 w 1421182"/>
                <a:gd name="connsiteY2" fmla="*/ 1155708 h 1470262"/>
                <a:gd name="connsiteX3" fmla="*/ 693290 w 1421182"/>
                <a:gd name="connsiteY3" fmla="*/ 1463065 h 1470262"/>
                <a:gd name="connsiteX4" fmla="*/ 1311364 w 1421182"/>
                <a:gd name="connsiteY4" fmla="*/ 1470262 h 1470262"/>
                <a:gd name="connsiteX5" fmla="*/ 1421092 w 1421182"/>
                <a:gd name="connsiteY5" fmla="*/ 570492 h 1470262"/>
                <a:gd name="connsiteX6" fmla="*/ 1170363 w 1421182"/>
                <a:gd name="connsiteY6" fmla="*/ 109473 h 1470262"/>
                <a:gd name="connsiteX7" fmla="*/ 955471 w 1421182"/>
                <a:gd name="connsiteY7" fmla="*/ 83763 h 1470262"/>
                <a:gd name="connsiteX8" fmla="*/ 732615 w 1421182"/>
                <a:gd name="connsiteY8" fmla="*/ 71845 h 1470262"/>
                <a:gd name="connsiteX9" fmla="*/ 529062 w 1421182"/>
                <a:gd name="connsiteY9" fmla="*/ 79800 h 1470262"/>
                <a:gd name="connsiteX10" fmla="*/ 473286 w 1421182"/>
                <a:gd name="connsiteY10" fmla="*/ 756071 h 1470262"/>
                <a:gd name="connsiteX11" fmla="*/ 338442 w 1421182"/>
                <a:gd name="connsiteY11" fmla="*/ 702166 h 1470262"/>
                <a:gd name="connsiteX12" fmla="*/ 719 w 1421182"/>
                <a:gd name="connsiteY12" fmla="*/ 401489 h 1470262"/>
                <a:gd name="connsiteX0" fmla="*/ 719 w 1421182"/>
                <a:gd name="connsiteY0" fmla="*/ 401489 h 1470262"/>
                <a:gd name="connsiteX1" fmla="*/ 140932 w 1421182"/>
                <a:gd name="connsiteY1" fmla="*/ 797263 h 1470262"/>
                <a:gd name="connsiteX2" fmla="*/ 309182 w 1421182"/>
                <a:gd name="connsiteY2" fmla="*/ 1155708 h 1470262"/>
                <a:gd name="connsiteX3" fmla="*/ 693290 w 1421182"/>
                <a:gd name="connsiteY3" fmla="*/ 1463065 h 1470262"/>
                <a:gd name="connsiteX4" fmla="*/ 1311364 w 1421182"/>
                <a:gd name="connsiteY4" fmla="*/ 1470262 h 1470262"/>
                <a:gd name="connsiteX5" fmla="*/ 1421092 w 1421182"/>
                <a:gd name="connsiteY5" fmla="*/ 570492 h 1470262"/>
                <a:gd name="connsiteX6" fmla="*/ 1170363 w 1421182"/>
                <a:gd name="connsiteY6" fmla="*/ 109473 h 1470262"/>
                <a:gd name="connsiteX7" fmla="*/ 955471 w 1421182"/>
                <a:gd name="connsiteY7" fmla="*/ 83763 h 1470262"/>
                <a:gd name="connsiteX8" fmla="*/ 732615 w 1421182"/>
                <a:gd name="connsiteY8" fmla="*/ 71845 h 1470262"/>
                <a:gd name="connsiteX9" fmla="*/ 529062 w 1421182"/>
                <a:gd name="connsiteY9" fmla="*/ 79800 h 1470262"/>
                <a:gd name="connsiteX10" fmla="*/ 473286 w 1421182"/>
                <a:gd name="connsiteY10" fmla="*/ 756071 h 1470262"/>
                <a:gd name="connsiteX11" fmla="*/ 338442 w 1421182"/>
                <a:gd name="connsiteY11" fmla="*/ 702166 h 1470262"/>
                <a:gd name="connsiteX12" fmla="*/ 719 w 1421182"/>
                <a:gd name="connsiteY12" fmla="*/ 401489 h 1470262"/>
                <a:gd name="connsiteX0" fmla="*/ 719 w 1421182"/>
                <a:gd name="connsiteY0" fmla="*/ 401489 h 1470262"/>
                <a:gd name="connsiteX1" fmla="*/ 140932 w 1421182"/>
                <a:gd name="connsiteY1" fmla="*/ 797263 h 1470262"/>
                <a:gd name="connsiteX2" fmla="*/ 309182 w 1421182"/>
                <a:gd name="connsiteY2" fmla="*/ 1155708 h 1470262"/>
                <a:gd name="connsiteX3" fmla="*/ 693290 w 1421182"/>
                <a:gd name="connsiteY3" fmla="*/ 1463065 h 1470262"/>
                <a:gd name="connsiteX4" fmla="*/ 1311364 w 1421182"/>
                <a:gd name="connsiteY4" fmla="*/ 1470262 h 1470262"/>
                <a:gd name="connsiteX5" fmla="*/ 1421092 w 1421182"/>
                <a:gd name="connsiteY5" fmla="*/ 570492 h 1470262"/>
                <a:gd name="connsiteX6" fmla="*/ 1170363 w 1421182"/>
                <a:gd name="connsiteY6" fmla="*/ 109473 h 1470262"/>
                <a:gd name="connsiteX7" fmla="*/ 955471 w 1421182"/>
                <a:gd name="connsiteY7" fmla="*/ 83763 h 1470262"/>
                <a:gd name="connsiteX8" fmla="*/ 732615 w 1421182"/>
                <a:gd name="connsiteY8" fmla="*/ 71845 h 1470262"/>
                <a:gd name="connsiteX9" fmla="*/ 529062 w 1421182"/>
                <a:gd name="connsiteY9" fmla="*/ 79800 h 1470262"/>
                <a:gd name="connsiteX10" fmla="*/ 473286 w 1421182"/>
                <a:gd name="connsiteY10" fmla="*/ 756071 h 1470262"/>
                <a:gd name="connsiteX11" fmla="*/ 338442 w 1421182"/>
                <a:gd name="connsiteY11" fmla="*/ 702166 h 1470262"/>
                <a:gd name="connsiteX12" fmla="*/ 719 w 1421182"/>
                <a:gd name="connsiteY12" fmla="*/ 401489 h 1470262"/>
                <a:gd name="connsiteX0" fmla="*/ 719 w 1421182"/>
                <a:gd name="connsiteY0" fmla="*/ 405044 h 1473817"/>
                <a:gd name="connsiteX1" fmla="*/ 140932 w 1421182"/>
                <a:gd name="connsiteY1" fmla="*/ 800818 h 1473817"/>
                <a:gd name="connsiteX2" fmla="*/ 309182 w 1421182"/>
                <a:gd name="connsiteY2" fmla="*/ 1159263 h 1473817"/>
                <a:gd name="connsiteX3" fmla="*/ 693290 w 1421182"/>
                <a:gd name="connsiteY3" fmla="*/ 1466620 h 1473817"/>
                <a:gd name="connsiteX4" fmla="*/ 1311364 w 1421182"/>
                <a:gd name="connsiteY4" fmla="*/ 1473817 h 1473817"/>
                <a:gd name="connsiteX5" fmla="*/ 1421092 w 1421182"/>
                <a:gd name="connsiteY5" fmla="*/ 574047 h 1473817"/>
                <a:gd name="connsiteX6" fmla="*/ 1170363 w 1421182"/>
                <a:gd name="connsiteY6" fmla="*/ 113028 h 1473817"/>
                <a:gd name="connsiteX7" fmla="*/ 955471 w 1421182"/>
                <a:gd name="connsiteY7" fmla="*/ 87318 h 1473817"/>
                <a:gd name="connsiteX8" fmla="*/ 732615 w 1421182"/>
                <a:gd name="connsiteY8" fmla="*/ 75400 h 1473817"/>
                <a:gd name="connsiteX9" fmla="*/ 529062 w 1421182"/>
                <a:gd name="connsiteY9" fmla="*/ 83355 h 1473817"/>
                <a:gd name="connsiteX10" fmla="*/ 473286 w 1421182"/>
                <a:gd name="connsiteY10" fmla="*/ 759626 h 1473817"/>
                <a:gd name="connsiteX11" fmla="*/ 338442 w 1421182"/>
                <a:gd name="connsiteY11" fmla="*/ 705721 h 1473817"/>
                <a:gd name="connsiteX12" fmla="*/ 719 w 1421182"/>
                <a:gd name="connsiteY12" fmla="*/ 405044 h 1473817"/>
                <a:gd name="connsiteX0" fmla="*/ 719 w 1421182"/>
                <a:gd name="connsiteY0" fmla="*/ 405044 h 1473817"/>
                <a:gd name="connsiteX1" fmla="*/ 140932 w 1421182"/>
                <a:gd name="connsiteY1" fmla="*/ 800818 h 1473817"/>
                <a:gd name="connsiteX2" fmla="*/ 309182 w 1421182"/>
                <a:gd name="connsiteY2" fmla="*/ 1159263 h 1473817"/>
                <a:gd name="connsiteX3" fmla="*/ 693290 w 1421182"/>
                <a:gd name="connsiteY3" fmla="*/ 1466620 h 1473817"/>
                <a:gd name="connsiteX4" fmla="*/ 1311364 w 1421182"/>
                <a:gd name="connsiteY4" fmla="*/ 1473817 h 1473817"/>
                <a:gd name="connsiteX5" fmla="*/ 1421092 w 1421182"/>
                <a:gd name="connsiteY5" fmla="*/ 574047 h 1473817"/>
                <a:gd name="connsiteX6" fmla="*/ 1170363 w 1421182"/>
                <a:gd name="connsiteY6" fmla="*/ 113028 h 1473817"/>
                <a:gd name="connsiteX7" fmla="*/ 955471 w 1421182"/>
                <a:gd name="connsiteY7" fmla="*/ 87318 h 1473817"/>
                <a:gd name="connsiteX8" fmla="*/ 732615 w 1421182"/>
                <a:gd name="connsiteY8" fmla="*/ 75400 h 1473817"/>
                <a:gd name="connsiteX9" fmla="*/ 529062 w 1421182"/>
                <a:gd name="connsiteY9" fmla="*/ 83355 h 1473817"/>
                <a:gd name="connsiteX10" fmla="*/ 473286 w 1421182"/>
                <a:gd name="connsiteY10" fmla="*/ 759626 h 1473817"/>
                <a:gd name="connsiteX11" fmla="*/ 338442 w 1421182"/>
                <a:gd name="connsiteY11" fmla="*/ 705721 h 1473817"/>
                <a:gd name="connsiteX12" fmla="*/ 719 w 1421182"/>
                <a:gd name="connsiteY12" fmla="*/ 405044 h 1473817"/>
                <a:gd name="connsiteX0" fmla="*/ 719 w 1421182"/>
                <a:gd name="connsiteY0" fmla="*/ 389959 h 1458732"/>
                <a:gd name="connsiteX1" fmla="*/ 140932 w 1421182"/>
                <a:gd name="connsiteY1" fmla="*/ 785733 h 1458732"/>
                <a:gd name="connsiteX2" fmla="*/ 309182 w 1421182"/>
                <a:gd name="connsiteY2" fmla="*/ 1144178 h 1458732"/>
                <a:gd name="connsiteX3" fmla="*/ 693290 w 1421182"/>
                <a:gd name="connsiteY3" fmla="*/ 1451535 h 1458732"/>
                <a:gd name="connsiteX4" fmla="*/ 1311364 w 1421182"/>
                <a:gd name="connsiteY4" fmla="*/ 1458732 h 1458732"/>
                <a:gd name="connsiteX5" fmla="*/ 1421092 w 1421182"/>
                <a:gd name="connsiteY5" fmla="*/ 558962 h 1458732"/>
                <a:gd name="connsiteX6" fmla="*/ 1170363 w 1421182"/>
                <a:gd name="connsiteY6" fmla="*/ 97943 h 1458732"/>
                <a:gd name="connsiteX7" fmla="*/ 955471 w 1421182"/>
                <a:gd name="connsiteY7" fmla="*/ 72233 h 1458732"/>
                <a:gd name="connsiteX8" fmla="*/ 732615 w 1421182"/>
                <a:gd name="connsiteY8" fmla="*/ 60315 h 1458732"/>
                <a:gd name="connsiteX9" fmla="*/ 500647 w 1421182"/>
                <a:gd name="connsiteY9" fmla="*/ 128658 h 1458732"/>
                <a:gd name="connsiteX10" fmla="*/ 473286 w 1421182"/>
                <a:gd name="connsiteY10" fmla="*/ 744541 h 1458732"/>
                <a:gd name="connsiteX11" fmla="*/ 338442 w 1421182"/>
                <a:gd name="connsiteY11" fmla="*/ 690636 h 1458732"/>
                <a:gd name="connsiteX12" fmla="*/ 719 w 1421182"/>
                <a:gd name="connsiteY12" fmla="*/ 389959 h 1458732"/>
                <a:gd name="connsiteX0" fmla="*/ 719 w 1421182"/>
                <a:gd name="connsiteY0" fmla="*/ 389959 h 1458732"/>
                <a:gd name="connsiteX1" fmla="*/ 140932 w 1421182"/>
                <a:gd name="connsiteY1" fmla="*/ 785733 h 1458732"/>
                <a:gd name="connsiteX2" fmla="*/ 309182 w 1421182"/>
                <a:gd name="connsiteY2" fmla="*/ 1144178 h 1458732"/>
                <a:gd name="connsiteX3" fmla="*/ 693290 w 1421182"/>
                <a:gd name="connsiteY3" fmla="*/ 1451535 h 1458732"/>
                <a:gd name="connsiteX4" fmla="*/ 1311364 w 1421182"/>
                <a:gd name="connsiteY4" fmla="*/ 1458732 h 1458732"/>
                <a:gd name="connsiteX5" fmla="*/ 1421092 w 1421182"/>
                <a:gd name="connsiteY5" fmla="*/ 558962 h 1458732"/>
                <a:gd name="connsiteX6" fmla="*/ 1170363 w 1421182"/>
                <a:gd name="connsiteY6" fmla="*/ 97943 h 1458732"/>
                <a:gd name="connsiteX7" fmla="*/ 955471 w 1421182"/>
                <a:gd name="connsiteY7" fmla="*/ 72233 h 1458732"/>
                <a:gd name="connsiteX8" fmla="*/ 732615 w 1421182"/>
                <a:gd name="connsiteY8" fmla="*/ 60315 h 1458732"/>
                <a:gd name="connsiteX9" fmla="*/ 500647 w 1421182"/>
                <a:gd name="connsiteY9" fmla="*/ 128658 h 1458732"/>
                <a:gd name="connsiteX10" fmla="*/ 473286 w 1421182"/>
                <a:gd name="connsiteY10" fmla="*/ 744541 h 1458732"/>
                <a:gd name="connsiteX11" fmla="*/ 338442 w 1421182"/>
                <a:gd name="connsiteY11" fmla="*/ 690636 h 1458732"/>
                <a:gd name="connsiteX12" fmla="*/ 719 w 1421182"/>
                <a:gd name="connsiteY12" fmla="*/ 389959 h 1458732"/>
                <a:gd name="connsiteX0" fmla="*/ 1359 w 1421822"/>
                <a:gd name="connsiteY0" fmla="*/ 389959 h 1458732"/>
                <a:gd name="connsiteX1" fmla="*/ 88289 w 1421822"/>
                <a:gd name="connsiteY1" fmla="*/ 878090 h 1458732"/>
                <a:gd name="connsiteX2" fmla="*/ 309822 w 1421822"/>
                <a:gd name="connsiteY2" fmla="*/ 1144178 h 1458732"/>
                <a:gd name="connsiteX3" fmla="*/ 693930 w 1421822"/>
                <a:gd name="connsiteY3" fmla="*/ 1451535 h 1458732"/>
                <a:gd name="connsiteX4" fmla="*/ 1312004 w 1421822"/>
                <a:gd name="connsiteY4" fmla="*/ 1458732 h 1458732"/>
                <a:gd name="connsiteX5" fmla="*/ 1421732 w 1421822"/>
                <a:gd name="connsiteY5" fmla="*/ 558962 h 1458732"/>
                <a:gd name="connsiteX6" fmla="*/ 1171003 w 1421822"/>
                <a:gd name="connsiteY6" fmla="*/ 97943 h 1458732"/>
                <a:gd name="connsiteX7" fmla="*/ 956111 w 1421822"/>
                <a:gd name="connsiteY7" fmla="*/ 72233 h 1458732"/>
                <a:gd name="connsiteX8" fmla="*/ 733255 w 1421822"/>
                <a:gd name="connsiteY8" fmla="*/ 60315 h 1458732"/>
                <a:gd name="connsiteX9" fmla="*/ 501287 w 1421822"/>
                <a:gd name="connsiteY9" fmla="*/ 128658 h 1458732"/>
                <a:gd name="connsiteX10" fmla="*/ 473926 w 1421822"/>
                <a:gd name="connsiteY10" fmla="*/ 744541 h 1458732"/>
                <a:gd name="connsiteX11" fmla="*/ 339082 w 1421822"/>
                <a:gd name="connsiteY11" fmla="*/ 690636 h 1458732"/>
                <a:gd name="connsiteX12" fmla="*/ 1359 w 1421822"/>
                <a:gd name="connsiteY12" fmla="*/ 389959 h 1458732"/>
                <a:gd name="connsiteX0" fmla="*/ 250 w 1683580"/>
                <a:gd name="connsiteY0" fmla="*/ 631511 h 1458732"/>
                <a:gd name="connsiteX1" fmla="*/ 350047 w 1683580"/>
                <a:gd name="connsiteY1" fmla="*/ 878090 h 1458732"/>
                <a:gd name="connsiteX2" fmla="*/ 571580 w 1683580"/>
                <a:gd name="connsiteY2" fmla="*/ 1144178 h 1458732"/>
                <a:gd name="connsiteX3" fmla="*/ 955688 w 1683580"/>
                <a:gd name="connsiteY3" fmla="*/ 1451535 h 1458732"/>
                <a:gd name="connsiteX4" fmla="*/ 1573762 w 1683580"/>
                <a:gd name="connsiteY4" fmla="*/ 1458732 h 1458732"/>
                <a:gd name="connsiteX5" fmla="*/ 1683490 w 1683580"/>
                <a:gd name="connsiteY5" fmla="*/ 558962 h 1458732"/>
                <a:gd name="connsiteX6" fmla="*/ 1432761 w 1683580"/>
                <a:gd name="connsiteY6" fmla="*/ 97943 h 1458732"/>
                <a:gd name="connsiteX7" fmla="*/ 1217869 w 1683580"/>
                <a:gd name="connsiteY7" fmla="*/ 72233 h 1458732"/>
                <a:gd name="connsiteX8" fmla="*/ 995013 w 1683580"/>
                <a:gd name="connsiteY8" fmla="*/ 60315 h 1458732"/>
                <a:gd name="connsiteX9" fmla="*/ 763045 w 1683580"/>
                <a:gd name="connsiteY9" fmla="*/ 128658 h 1458732"/>
                <a:gd name="connsiteX10" fmla="*/ 735684 w 1683580"/>
                <a:gd name="connsiteY10" fmla="*/ 744541 h 1458732"/>
                <a:gd name="connsiteX11" fmla="*/ 600840 w 1683580"/>
                <a:gd name="connsiteY11" fmla="*/ 690636 h 1458732"/>
                <a:gd name="connsiteX12" fmla="*/ 250 w 1683580"/>
                <a:gd name="connsiteY12" fmla="*/ 631511 h 1458732"/>
                <a:gd name="connsiteX0" fmla="*/ 307 w 1683637"/>
                <a:gd name="connsiteY0" fmla="*/ 631511 h 1458732"/>
                <a:gd name="connsiteX1" fmla="*/ 350104 w 1683637"/>
                <a:gd name="connsiteY1" fmla="*/ 878090 h 1458732"/>
                <a:gd name="connsiteX2" fmla="*/ 571637 w 1683637"/>
                <a:gd name="connsiteY2" fmla="*/ 1144178 h 1458732"/>
                <a:gd name="connsiteX3" fmla="*/ 955745 w 1683637"/>
                <a:gd name="connsiteY3" fmla="*/ 1451535 h 1458732"/>
                <a:gd name="connsiteX4" fmla="*/ 1573819 w 1683637"/>
                <a:gd name="connsiteY4" fmla="*/ 1458732 h 1458732"/>
                <a:gd name="connsiteX5" fmla="*/ 1683547 w 1683637"/>
                <a:gd name="connsiteY5" fmla="*/ 558962 h 1458732"/>
                <a:gd name="connsiteX6" fmla="*/ 1432818 w 1683637"/>
                <a:gd name="connsiteY6" fmla="*/ 97943 h 1458732"/>
                <a:gd name="connsiteX7" fmla="*/ 1217926 w 1683637"/>
                <a:gd name="connsiteY7" fmla="*/ 72233 h 1458732"/>
                <a:gd name="connsiteX8" fmla="*/ 995070 w 1683637"/>
                <a:gd name="connsiteY8" fmla="*/ 60315 h 1458732"/>
                <a:gd name="connsiteX9" fmla="*/ 763102 w 1683637"/>
                <a:gd name="connsiteY9" fmla="*/ 128658 h 1458732"/>
                <a:gd name="connsiteX10" fmla="*/ 735741 w 1683637"/>
                <a:gd name="connsiteY10" fmla="*/ 744541 h 1458732"/>
                <a:gd name="connsiteX11" fmla="*/ 600897 w 1683637"/>
                <a:gd name="connsiteY11" fmla="*/ 690636 h 1458732"/>
                <a:gd name="connsiteX12" fmla="*/ 307 w 1683637"/>
                <a:gd name="connsiteY12" fmla="*/ 631511 h 1458732"/>
                <a:gd name="connsiteX0" fmla="*/ 307 w 1683637"/>
                <a:gd name="connsiteY0" fmla="*/ 631511 h 1458732"/>
                <a:gd name="connsiteX1" fmla="*/ 350104 w 1683637"/>
                <a:gd name="connsiteY1" fmla="*/ 878090 h 1458732"/>
                <a:gd name="connsiteX2" fmla="*/ 571637 w 1683637"/>
                <a:gd name="connsiteY2" fmla="*/ 1144178 h 1458732"/>
                <a:gd name="connsiteX3" fmla="*/ 955745 w 1683637"/>
                <a:gd name="connsiteY3" fmla="*/ 1451535 h 1458732"/>
                <a:gd name="connsiteX4" fmla="*/ 1573819 w 1683637"/>
                <a:gd name="connsiteY4" fmla="*/ 1458732 h 1458732"/>
                <a:gd name="connsiteX5" fmla="*/ 1683547 w 1683637"/>
                <a:gd name="connsiteY5" fmla="*/ 558962 h 1458732"/>
                <a:gd name="connsiteX6" fmla="*/ 1432818 w 1683637"/>
                <a:gd name="connsiteY6" fmla="*/ 97943 h 1458732"/>
                <a:gd name="connsiteX7" fmla="*/ 1217926 w 1683637"/>
                <a:gd name="connsiteY7" fmla="*/ 72233 h 1458732"/>
                <a:gd name="connsiteX8" fmla="*/ 995070 w 1683637"/>
                <a:gd name="connsiteY8" fmla="*/ 60315 h 1458732"/>
                <a:gd name="connsiteX9" fmla="*/ 763102 w 1683637"/>
                <a:gd name="connsiteY9" fmla="*/ 128658 h 1458732"/>
                <a:gd name="connsiteX10" fmla="*/ 735741 w 1683637"/>
                <a:gd name="connsiteY10" fmla="*/ 744541 h 1458732"/>
                <a:gd name="connsiteX11" fmla="*/ 600897 w 1683637"/>
                <a:gd name="connsiteY11" fmla="*/ 690636 h 1458732"/>
                <a:gd name="connsiteX12" fmla="*/ 307 w 1683637"/>
                <a:gd name="connsiteY12" fmla="*/ 631511 h 1458732"/>
                <a:gd name="connsiteX0" fmla="*/ 307 w 1683637"/>
                <a:gd name="connsiteY0" fmla="*/ 631511 h 1458732"/>
                <a:gd name="connsiteX1" fmla="*/ 350104 w 1683637"/>
                <a:gd name="connsiteY1" fmla="*/ 878090 h 1458732"/>
                <a:gd name="connsiteX2" fmla="*/ 603609 w 1683637"/>
                <a:gd name="connsiteY2" fmla="*/ 1158387 h 1458732"/>
                <a:gd name="connsiteX3" fmla="*/ 955745 w 1683637"/>
                <a:gd name="connsiteY3" fmla="*/ 1451535 h 1458732"/>
                <a:gd name="connsiteX4" fmla="*/ 1573819 w 1683637"/>
                <a:gd name="connsiteY4" fmla="*/ 1458732 h 1458732"/>
                <a:gd name="connsiteX5" fmla="*/ 1683547 w 1683637"/>
                <a:gd name="connsiteY5" fmla="*/ 558962 h 1458732"/>
                <a:gd name="connsiteX6" fmla="*/ 1432818 w 1683637"/>
                <a:gd name="connsiteY6" fmla="*/ 97943 h 1458732"/>
                <a:gd name="connsiteX7" fmla="*/ 1217926 w 1683637"/>
                <a:gd name="connsiteY7" fmla="*/ 72233 h 1458732"/>
                <a:gd name="connsiteX8" fmla="*/ 995070 w 1683637"/>
                <a:gd name="connsiteY8" fmla="*/ 60315 h 1458732"/>
                <a:gd name="connsiteX9" fmla="*/ 763102 w 1683637"/>
                <a:gd name="connsiteY9" fmla="*/ 128658 h 1458732"/>
                <a:gd name="connsiteX10" fmla="*/ 735741 w 1683637"/>
                <a:gd name="connsiteY10" fmla="*/ 744541 h 1458732"/>
                <a:gd name="connsiteX11" fmla="*/ 600897 w 1683637"/>
                <a:gd name="connsiteY11" fmla="*/ 690636 h 1458732"/>
                <a:gd name="connsiteX12" fmla="*/ 307 w 1683637"/>
                <a:gd name="connsiteY12" fmla="*/ 631511 h 1458732"/>
                <a:gd name="connsiteX0" fmla="*/ 307 w 1683637"/>
                <a:gd name="connsiteY0" fmla="*/ 631511 h 1458732"/>
                <a:gd name="connsiteX1" fmla="*/ 350104 w 1683637"/>
                <a:gd name="connsiteY1" fmla="*/ 878090 h 1458732"/>
                <a:gd name="connsiteX2" fmla="*/ 603609 w 1683637"/>
                <a:gd name="connsiteY2" fmla="*/ 1158387 h 1458732"/>
                <a:gd name="connsiteX3" fmla="*/ 955745 w 1683637"/>
                <a:gd name="connsiteY3" fmla="*/ 1451535 h 1458732"/>
                <a:gd name="connsiteX4" fmla="*/ 1573819 w 1683637"/>
                <a:gd name="connsiteY4" fmla="*/ 1458732 h 1458732"/>
                <a:gd name="connsiteX5" fmla="*/ 1683547 w 1683637"/>
                <a:gd name="connsiteY5" fmla="*/ 558962 h 1458732"/>
                <a:gd name="connsiteX6" fmla="*/ 1432818 w 1683637"/>
                <a:gd name="connsiteY6" fmla="*/ 97943 h 1458732"/>
                <a:gd name="connsiteX7" fmla="*/ 1217926 w 1683637"/>
                <a:gd name="connsiteY7" fmla="*/ 72233 h 1458732"/>
                <a:gd name="connsiteX8" fmla="*/ 995070 w 1683637"/>
                <a:gd name="connsiteY8" fmla="*/ 60315 h 1458732"/>
                <a:gd name="connsiteX9" fmla="*/ 763102 w 1683637"/>
                <a:gd name="connsiteY9" fmla="*/ 128658 h 1458732"/>
                <a:gd name="connsiteX10" fmla="*/ 735741 w 1683637"/>
                <a:gd name="connsiteY10" fmla="*/ 744541 h 1458732"/>
                <a:gd name="connsiteX11" fmla="*/ 600897 w 1683637"/>
                <a:gd name="connsiteY11" fmla="*/ 690636 h 1458732"/>
                <a:gd name="connsiteX12" fmla="*/ 307 w 1683637"/>
                <a:gd name="connsiteY12" fmla="*/ 631511 h 1458732"/>
                <a:gd name="connsiteX0" fmla="*/ 307 w 1683637"/>
                <a:gd name="connsiteY0" fmla="*/ 631511 h 1458732"/>
                <a:gd name="connsiteX1" fmla="*/ 350104 w 1683637"/>
                <a:gd name="connsiteY1" fmla="*/ 878090 h 1458732"/>
                <a:gd name="connsiteX2" fmla="*/ 603609 w 1683637"/>
                <a:gd name="connsiteY2" fmla="*/ 1158387 h 1458732"/>
                <a:gd name="connsiteX3" fmla="*/ 955745 w 1683637"/>
                <a:gd name="connsiteY3" fmla="*/ 1451535 h 1458732"/>
                <a:gd name="connsiteX4" fmla="*/ 1573819 w 1683637"/>
                <a:gd name="connsiteY4" fmla="*/ 1458732 h 1458732"/>
                <a:gd name="connsiteX5" fmla="*/ 1683547 w 1683637"/>
                <a:gd name="connsiteY5" fmla="*/ 558962 h 1458732"/>
                <a:gd name="connsiteX6" fmla="*/ 1432818 w 1683637"/>
                <a:gd name="connsiteY6" fmla="*/ 97943 h 1458732"/>
                <a:gd name="connsiteX7" fmla="*/ 1217926 w 1683637"/>
                <a:gd name="connsiteY7" fmla="*/ 72233 h 1458732"/>
                <a:gd name="connsiteX8" fmla="*/ 995070 w 1683637"/>
                <a:gd name="connsiteY8" fmla="*/ 60315 h 1458732"/>
                <a:gd name="connsiteX9" fmla="*/ 763102 w 1683637"/>
                <a:gd name="connsiteY9" fmla="*/ 128658 h 1458732"/>
                <a:gd name="connsiteX10" fmla="*/ 735741 w 1683637"/>
                <a:gd name="connsiteY10" fmla="*/ 744541 h 1458732"/>
                <a:gd name="connsiteX11" fmla="*/ 469463 w 1683637"/>
                <a:gd name="connsiteY11" fmla="*/ 633800 h 1458732"/>
                <a:gd name="connsiteX12" fmla="*/ 307 w 1683637"/>
                <a:gd name="connsiteY12" fmla="*/ 631511 h 1458732"/>
                <a:gd name="connsiteX0" fmla="*/ 307 w 1683637"/>
                <a:gd name="connsiteY0" fmla="*/ 631511 h 1458732"/>
                <a:gd name="connsiteX1" fmla="*/ 350104 w 1683637"/>
                <a:gd name="connsiteY1" fmla="*/ 878090 h 1458732"/>
                <a:gd name="connsiteX2" fmla="*/ 603609 w 1683637"/>
                <a:gd name="connsiteY2" fmla="*/ 1158387 h 1458732"/>
                <a:gd name="connsiteX3" fmla="*/ 955745 w 1683637"/>
                <a:gd name="connsiteY3" fmla="*/ 1451535 h 1458732"/>
                <a:gd name="connsiteX4" fmla="*/ 1573819 w 1683637"/>
                <a:gd name="connsiteY4" fmla="*/ 1458732 h 1458732"/>
                <a:gd name="connsiteX5" fmla="*/ 1683547 w 1683637"/>
                <a:gd name="connsiteY5" fmla="*/ 558962 h 1458732"/>
                <a:gd name="connsiteX6" fmla="*/ 1432818 w 1683637"/>
                <a:gd name="connsiteY6" fmla="*/ 97943 h 1458732"/>
                <a:gd name="connsiteX7" fmla="*/ 1217926 w 1683637"/>
                <a:gd name="connsiteY7" fmla="*/ 72233 h 1458732"/>
                <a:gd name="connsiteX8" fmla="*/ 995070 w 1683637"/>
                <a:gd name="connsiteY8" fmla="*/ 60315 h 1458732"/>
                <a:gd name="connsiteX9" fmla="*/ 763102 w 1683637"/>
                <a:gd name="connsiteY9" fmla="*/ 128658 h 1458732"/>
                <a:gd name="connsiteX10" fmla="*/ 735741 w 1683637"/>
                <a:gd name="connsiteY10" fmla="*/ 744541 h 1458732"/>
                <a:gd name="connsiteX11" fmla="*/ 469463 w 1683637"/>
                <a:gd name="connsiteY11" fmla="*/ 633800 h 1458732"/>
                <a:gd name="connsiteX12" fmla="*/ 307 w 1683637"/>
                <a:gd name="connsiteY12" fmla="*/ 631511 h 1458732"/>
                <a:gd name="connsiteX0" fmla="*/ 307 w 1683637"/>
                <a:gd name="connsiteY0" fmla="*/ 631511 h 1458732"/>
                <a:gd name="connsiteX1" fmla="*/ 350104 w 1683637"/>
                <a:gd name="connsiteY1" fmla="*/ 878090 h 1458732"/>
                <a:gd name="connsiteX2" fmla="*/ 603609 w 1683637"/>
                <a:gd name="connsiteY2" fmla="*/ 1158387 h 1458732"/>
                <a:gd name="connsiteX3" fmla="*/ 955745 w 1683637"/>
                <a:gd name="connsiteY3" fmla="*/ 1451535 h 1458732"/>
                <a:gd name="connsiteX4" fmla="*/ 1573819 w 1683637"/>
                <a:gd name="connsiteY4" fmla="*/ 1458732 h 1458732"/>
                <a:gd name="connsiteX5" fmla="*/ 1683547 w 1683637"/>
                <a:gd name="connsiteY5" fmla="*/ 558962 h 1458732"/>
                <a:gd name="connsiteX6" fmla="*/ 1432818 w 1683637"/>
                <a:gd name="connsiteY6" fmla="*/ 97943 h 1458732"/>
                <a:gd name="connsiteX7" fmla="*/ 1217926 w 1683637"/>
                <a:gd name="connsiteY7" fmla="*/ 72233 h 1458732"/>
                <a:gd name="connsiteX8" fmla="*/ 995070 w 1683637"/>
                <a:gd name="connsiteY8" fmla="*/ 60315 h 1458732"/>
                <a:gd name="connsiteX9" fmla="*/ 763102 w 1683637"/>
                <a:gd name="connsiteY9" fmla="*/ 128658 h 1458732"/>
                <a:gd name="connsiteX10" fmla="*/ 735741 w 1683637"/>
                <a:gd name="connsiteY10" fmla="*/ 744541 h 1458732"/>
                <a:gd name="connsiteX11" fmla="*/ 469463 w 1683637"/>
                <a:gd name="connsiteY11" fmla="*/ 633800 h 1458732"/>
                <a:gd name="connsiteX12" fmla="*/ 307 w 1683637"/>
                <a:gd name="connsiteY12" fmla="*/ 631511 h 1458732"/>
                <a:gd name="connsiteX0" fmla="*/ 307 w 1683637"/>
                <a:gd name="connsiteY0" fmla="*/ 631511 h 1458732"/>
                <a:gd name="connsiteX1" fmla="*/ 350104 w 1683637"/>
                <a:gd name="connsiteY1" fmla="*/ 878090 h 1458732"/>
                <a:gd name="connsiteX2" fmla="*/ 603609 w 1683637"/>
                <a:gd name="connsiteY2" fmla="*/ 1158387 h 1458732"/>
                <a:gd name="connsiteX3" fmla="*/ 955745 w 1683637"/>
                <a:gd name="connsiteY3" fmla="*/ 1451535 h 1458732"/>
                <a:gd name="connsiteX4" fmla="*/ 1573819 w 1683637"/>
                <a:gd name="connsiteY4" fmla="*/ 1458732 h 1458732"/>
                <a:gd name="connsiteX5" fmla="*/ 1683547 w 1683637"/>
                <a:gd name="connsiteY5" fmla="*/ 558962 h 1458732"/>
                <a:gd name="connsiteX6" fmla="*/ 1432818 w 1683637"/>
                <a:gd name="connsiteY6" fmla="*/ 97943 h 1458732"/>
                <a:gd name="connsiteX7" fmla="*/ 1217926 w 1683637"/>
                <a:gd name="connsiteY7" fmla="*/ 72233 h 1458732"/>
                <a:gd name="connsiteX8" fmla="*/ 995070 w 1683637"/>
                <a:gd name="connsiteY8" fmla="*/ 60315 h 1458732"/>
                <a:gd name="connsiteX9" fmla="*/ 763102 w 1683637"/>
                <a:gd name="connsiteY9" fmla="*/ 128658 h 1458732"/>
                <a:gd name="connsiteX10" fmla="*/ 735741 w 1683637"/>
                <a:gd name="connsiteY10" fmla="*/ 744541 h 1458732"/>
                <a:gd name="connsiteX11" fmla="*/ 469463 w 1683637"/>
                <a:gd name="connsiteY11" fmla="*/ 633800 h 1458732"/>
                <a:gd name="connsiteX12" fmla="*/ 307 w 1683637"/>
                <a:gd name="connsiteY12" fmla="*/ 631511 h 1458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83637" h="1458732">
                  <a:moveTo>
                    <a:pt x="307" y="631511"/>
                  </a:moveTo>
                  <a:cubicBezTo>
                    <a:pt x="-10032" y="680992"/>
                    <a:pt x="242979" y="771031"/>
                    <a:pt x="350104" y="878090"/>
                  </a:cubicBezTo>
                  <a:cubicBezTo>
                    <a:pt x="431053" y="979811"/>
                    <a:pt x="510950" y="1038905"/>
                    <a:pt x="603609" y="1158387"/>
                  </a:cubicBezTo>
                  <a:cubicBezTo>
                    <a:pt x="691391" y="1260800"/>
                    <a:pt x="824072" y="1341807"/>
                    <a:pt x="955745" y="1451535"/>
                  </a:cubicBezTo>
                  <a:lnTo>
                    <a:pt x="1573819" y="1458732"/>
                  </a:lnTo>
                  <a:cubicBezTo>
                    <a:pt x="1690862" y="1158809"/>
                    <a:pt x="1683546" y="668689"/>
                    <a:pt x="1683547" y="558962"/>
                  </a:cubicBezTo>
                  <a:cubicBezTo>
                    <a:pt x="1666692" y="-4699"/>
                    <a:pt x="1521956" y="9660"/>
                    <a:pt x="1432818" y="97943"/>
                  </a:cubicBezTo>
                  <a:cubicBezTo>
                    <a:pt x="1415603" y="-939"/>
                    <a:pt x="1276676" y="18116"/>
                    <a:pt x="1217926" y="72233"/>
                  </a:cubicBezTo>
                  <a:cubicBezTo>
                    <a:pt x="1201804" y="-29950"/>
                    <a:pt x="1015225" y="-14213"/>
                    <a:pt x="995070" y="60315"/>
                  </a:cubicBezTo>
                  <a:cubicBezTo>
                    <a:pt x="971370" y="-17903"/>
                    <a:pt x="799222" y="-38667"/>
                    <a:pt x="763102" y="128658"/>
                  </a:cubicBezTo>
                  <a:cubicBezTo>
                    <a:pt x="737369" y="247866"/>
                    <a:pt x="733090" y="336486"/>
                    <a:pt x="735741" y="744541"/>
                  </a:cubicBezTo>
                  <a:cubicBezTo>
                    <a:pt x="643470" y="809279"/>
                    <a:pt x="546120" y="683477"/>
                    <a:pt x="469463" y="633800"/>
                  </a:cubicBezTo>
                  <a:cubicBezTo>
                    <a:pt x="340860" y="530905"/>
                    <a:pt x="61917" y="453377"/>
                    <a:pt x="307" y="63151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6" name="Oval 15"/>
            <p:cNvSpPr/>
            <p:nvPr/>
          </p:nvSpPr>
          <p:spPr>
            <a:xfrm>
              <a:off x="715465" y="3579675"/>
              <a:ext cx="211525" cy="21152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pic>
        <p:nvPicPr>
          <p:cNvPr id="17" name="Picture 16"/>
          <p:cNvPicPr>
            <a:picLocks noChangeAspect="1"/>
          </p:cNvPicPr>
          <p:nvPr/>
        </p:nvPicPr>
        <p:blipFill rotWithShape="1">
          <a:blip r:embed="rId2">
            <a:extLst>
              <a:ext uri="{28A0092B-C50C-407E-A947-70E740481C1C}">
                <a14:useLocalDpi xmlns:a14="http://schemas.microsoft.com/office/drawing/2010/main" val="0"/>
              </a:ext>
            </a:extLst>
          </a:blip>
          <a:srcRect l="9745" r="12297"/>
          <a:stretch/>
        </p:blipFill>
        <p:spPr>
          <a:xfrm>
            <a:off x="914400" y="1157514"/>
            <a:ext cx="3657600" cy="4724400"/>
          </a:xfrm>
          <a:prstGeom prst="rect">
            <a:avLst/>
          </a:prstGeom>
        </p:spPr>
      </p:pic>
      <p:sp>
        <p:nvSpPr>
          <p:cNvPr id="18" name="Left Arrow 17">
            <a:hlinkClick r:id="rId3" action="ppaction://hlinksldjump"/>
          </p:cNvPr>
          <p:cNvSpPr/>
          <p:nvPr/>
        </p:nvSpPr>
        <p:spPr>
          <a:xfrm>
            <a:off x="228600" y="228600"/>
            <a:ext cx="457200" cy="457200"/>
          </a:xfrm>
          <a:prstGeom prst="leftArrow">
            <a:avLst/>
          </a:prstGeom>
          <a:solidFill>
            <a:schemeClr val="tx1">
              <a:lumMod val="50000"/>
              <a:lumOff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6019800" y="3886200"/>
            <a:ext cx="914400" cy="457200"/>
          </a:xfrm>
          <a:prstGeom prst="rect">
            <a:avLst/>
          </a:prstGeom>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chemeClr val="tx1">
                    <a:lumMod val="65000"/>
                    <a:lumOff val="35000"/>
                  </a:schemeClr>
                </a:solidFill>
              </a:rPr>
              <a:t>90.8%</a:t>
            </a:r>
            <a:endParaRPr lang="en-US" dirty="0">
              <a:solidFill>
                <a:schemeClr val="tx1">
                  <a:lumMod val="65000"/>
                  <a:lumOff val="35000"/>
                </a:schemeClr>
              </a:solidFill>
            </a:endParaRPr>
          </a:p>
        </p:txBody>
      </p:sp>
    </p:spTree>
    <p:extLst>
      <p:ext uri="{BB962C8B-B14F-4D97-AF65-F5344CB8AC3E}">
        <p14:creationId xmlns:p14="http://schemas.microsoft.com/office/powerpoint/2010/main" val="38688845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CAE99"/>
        </a:solidFill>
        <a:effectLst/>
      </p:bgPr>
    </p:bg>
    <p:spTree>
      <p:nvGrpSpPr>
        <p:cNvPr id="1" name=""/>
        <p:cNvGrpSpPr/>
        <p:nvPr/>
      </p:nvGrpSpPr>
      <p:grpSpPr>
        <a:xfrm>
          <a:off x="0" y="0"/>
          <a:ext cx="0" cy="0"/>
          <a:chOff x="0" y="0"/>
          <a:chExt cx="0" cy="0"/>
        </a:xfrm>
      </p:grpSpPr>
      <p:sp>
        <p:nvSpPr>
          <p:cNvPr id="5" name="Rectangle 4"/>
          <p:cNvSpPr/>
          <p:nvPr/>
        </p:nvSpPr>
        <p:spPr>
          <a:xfrm>
            <a:off x="914400" y="1600200"/>
            <a:ext cx="7315200" cy="36576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914400" y="1143000"/>
            <a:ext cx="7315200" cy="4724400"/>
          </a:xfrm>
          <a:solidFill>
            <a:schemeClr val="bg1"/>
          </a:solidFill>
          <a:effectLst>
            <a:outerShdw blurRad="127000" dist="127000" dir="8100000" algn="tr" rotWithShape="0">
              <a:prstClr val="black">
                <a:alpha val="30000"/>
              </a:prstClr>
            </a:outerShdw>
          </a:effectLst>
        </p:spPr>
        <p:txBody>
          <a:bodyPr anchor="ctr"/>
          <a:lstStyle/>
          <a:p>
            <a:pPr marL="4230688">
              <a:buNone/>
            </a:pPr>
            <a:r>
              <a:rPr lang="en-US" sz="2400" b="1" dirty="0" smtClean="0">
                <a:solidFill>
                  <a:srgbClr val="636D76"/>
                </a:solidFill>
              </a:rPr>
              <a:t>BAB I PENDAHULUAN</a:t>
            </a:r>
          </a:p>
          <a:p>
            <a:pPr marL="4230688">
              <a:buNone/>
            </a:pPr>
            <a:endParaRPr lang="en-US" sz="1400" b="1" dirty="0" smtClean="0">
              <a:solidFill>
                <a:srgbClr val="636D76"/>
              </a:solidFill>
            </a:endParaRPr>
          </a:p>
          <a:p>
            <a:pPr marL="4230688">
              <a:buFont typeface="Wingdings" pitchFamily="2" charset="2"/>
              <a:buChar char="v"/>
            </a:pPr>
            <a:r>
              <a:rPr lang="en-US" sz="2000" dirty="0" smtClean="0">
                <a:solidFill>
                  <a:srgbClr val="636D76"/>
                </a:solidFill>
              </a:rPr>
              <a:t>Latar belakang</a:t>
            </a:r>
          </a:p>
          <a:p>
            <a:pPr marL="4230688">
              <a:buFont typeface="Wingdings" pitchFamily="2" charset="2"/>
              <a:buChar char="v"/>
            </a:pPr>
            <a:r>
              <a:rPr lang="en-US" sz="2000" dirty="0" smtClean="0">
                <a:solidFill>
                  <a:srgbClr val="636D76"/>
                </a:solidFill>
              </a:rPr>
              <a:t>Masalah</a:t>
            </a:r>
          </a:p>
          <a:p>
            <a:pPr marL="4230688">
              <a:buFont typeface="Wingdings" pitchFamily="2" charset="2"/>
              <a:buChar char="v"/>
            </a:pPr>
            <a:r>
              <a:rPr lang="en-US" sz="2000" dirty="0" smtClean="0">
                <a:solidFill>
                  <a:srgbClr val="636D76"/>
                </a:solidFill>
              </a:rPr>
              <a:t>Solusi</a:t>
            </a:r>
          </a:p>
        </p:txBody>
      </p:sp>
      <p:pic>
        <p:nvPicPr>
          <p:cNvPr id="2" name="Picture 1"/>
          <p:cNvPicPr>
            <a:picLocks noChangeAspect="1"/>
          </p:cNvPicPr>
          <p:nvPr/>
        </p:nvPicPr>
        <p:blipFill rotWithShape="1">
          <a:blip r:embed="rId3">
            <a:extLst>
              <a:ext uri="{BEBA8EAE-BF5A-486C-A8C5-ECC9F3942E4B}">
                <a14:imgProps xmlns:a14="http://schemas.microsoft.com/office/drawing/2010/main">
                  <a14:imgLayer r:embed="rId4">
                    <a14:imgEffect>
                      <a14:colorTemperature colorTemp="4700"/>
                    </a14:imgEffect>
                  </a14:imgLayer>
                </a14:imgProps>
              </a:ext>
              <a:ext uri="{28A0092B-C50C-407E-A947-70E740481C1C}">
                <a14:useLocalDpi xmlns:a14="http://schemas.microsoft.com/office/drawing/2010/main" val="0"/>
              </a:ext>
            </a:extLst>
          </a:blip>
          <a:srcRect l="10763" r="21918"/>
          <a:stretch/>
        </p:blipFill>
        <p:spPr>
          <a:xfrm>
            <a:off x="914400" y="1151282"/>
            <a:ext cx="3657600" cy="4716118"/>
          </a:xfrm>
          <a:prstGeom prst="rect">
            <a:avLst/>
          </a:prstGeom>
        </p:spPr>
      </p:pic>
    </p:spTree>
    <p:extLst>
      <p:ext uri="{BB962C8B-B14F-4D97-AF65-F5344CB8AC3E}">
        <p14:creationId xmlns:p14="http://schemas.microsoft.com/office/powerpoint/2010/main" val="41472911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3696C9"/>
        </a:solidFill>
        <a:effectLst/>
      </p:bgPr>
    </p:bg>
    <p:spTree>
      <p:nvGrpSpPr>
        <p:cNvPr id="1" name=""/>
        <p:cNvGrpSpPr/>
        <p:nvPr/>
      </p:nvGrpSpPr>
      <p:grpSpPr>
        <a:xfrm>
          <a:off x="0" y="0"/>
          <a:ext cx="0" cy="0"/>
          <a:chOff x="0" y="0"/>
          <a:chExt cx="0" cy="0"/>
        </a:xfrm>
      </p:grpSpPr>
      <p:sp>
        <p:nvSpPr>
          <p:cNvPr id="6" name="Content Placeholder 2"/>
          <p:cNvSpPr txBox="1">
            <a:spLocks/>
          </p:cNvSpPr>
          <p:nvPr/>
        </p:nvSpPr>
        <p:spPr>
          <a:xfrm>
            <a:off x="914400" y="1066800"/>
            <a:ext cx="7315200" cy="4724400"/>
          </a:xfrm>
          <a:prstGeom prst="rect">
            <a:avLst/>
          </a:prstGeom>
          <a:solidFill>
            <a:srgbClr val="032548"/>
          </a:solidFill>
          <a:effectLst>
            <a:outerShdw blurRad="127000" dist="127000" dir="8100000" algn="tr" rotWithShape="0">
              <a:prstClr val="black">
                <a:alpha val="30000"/>
              </a:prstClr>
            </a:outerShdw>
          </a:effectLst>
        </p:spPr>
        <p:txBody>
          <a:bodyPr vert="horz" lIns="91440" tIns="45720" rIns="91440" bIns="45720" rtlCol="0" anchor="ct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endParaRPr lang="en-US" sz="2400" dirty="0" smtClean="0">
              <a:solidFill>
                <a:srgbClr val="636D76"/>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655716638"/>
              </p:ext>
            </p:extLst>
          </p:nvPr>
        </p:nvGraphicFramePr>
        <p:xfrm>
          <a:off x="1819468" y="2438400"/>
          <a:ext cx="5495731" cy="28051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p:cNvSpPr>
            <a:spLocks noGrp="1"/>
          </p:cNvSpPr>
          <p:nvPr>
            <p:ph type="title"/>
          </p:nvPr>
        </p:nvSpPr>
        <p:spPr>
          <a:xfrm>
            <a:off x="457200" y="1219200"/>
            <a:ext cx="8229600" cy="914400"/>
          </a:xfrm>
        </p:spPr>
        <p:txBody>
          <a:bodyPr>
            <a:normAutofit/>
          </a:bodyPr>
          <a:lstStyle/>
          <a:p>
            <a:r>
              <a:rPr lang="en-US" sz="2800" b="1" dirty="0" smtClean="0">
                <a:solidFill>
                  <a:schemeClr val="bg1"/>
                </a:solidFill>
              </a:rPr>
              <a:t>BAB II METODE PENELITIAN</a:t>
            </a:r>
            <a:endParaRPr lang="en-US" sz="2800" b="1" dirty="0">
              <a:solidFill>
                <a:schemeClr val="bg1"/>
              </a:solidFill>
            </a:endParaRPr>
          </a:p>
        </p:txBody>
      </p:sp>
    </p:spTree>
    <p:extLst>
      <p:ext uri="{BB962C8B-B14F-4D97-AF65-F5344CB8AC3E}">
        <p14:creationId xmlns:p14="http://schemas.microsoft.com/office/powerpoint/2010/main" val="26637487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94D6BA"/>
        </a:solidFill>
        <a:effectLst/>
      </p:bgPr>
    </p:bg>
    <p:spTree>
      <p:nvGrpSpPr>
        <p:cNvPr id="1" name=""/>
        <p:cNvGrpSpPr/>
        <p:nvPr/>
      </p:nvGrpSpPr>
      <p:grpSpPr>
        <a:xfrm>
          <a:off x="0" y="0"/>
          <a:ext cx="0" cy="0"/>
          <a:chOff x="0" y="0"/>
          <a:chExt cx="0" cy="0"/>
        </a:xfrm>
      </p:grpSpPr>
      <p:sp>
        <p:nvSpPr>
          <p:cNvPr id="4" name="Content Placeholder 2"/>
          <p:cNvSpPr txBox="1">
            <a:spLocks/>
          </p:cNvSpPr>
          <p:nvPr/>
        </p:nvSpPr>
        <p:spPr>
          <a:xfrm>
            <a:off x="914400" y="1143000"/>
            <a:ext cx="7315200" cy="4724400"/>
          </a:xfrm>
          <a:prstGeom prst="rect">
            <a:avLst/>
          </a:prstGeom>
          <a:solidFill>
            <a:srgbClr val="00999E"/>
          </a:solidFill>
          <a:effectLst>
            <a:outerShdw blurRad="127000" dist="127000" dir="8100000" algn="tr" rotWithShape="0">
              <a:prstClr val="black">
                <a:alpha val="30000"/>
              </a:prstClr>
            </a:outerShdw>
          </a:effectLst>
        </p:spPr>
        <p:txBody>
          <a:bodyPr vert="horz" lIns="91440" tIns="45720" rIns="91440" bIns="45720" rtlCol="0" anchor="ct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998913" indent="-7938">
              <a:buFont typeface="Arial" pitchFamily="34" charset="0"/>
              <a:buNone/>
            </a:pPr>
            <a:r>
              <a:rPr lang="en-US" sz="2400" b="1" dirty="0" smtClean="0">
                <a:solidFill>
                  <a:srgbClr val="FAFCFB"/>
                </a:solidFill>
              </a:rPr>
              <a:t>BAB III HASIL</a:t>
            </a:r>
          </a:p>
          <a:p>
            <a:pPr marL="3998913" indent="-7938">
              <a:buFont typeface="Arial" pitchFamily="34" charset="0"/>
              <a:buNone/>
            </a:pPr>
            <a:r>
              <a:rPr lang="en-US" sz="2400" b="1" dirty="0" smtClean="0">
                <a:solidFill>
                  <a:srgbClr val="FAFCFB"/>
                </a:solidFill>
              </a:rPr>
              <a:t>DAN PEMBAHASAN</a:t>
            </a:r>
          </a:p>
          <a:p>
            <a:pPr marL="4456113">
              <a:buFont typeface="Arial" pitchFamily="34" charset="0"/>
              <a:buNone/>
            </a:pPr>
            <a:endParaRPr lang="en-US" sz="2000" b="1" dirty="0" smtClean="0">
              <a:solidFill>
                <a:srgbClr val="FAFCFB"/>
              </a:solidFill>
            </a:endParaRPr>
          </a:p>
          <a:p>
            <a:pPr marL="4346575">
              <a:buFont typeface="Wingdings" pitchFamily="2" charset="2"/>
              <a:buChar char="ü"/>
            </a:pPr>
            <a:r>
              <a:rPr lang="en-US" sz="2000" dirty="0" smtClean="0">
                <a:solidFill>
                  <a:srgbClr val="FAFCFB"/>
                </a:solidFill>
              </a:rPr>
              <a:t>Hasil penelitian</a:t>
            </a:r>
            <a:endParaRPr lang="en-US" sz="2000" i="1" dirty="0" smtClean="0">
              <a:solidFill>
                <a:srgbClr val="FAFCFB"/>
              </a:solidFill>
            </a:endParaRPr>
          </a:p>
          <a:p>
            <a:pPr marL="4346575">
              <a:buFont typeface="Wingdings" pitchFamily="2" charset="2"/>
              <a:buChar char="ü"/>
            </a:pPr>
            <a:r>
              <a:rPr lang="en-US" sz="2000" dirty="0" smtClean="0">
                <a:solidFill>
                  <a:srgbClr val="FAFCFB"/>
                </a:solidFill>
              </a:rPr>
              <a:t>Pengujian</a:t>
            </a:r>
          </a:p>
        </p:txBody>
      </p:sp>
      <p:sp>
        <p:nvSpPr>
          <p:cNvPr id="6" name="Notched Right Arrow 5">
            <a:hlinkClick r:id="rId2" action="ppaction://hlinksldjump"/>
          </p:cNvPr>
          <p:cNvSpPr/>
          <p:nvPr/>
        </p:nvSpPr>
        <p:spPr>
          <a:xfrm>
            <a:off x="7086600" y="3855720"/>
            <a:ext cx="274320" cy="182880"/>
          </a:xfrm>
          <a:prstGeom prst="notched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Notched Right Arrow 6">
            <a:hlinkClick r:id="rId3" action="ppaction://hlinksldjump"/>
          </p:cNvPr>
          <p:cNvSpPr/>
          <p:nvPr/>
        </p:nvSpPr>
        <p:spPr>
          <a:xfrm>
            <a:off x="7086600" y="4236720"/>
            <a:ext cx="274320" cy="182880"/>
          </a:xfrm>
          <a:prstGeom prst="notched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rotWithShape="1">
          <a:blip r:embed="rId4">
            <a:extLst>
              <a:ext uri="{28A0092B-C50C-407E-A947-70E740481C1C}">
                <a14:useLocalDpi xmlns:a14="http://schemas.microsoft.com/office/drawing/2010/main" val="0"/>
              </a:ext>
            </a:extLst>
          </a:blip>
          <a:srcRect l="13433" r="35821"/>
          <a:stretch/>
        </p:blipFill>
        <p:spPr>
          <a:xfrm>
            <a:off x="914400" y="1143000"/>
            <a:ext cx="3647282" cy="4708833"/>
          </a:xfrm>
          <a:prstGeom prst="rect">
            <a:avLst/>
          </a:prstGeom>
        </p:spPr>
      </p:pic>
    </p:spTree>
    <p:extLst>
      <p:ext uri="{BB962C8B-B14F-4D97-AF65-F5344CB8AC3E}">
        <p14:creationId xmlns:p14="http://schemas.microsoft.com/office/powerpoint/2010/main" val="20639790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7EC3EA"/>
        </a:solidFill>
        <a:effectLst/>
      </p:bgPr>
    </p:bg>
    <p:spTree>
      <p:nvGrpSpPr>
        <p:cNvPr id="1" name=""/>
        <p:cNvGrpSpPr/>
        <p:nvPr/>
      </p:nvGrpSpPr>
      <p:grpSpPr>
        <a:xfrm>
          <a:off x="0" y="0"/>
          <a:ext cx="0" cy="0"/>
          <a:chOff x="0" y="0"/>
          <a:chExt cx="0" cy="0"/>
        </a:xfrm>
      </p:grpSpPr>
      <p:sp>
        <p:nvSpPr>
          <p:cNvPr id="4" name="Content Placeholder 2"/>
          <p:cNvSpPr txBox="1">
            <a:spLocks/>
          </p:cNvSpPr>
          <p:nvPr/>
        </p:nvSpPr>
        <p:spPr>
          <a:xfrm>
            <a:off x="914400" y="1143000"/>
            <a:ext cx="7315200" cy="4724400"/>
          </a:xfrm>
          <a:prstGeom prst="rect">
            <a:avLst/>
          </a:prstGeom>
          <a:solidFill>
            <a:schemeClr val="bg1"/>
          </a:solidFill>
          <a:effectLst>
            <a:outerShdw blurRad="127000" dist="127000" dir="8100000" algn="tr" rotWithShape="0">
              <a:prstClr val="black">
                <a:alpha val="30000"/>
              </a:prstClr>
            </a:outerShdw>
          </a:effectLst>
        </p:spPr>
        <p:txBody>
          <a:bodyPr vert="horz" lIns="91440" tIns="45720" rIns="91440" bIns="45720" rtlCol="0" anchor="ct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346575">
              <a:buFont typeface="Arial" pitchFamily="34" charset="0"/>
              <a:buNone/>
            </a:pPr>
            <a:r>
              <a:rPr lang="en-US" sz="2400" b="1" dirty="0" smtClean="0">
                <a:solidFill>
                  <a:schemeClr val="tx1">
                    <a:lumMod val="65000"/>
                    <a:lumOff val="35000"/>
                  </a:schemeClr>
                </a:solidFill>
              </a:rPr>
              <a:t>BAB IV KESIMPULAN</a:t>
            </a:r>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11290" r="11290"/>
          <a:stretch/>
        </p:blipFill>
        <p:spPr>
          <a:xfrm>
            <a:off x="914400" y="1143000"/>
            <a:ext cx="3657600" cy="4724400"/>
          </a:xfrm>
          <a:prstGeom prst="rect">
            <a:avLst/>
          </a:prstGeom>
        </p:spPr>
      </p:pic>
    </p:spTree>
    <p:extLst>
      <p:ext uri="{BB962C8B-B14F-4D97-AF65-F5344CB8AC3E}">
        <p14:creationId xmlns:p14="http://schemas.microsoft.com/office/powerpoint/2010/main" val="24241175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61C399"/>
        </a:solidFill>
        <a:effectLst/>
      </p:bgPr>
    </p:bg>
    <p:spTree>
      <p:nvGrpSpPr>
        <p:cNvPr id="1" name=""/>
        <p:cNvGrpSpPr/>
        <p:nvPr/>
      </p:nvGrpSpPr>
      <p:grpSpPr>
        <a:xfrm>
          <a:off x="0" y="0"/>
          <a:ext cx="0" cy="0"/>
          <a:chOff x="0" y="0"/>
          <a:chExt cx="0" cy="0"/>
        </a:xfrm>
      </p:grpSpPr>
      <p:sp>
        <p:nvSpPr>
          <p:cNvPr id="7" name="Content Placeholder 2"/>
          <p:cNvSpPr txBox="1">
            <a:spLocks/>
          </p:cNvSpPr>
          <p:nvPr/>
        </p:nvSpPr>
        <p:spPr>
          <a:xfrm>
            <a:off x="914400" y="1143000"/>
            <a:ext cx="7315200" cy="4724400"/>
          </a:xfrm>
          <a:prstGeom prst="rect">
            <a:avLst/>
          </a:prstGeom>
          <a:solidFill>
            <a:schemeClr val="bg1"/>
          </a:solidFill>
          <a:effectLst>
            <a:outerShdw blurRad="127000" dist="127000" dir="8100000" algn="tr" rotWithShape="0">
              <a:prstClr val="black">
                <a:alpha val="30000"/>
              </a:prstClr>
            </a:outerShdw>
          </a:effectLst>
        </p:spPr>
        <p:txBody>
          <a:bodyPr vert="horz" lIns="91440" tIns="45720" rIns="91440" bIns="45720" rtlCol="0" anchor="ct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6350" indent="0" algn="ctr">
              <a:buFont typeface="Arial" pitchFamily="34" charset="0"/>
              <a:buNone/>
            </a:pPr>
            <a:r>
              <a:rPr lang="en-US" b="1" dirty="0" smtClean="0">
                <a:solidFill>
                  <a:schemeClr val="tx1">
                    <a:lumMod val="65000"/>
                    <a:lumOff val="35000"/>
                  </a:schemeClr>
                </a:solidFill>
              </a:rPr>
              <a:t>TERIMA KASIH</a:t>
            </a:r>
          </a:p>
        </p:txBody>
      </p:sp>
    </p:spTree>
    <p:extLst>
      <p:ext uri="{BB962C8B-B14F-4D97-AF65-F5344CB8AC3E}">
        <p14:creationId xmlns:p14="http://schemas.microsoft.com/office/powerpoint/2010/main" val="14883949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0F6F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50976" y="1295400"/>
            <a:ext cx="7242048" cy="1143000"/>
          </a:xfrm>
          <a:solidFill>
            <a:schemeClr val="bg1"/>
          </a:solidFill>
          <a:effectLst>
            <a:outerShdw blurRad="127000" dist="25400" dir="8100000" algn="tr" rotWithShape="0">
              <a:prstClr val="black">
                <a:alpha val="40000"/>
              </a:prstClr>
            </a:outerShdw>
          </a:effectLst>
        </p:spPr>
        <p:txBody>
          <a:bodyPr>
            <a:normAutofit/>
          </a:bodyPr>
          <a:lstStyle/>
          <a:p>
            <a:r>
              <a:rPr lang="en-US" sz="2800" b="1" dirty="0" smtClean="0">
                <a:solidFill>
                  <a:schemeClr val="tx1">
                    <a:lumMod val="65000"/>
                    <a:lumOff val="35000"/>
                  </a:schemeClr>
                </a:solidFill>
              </a:rPr>
              <a:t>Kebutuhan software dan hardware</a:t>
            </a:r>
            <a:endParaRPr lang="en-US" sz="2800" b="1" dirty="0">
              <a:solidFill>
                <a:schemeClr val="tx1">
                  <a:lumMod val="65000"/>
                  <a:lumOff val="35000"/>
                </a:schemeClr>
              </a:solidFill>
            </a:endParaRP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038217353"/>
              </p:ext>
            </p:extLst>
          </p:nvPr>
        </p:nvGraphicFramePr>
        <p:xfrm>
          <a:off x="952500" y="2590800"/>
          <a:ext cx="7277100" cy="2926080"/>
        </p:xfrm>
        <a:graphic>
          <a:graphicData uri="http://schemas.openxmlformats.org/drawingml/2006/table">
            <a:tbl>
              <a:tblPr firstRow="1" firstCol="1" bandRow="1">
                <a:effectLst>
                  <a:outerShdw blurRad="127000" dist="25400" dir="8100000" algn="tr" rotWithShape="0">
                    <a:prstClr val="black">
                      <a:alpha val="40000"/>
                    </a:prstClr>
                  </a:outerShdw>
                </a:effectLst>
                <a:tableStyleId>{5940675A-B579-460E-94D1-54222C63F5DA}</a:tableStyleId>
              </a:tblPr>
              <a:tblGrid>
                <a:gridCol w="3638550"/>
                <a:gridCol w="3638550"/>
              </a:tblGrid>
              <a:tr h="731520">
                <a:tc>
                  <a:txBody>
                    <a:bodyPr/>
                    <a:lstStyle/>
                    <a:p>
                      <a:pPr algn="l">
                        <a:lnSpc>
                          <a:spcPct val="115000"/>
                        </a:lnSpc>
                        <a:spcAft>
                          <a:spcPts val="0"/>
                        </a:spcAft>
                      </a:pPr>
                      <a:r>
                        <a:rPr lang="en-US" sz="1800" b="1" dirty="0">
                          <a:solidFill>
                            <a:schemeClr val="tx1">
                              <a:lumMod val="65000"/>
                              <a:lumOff val="35000"/>
                            </a:schemeClr>
                          </a:solidFill>
                          <a:effectLst/>
                        </a:rPr>
                        <a:t>Software</a:t>
                      </a:r>
                      <a:endParaRPr lang="en-US" sz="1800" b="1" i="0" dirty="0">
                        <a:solidFill>
                          <a:schemeClr val="tx1">
                            <a:lumMod val="65000"/>
                            <a:lumOff val="35000"/>
                          </a:schemeClr>
                        </a:solidFill>
                        <a:effectLst/>
                        <a:latin typeface="Times New Roman"/>
                        <a:ea typeface="Calibri"/>
                      </a:endParaRPr>
                    </a:p>
                  </a:txBody>
                  <a:tcPr marL="4572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lnSpc>
                          <a:spcPct val="115000"/>
                        </a:lnSpc>
                        <a:spcAft>
                          <a:spcPts val="0"/>
                        </a:spcAft>
                      </a:pPr>
                      <a:r>
                        <a:rPr lang="en-US" sz="1800" b="1" dirty="0">
                          <a:solidFill>
                            <a:schemeClr val="tx1">
                              <a:lumMod val="65000"/>
                              <a:lumOff val="35000"/>
                            </a:schemeClr>
                          </a:solidFill>
                          <a:effectLst/>
                        </a:rPr>
                        <a:t>Hardware</a:t>
                      </a:r>
                      <a:endParaRPr lang="en-US" sz="1800" b="1" i="0" dirty="0">
                        <a:solidFill>
                          <a:schemeClr val="tx1">
                            <a:lumMod val="65000"/>
                            <a:lumOff val="35000"/>
                          </a:schemeClr>
                        </a:solidFill>
                        <a:effectLst/>
                        <a:latin typeface="Times New Roman"/>
                        <a:ea typeface="Calibri"/>
                      </a:endParaRPr>
                    </a:p>
                  </a:txBody>
                  <a:tcPr marL="4572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731520">
                <a:tc>
                  <a:txBody>
                    <a:bodyPr/>
                    <a:lstStyle/>
                    <a:p>
                      <a:pPr algn="l">
                        <a:lnSpc>
                          <a:spcPct val="115000"/>
                        </a:lnSpc>
                        <a:spcAft>
                          <a:spcPts val="0"/>
                        </a:spcAft>
                      </a:pPr>
                      <a:r>
                        <a:rPr lang="en-US" sz="1800" dirty="0">
                          <a:solidFill>
                            <a:schemeClr val="tx1">
                              <a:lumMod val="65000"/>
                              <a:lumOff val="35000"/>
                            </a:schemeClr>
                          </a:solidFill>
                          <a:effectLst/>
                        </a:rPr>
                        <a:t>Windows 8.1 Pro</a:t>
                      </a:r>
                      <a:endParaRPr lang="en-US" sz="1800" b="0" dirty="0">
                        <a:solidFill>
                          <a:schemeClr val="tx1">
                            <a:lumMod val="65000"/>
                            <a:lumOff val="35000"/>
                          </a:schemeClr>
                        </a:solidFill>
                        <a:effectLst/>
                        <a:latin typeface="Times New Roman"/>
                        <a:ea typeface="Calibri"/>
                      </a:endParaRPr>
                    </a:p>
                  </a:txBody>
                  <a:tcPr marL="4572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lnSpc>
                          <a:spcPct val="115000"/>
                        </a:lnSpc>
                        <a:spcAft>
                          <a:spcPts val="0"/>
                        </a:spcAft>
                      </a:pPr>
                      <a:r>
                        <a:rPr lang="en-US" sz="1800" dirty="0">
                          <a:solidFill>
                            <a:schemeClr val="tx1">
                              <a:lumMod val="65000"/>
                              <a:lumOff val="35000"/>
                            </a:schemeClr>
                          </a:solidFill>
                          <a:effectLst/>
                        </a:rPr>
                        <a:t>Laptop ASUS A455L</a:t>
                      </a:r>
                      <a:endParaRPr lang="en-US" sz="1800" b="0" dirty="0">
                        <a:solidFill>
                          <a:schemeClr val="tx1">
                            <a:lumMod val="65000"/>
                            <a:lumOff val="35000"/>
                          </a:schemeClr>
                        </a:solidFill>
                        <a:effectLst/>
                        <a:latin typeface="Times New Roman"/>
                        <a:ea typeface="Calibri"/>
                      </a:endParaRPr>
                    </a:p>
                  </a:txBody>
                  <a:tcPr marL="4572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731520">
                <a:tc>
                  <a:txBody>
                    <a:bodyPr/>
                    <a:lstStyle/>
                    <a:p>
                      <a:pPr algn="l">
                        <a:lnSpc>
                          <a:spcPct val="115000"/>
                        </a:lnSpc>
                        <a:spcAft>
                          <a:spcPts val="0"/>
                        </a:spcAft>
                      </a:pPr>
                      <a:r>
                        <a:rPr lang="en-US" sz="1800" dirty="0">
                          <a:solidFill>
                            <a:schemeClr val="tx1">
                              <a:lumMod val="65000"/>
                              <a:lumOff val="35000"/>
                            </a:schemeClr>
                          </a:solidFill>
                          <a:effectLst/>
                        </a:rPr>
                        <a:t>Unity 2018</a:t>
                      </a:r>
                      <a:endParaRPr lang="en-US" sz="1800" b="0" dirty="0">
                        <a:solidFill>
                          <a:schemeClr val="tx1">
                            <a:lumMod val="65000"/>
                            <a:lumOff val="35000"/>
                          </a:schemeClr>
                        </a:solidFill>
                        <a:effectLst/>
                        <a:latin typeface="Times New Roman"/>
                        <a:ea typeface="Calibri"/>
                      </a:endParaRPr>
                    </a:p>
                  </a:txBody>
                  <a:tcPr marL="4572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lnSpc>
                          <a:spcPct val="115000"/>
                        </a:lnSpc>
                        <a:spcAft>
                          <a:spcPts val="0"/>
                        </a:spcAft>
                      </a:pPr>
                      <a:r>
                        <a:rPr lang="en-US" sz="1800" dirty="0" err="1">
                          <a:solidFill>
                            <a:schemeClr val="tx1">
                              <a:lumMod val="65000"/>
                              <a:lumOff val="35000"/>
                            </a:schemeClr>
                          </a:solidFill>
                          <a:effectLst/>
                        </a:rPr>
                        <a:t>Xiaomi</a:t>
                      </a:r>
                      <a:r>
                        <a:rPr lang="en-US" sz="1800" dirty="0">
                          <a:solidFill>
                            <a:schemeClr val="tx1">
                              <a:lumMod val="65000"/>
                              <a:lumOff val="35000"/>
                            </a:schemeClr>
                          </a:solidFill>
                          <a:effectLst/>
                        </a:rPr>
                        <a:t> </a:t>
                      </a:r>
                      <a:r>
                        <a:rPr lang="en-US" sz="1800" dirty="0" err="1">
                          <a:solidFill>
                            <a:schemeClr val="tx1">
                              <a:lumMod val="65000"/>
                              <a:lumOff val="35000"/>
                            </a:schemeClr>
                          </a:solidFill>
                          <a:effectLst/>
                        </a:rPr>
                        <a:t>Redmi</a:t>
                      </a:r>
                      <a:r>
                        <a:rPr lang="en-US" sz="1800" dirty="0">
                          <a:solidFill>
                            <a:schemeClr val="tx1">
                              <a:lumMod val="65000"/>
                              <a:lumOff val="35000"/>
                            </a:schemeClr>
                          </a:solidFill>
                          <a:effectLst/>
                        </a:rPr>
                        <a:t> 3 Pro</a:t>
                      </a:r>
                      <a:endParaRPr lang="en-US" sz="1800" b="0" dirty="0">
                        <a:solidFill>
                          <a:schemeClr val="tx1">
                            <a:lumMod val="65000"/>
                            <a:lumOff val="35000"/>
                          </a:schemeClr>
                        </a:solidFill>
                        <a:effectLst/>
                        <a:latin typeface="Times New Roman"/>
                        <a:ea typeface="Calibri"/>
                      </a:endParaRPr>
                    </a:p>
                  </a:txBody>
                  <a:tcPr marL="4572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731520">
                <a:tc>
                  <a:txBody>
                    <a:bodyPr/>
                    <a:lstStyle/>
                    <a:p>
                      <a:pPr algn="l">
                        <a:lnSpc>
                          <a:spcPct val="115000"/>
                        </a:lnSpc>
                        <a:spcAft>
                          <a:spcPts val="0"/>
                        </a:spcAft>
                      </a:pPr>
                      <a:r>
                        <a:rPr lang="en-US" sz="1800" dirty="0">
                          <a:solidFill>
                            <a:schemeClr val="tx1">
                              <a:lumMod val="65000"/>
                              <a:lumOff val="35000"/>
                            </a:schemeClr>
                          </a:solidFill>
                          <a:effectLst/>
                        </a:rPr>
                        <a:t>Abode Photoshop CS5</a:t>
                      </a:r>
                      <a:endParaRPr lang="en-US" sz="1800" b="0" dirty="0">
                        <a:solidFill>
                          <a:schemeClr val="tx1">
                            <a:lumMod val="65000"/>
                            <a:lumOff val="35000"/>
                          </a:schemeClr>
                        </a:solidFill>
                        <a:effectLst/>
                        <a:latin typeface="Times New Roman"/>
                        <a:ea typeface="Calibri"/>
                      </a:endParaRPr>
                    </a:p>
                  </a:txBody>
                  <a:tcPr marL="4572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lnSpc>
                          <a:spcPct val="115000"/>
                        </a:lnSpc>
                        <a:spcAft>
                          <a:spcPts val="0"/>
                        </a:spcAft>
                      </a:pPr>
                      <a:r>
                        <a:rPr lang="en-US" sz="1800" dirty="0">
                          <a:solidFill>
                            <a:schemeClr val="tx1">
                              <a:lumMod val="65000"/>
                              <a:lumOff val="35000"/>
                            </a:schemeClr>
                          </a:solidFill>
                          <a:effectLst/>
                        </a:rPr>
                        <a:t> </a:t>
                      </a:r>
                      <a:endParaRPr lang="en-US" sz="1800" b="0" dirty="0">
                        <a:solidFill>
                          <a:schemeClr val="tx1">
                            <a:lumMod val="65000"/>
                            <a:lumOff val="35000"/>
                          </a:schemeClr>
                        </a:solidFill>
                        <a:effectLst/>
                        <a:latin typeface="Times New Roman"/>
                        <a:ea typeface="Calibri"/>
                      </a:endParaRPr>
                    </a:p>
                  </a:txBody>
                  <a:tcPr marL="4572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9" name="Left Arrow 8">
            <a:hlinkClick r:id="rId2" action="ppaction://hlinksldjump"/>
          </p:cNvPr>
          <p:cNvSpPr/>
          <p:nvPr/>
        </p:nvSpPr>
        <p:spPr>
          <a:xfrm>
            <a:off x="228600" y="228600"/>
            <a:ext cx="457200" cy="457200"/>
          </a:xfrm>
          <a:prstGeom prst="leftArrow">
            <a:avLst/>
          </a:prstGeom>
          <a:solidFill>
            <a:srgbClr val="636D7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920540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6B135"/>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solidFill>
                  <a:schemeClr val="bg1"/>
                </a:solidFill>
              </a:rPr>
              <a:t>Use case diagram</a:t>
            </a:r>
            <a:endParaRPr lang="en-US" sz="4000" b="1" dirty="0">
              <a:solidFill>
                <a:schemeClr val="bg1"/>
              </a:solidFill>
            </a:endParaRPr>
          </a:p>
        </p:txBody>
      </p:sp>
      <p:pic>
        <p:nvPicPr>
          <p:cNvPr id="5"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436449" y="1600200"/>
            <a:ext cx="4271102" cy="4525963"/>
          </a:xfrm>
          <a:prstGeom prst="rect">
            <a:avLst/>
          </a:prstGeom>
          <a:effectLst>
            <a:outerShdw blurRad="50800" dist="38100" dir="8100000" algn="tr" rotWithShape="0">
              <a:prstClr val="black">
                <a:alpha val="40000"/>
              </a:prstClr>
            </a:outerShdw>
          </a:effectLst>
        </p:spPr>
      </p:pic>
    </p:spTree>
    <p:extLst>
      <p:ext uri="{BB962C8B-B14F-4D97-AF65-F5344CB8AC3E}">
        <p14:creationId xmlns:p14="http://schemas.microsoft.com/office/powerpoint/2010/main" val="21378893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94D6BA"/>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143000"/>
          </a:xfrm>
        </p:spPr>
        <p:txBody>
          <a:bodyPr>
            <a:normAutofit/>
          </a:bodyPr>
          <a:lstStyle/>
          <a:p>
            <a:r>
              <a:rPr lang="en-US" sz="4000" b="1" dirty="0" smtClean="0"/>
              <a:t>Storyboard</a:t>
            </a:r>
            <a:endParaRPr lang="en-US" sz="4000" b="1" dirty="0"/>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l="1354" t="2015" r="1771" b="2283"/>
          <a:stretch/>
        </p:blipFill>
        <p:spPr>
          <a:xfrm>
            <a:off x="1624709" y="2057400"/>
            <a:ext cx="5844540" cy="3582138"/>
          </a:xfrm>
          <a:prstGeom prst="rect">
            <a:avLst/>
          </a:prstGeom>
          <a:effectLst>
            <a:outerShdw blurRad="50800" dist="38100" dir="8100000" algn="tr" rotWithShape="0">
              <a:prstClr val="black">
                <a:alpha val="40000"/>
              </a:prstClr>
            </a:outerShdw>
          </a:effectLst>
        </p:spPr>
      </p:pic>
    </p:spTree>
    <p:extLst>
      <p:ext uri="{BB962C8B-B14F-4D97-AF65-F5344CB8AC3E}">
        <p14:creationId xmlns:p14="http://schemas.microsoft.com/office/powerpoint/2010/main" val="5505212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786</TotalTime>
  <Words>349</Words>
  <Application>Microsoft Office PowerPoint</Application>
  <PresentationFormat>On-screen Show (4:3)</PresentationFormat>
  <Paragraphs>65</Paragraphs>
  <Slides>14</Slides>
  <Notes>2</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Game edukasi pengenalan iklim dan cuaca untuk siswa kelas III Sekolah Dasar  - Muhammad Yulianto ( L200150057 )</vt:lpstr>
      <vt:lpstr>PowerPoint Presentation</vt:lpstr>
      <vt:lpstr>BAB II METODE PENELITIAN</vt:lpstr>
      <vt:lpstr>PowerPoint Presentation</vt:lpstr>
      <vt:lpstr>PowerPoint Presentation</vt:lpstr>
      <vt:lpstr>PowerPoint Presentation</vt:lpstr>
      <vt:lpstr>Kebutuhan software dan hardware</vt:lpstr>
      <vt:lpstr>Use case diagram</vt:lpstr>
      <vt:lpstr>Storyboard</vt:lpstr>
      <vt:lpstr>Activity diagram</vt:lpstr>
      <vt:lpstr>Pengujian</vt:lpstr>
      <vt:lpstr>Hasil penelitian</vt:lpstr>
      <vt:lpstr>PowerPoint Presentation</vt:lpstr>
      <vt:lpstr>PowerPoint Presentation</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Game edukasi pengenalan iklim dan cuaca untuk siswa kelas III Sekolah Dasar  Muhammad Yulianto ( L200150057 )</dc:title>
  <dc:creator>ismail - [2010]</dc:creator>
  <cp:lastModifiedBy>ismail - [2010]</cp:lastModifiedBy>
  <cp:revision>284</cp:revision>
  <dcterms:created xsi:type="dcterms:W3CDTF">2019-10-31T14:45:06Z</dcterms:created>
  <dcterms:modified xsi:type="dcterms:W3CDTF">2019-11-05T12:16:55Z</dcterms:modified>
</cp:coreProperties>
</file>