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2" r:id="rId6"/>
    <p:sldId id="268" r:id="rId7"/>
    <p:sldId id="261" r:id="rId8"/>
    <p:sldId id="260" r:id="rId9"/>
    <p:sldId id="263" r:id="rId10"/>
    <p:sldId id="265" r:id="rId11"/>
    <p:sldId id="269"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2548"/>
    <a:srgbClr val="00999E"/>
    <a:srgbClr val="F0FFFF"/>
    <a:srgbClr val="3696C9"/>
    <a:srgbClr val="1086D0"/>
    <a:srgbClr val="31858C"/>
    <a:srgbClr val="2A7286"/>
    <a:srgbClr val="F5F7FB"/>
    <a:srgbClr val="94D6BA"/>
    <a:srgbClr val="1D7B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4" autoAdjust="0"/>
    <p:restoredTop sz="66548" autoAdjust="0"/>
  </p:normalViewPr>
  <p:slideViewPr>
    <p:cSldViewPr>
      <p:cViewPr>
        <p:scale>
          <a:sx n="66" d="100"/>
          <a:sy n="66" d="100"/>
        </p:scale>
        <p:origin x="-1410" y="-18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E2AFCB-B600-424C-84F3-3F2CA06E51DD}" type="datetimeFigureOut">
              <a:rPr lang="en-US" smtClean="0"/>
              <a:t>12/24/2019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8910F0-19E9-4D73-8F4A-107F7E2FB2CC}" type="slidenum">
              <a:rPr lang="en-US" smtClean="0"/>
              <a:t>‹#›</a:t>
            </a:fld>
            <a:endParaRPr lang="en-US"/>
          </a:p>
        </p:txBody>
      </p:sp>
    </p:spTree>
    <p:extLst>
      <p:ext uri="{BB962C8B-B14F-4D97-AF65-F5344CB8AC3E}">
        <p14:creationId xmlns:p14="http://schemas.microsoft.com/office/powerpoint/2010/main" val="1078329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8910F0-19E9-4D73-8F4A-107F7E2FB2CC}" type="slidenum">
              <a:rPr lang="en-US" smtClean="0"/>
              <a:t>1</a:t>
            </a:fld>
            <a:endParaRPr lang="en-US"/>
          </a:p>
        </p:txBody>
      </p:sp>
    </p:spTree>
    <p:extLst>
      <p:ext uri="{BB962C8B-B14F-4D97-AF65-F5344CB8AC3E}">
        <p14:creationId xmlns:p14="http://schemas.microsoft.com/office/powerpoint/2010/main" val="3282948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Iklim dan cuaca adalah materi yang sudah diajarkan kepada siswa sekolah dasar dalam sistem pendidikan indonesia tepatnya pada kurikulum 2013. Mempelajari iklim dan cuaca akan membuat anak lebih mengenal lingkungan sekitarnya, anak akan mengetahui penyebab terjadinya suatu fenomena dan kejadian alam di sekitar mereka. Pengenalan terhadap lingkungan sekitar merupakan pengalaman yang menyenangkan bagi anak dan dapat mengembangkan kecerdasan anak sejak dini.</a:t>
            </a:r>
          </a:p>
          <a:p>
            <a:endParaRPr lang="en-US" dirty="0" smtClean="0"/>
          </a:p>
          <a:p>
            <a:r>
              <a:rPr lang="en-US" dirty="0" smtClean="0"/>
              <a:t>Berdasarkan pengamatan di SDN 02 </a:t>
            </a:r>
            <a:r>
              <a:rPr lang="en-US" dirty="0" err="1" smtClean="0"/>
              <a:t>Gonilan</a:t>
            </a:r>
            <a:r>
              <a:rPr lang="en-US" dirty="0" smtClean="0"/>
              <a:t>, materi iklim dan cuaca sudah di perkenalkan pada buku pelajaran siswa, tepatnya pada buku tematik 05 “Cuaca” kurikulum 2013 revisi 2018.  Namun karena kurangnya media pembelajaran, metode pembelajaran di SDN 02 </a:t>
            </a:r>
            <a:r>
              <a:rPr lang="en-US" dirty="0" err="1" smtClean="0"/>
              <a:t>Gonilan</a:t>
            </a:r>
            <a:r>
              <a:rPr lang="en-US" dirty="0" smtClean="0"/>
              <a:t> masih menggunakan metode konvensional, dimana guru menjelaskan materi kepada murid hanya menggunakan media buku. Tentunya metode ini memiliki beberapa kekurangan yaitu siswa mudah bosan karena proses pembelajaran, siswa akan lebih cepat lupa dengan materi pembelajaran karena proses pembelajaran tidak menarik.</a:t>
            </a:r>
          </a:p>
          <a:p>
            <a:endParaRPr lang="en-US" dirty="0" smtClean="0"/>
          </a:p>
          <a:p>
            <a:r>
              <a:rPr lang="en-US" dirty="0" smtClean="0"/>
              <a:t>Untuk mengatasi permasalahan tersebut diperlukan media yang menarik dan disukai siswa.</a:t>
            </a:r>
            <a:r>
              <a:rPr lang="en-US" baseline="0" dirty="0" smtClean="0"/>
              <a:t> </a:t>
            </a:r>
            <a:r>
              <a:rPr lang="en-US" dirty="0" smtClean="0"/>
              <a:t>Salah satu media interaktif yang menarik adalah menggunakan metode pembelajaran melalui game, dimana media ini sangat diminati oleh anak-anak usia sekolah dasar yang secara harfiah masih sangat suka bermain.</a:t>
            </a:r>
            <a:endParaRPr lang="en-US" dirty="0"/>
          </a:p>
        </p:txBody>
      </p:sp>
      <p:sp>
        <p:nvSpPr>
          <p:cNvPr id="4" name="Slide Number Placeholder 3"/>
          <p:cNvSpPr>
            <a:spLocks noGrp="1"/>
          </p:cNvSpPr>
          <p:nvPr>
            <p:ph type="sldNum" sz="quarter" idx="10"/>
          </p:nvPr>
        </p:nvSpPr>
        <p:spPr/>
        <p:txBody>
          <a:bodyPr/>
          <a:lstStyle/>
          <a:p>
            <a:fld id="{768910F0-19E9-4D73-8F4A-107F7E2FB2CC}" type="slidenum">
              <a:rPr lang="en-US" smtClean="0"/>
              <a:t>2</a:t>
            </a:fld>
            <a:endParaRPr lang="en-US"/>
          </a:p>
        </p:txBody>
      </p:sp>
    </p:spTree>
    <p:extLst>
      <p:ext uri="{BB962C8B-B14F-4D97-AF65-F5344CB8AC3E}">
        <p14:creationId xmlns:p14="http://schemas.microsoft.com/office/powerpoint/2010/main" val="2503517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AECD24-58B6-4DAA-8115-FCCB4927D650}" type="datetimeFigureOut">
              <a:rPr lang="en-US" smtClean="0"/>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1804991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AECD24-58B6-4DAA-8115-FCCB4927D650}" type="datetimeFigureOut">
              <a:rPr lang="en-US" smtClean="0"/>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390710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AECD24-58B6-4DAA-8115-FCCB4927D650}" type="datetimeFigureOut">
              <a:rPr lang="en-US" smtClean="0"/>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387243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AECD24-58B6-4DAA-8115-FCCB4927D650}" type="datetimeFigureOut">
              <a:rPr lang="en-US" smtClean="0"/>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1503874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AECD24-58B6-4DAA-8115-FCCB4927D650}" type="datetimeFigureOut">
              <a:rPr lang="en-US" smtClean="0"/>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1368847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AECD24-58B6-4DAA-8115-FCCB4927D650}" type="datetimeFigureOut">
              <a:rPr lang="en-US" smtClean="0"/>
              <a:t>12/24/2019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149208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AECD24-58B6-4DAA-8115-FCCB4927D650}" type="datetimeFigureOut">
              <a:rPr lang="en-US" smtClean="0"/>
              <a:t>12/24/2019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1735439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AECD24-58B6-4DAA-8115-FCCB4927D650}" type="datetimeFigureOut">
              <a:rPr lang="en-US" smtClean="0"/>
              <a:t>12/24/2019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106433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ECD24-58B6-4DAA-8115-FCCB4927D650}" type="datetimeFigureOut">
              <a:rPr lang="en-US" smtClean="0"/>
              <a:t>12/24/2019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415737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AECD24-58B6-4DAA-8115-FCCB4927D650}" type="datetimeFigureOut">
              <a:rPr lang="en-US" smtClean="0"/>
              <a:t>12/24/2019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2190944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AECD24-58B6-4DAA-8115-FCCB4927D650}" type="datetimeFigureOut">
              <a:rPr lang="en-US" smtClean="0"/>
              <a:t>12/24/2019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1098749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AECD24-58B6-4DAA-8115-FCCB4927D650}" type="datetimeFigureOut">
              <a:rPr lang="en-US" smtClean="0"/>
              <a:t>12/24/2019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307B94-9BB2-4160-A636-3EDAEB0AB935}" type="slidenum">
              <a:rPr lang="en-US" smtClean="0"/>
              <a:t>‹#›</a:t>
            </a:fld>
            <a:endParaRPr lang="en-US"/>
          </a:p>
        </p:txBody>
      </p:sp>
    </p:spTree>
    <p:extLst>
      <p:ext uri="{BB962C8B-B14F-4D97-AF65-F5344CB8AC3E}">
        <p14:creationId xmlns:p14="http://schemas.microsoft.com/office/powerpoint/2010/main" val="3816263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slide" Target="slide4.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image" Target="../media/image4.png"/><Relationship Id="rId4" Type="http://schemas.openxmlformats.org/officeDocument/2006/relationships/slide" Target="slide8.xml"/></Relationships>
</file>

<file path=ppt/slides/_rels/slide4.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0.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1858C"/>
            </a:gs>
            <a:gs pos="100000">
              <a:srgbClr val="2A7286"/>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3581400" y="2514600"/>
            <a:ext cx="4648200" cy="1828800"/>
          </a:xfrm>
        </p:spPr>
        <p:txBody>
          <a:bodyPr>
            <a:normAutofit fontScale="90000"/>
          </a:bodyPr>
          <a:lstStyle/>
          <a:p>
            <a:pPr algn="l"/>
            <a:r>
              <a:rPr lang="en-US" sz="2700" b="1" dirty="0" smtClean="0">
                <a:solidFill>
                  <a:schemeClr val="bg1">
                    <a:lumMod val="95000"/>
                  </a:schemeClr>
                </a:solidFill>
              </a:rPr>
              <a:t>Game edukasi pengenalan iklim dan cuaca untuk siswa kelas III Sekolah Dasar</a:t>
            </a:r>
            <a:r>
              <a:rPr lang="en-US" sz="3200" b="1" dirty="0" smtClean="0">
                <a:solidFill>
                  <a:schemeClr val="bg1">
                    <a:lumMod val="95000"/>
                  </a:schemeClr>
                </a:solidFill>
              </a:rPr>
              <a:t/>
            </a:r>
            <a:br>
              <a:rPr lang="en-US" sz="3200" b="1" dirty="0" smtClean="0">
                <a:solidFill>
                  <a:schemeClr val="bg1">
                    <a:lumMod val="95000"/>
                  </a:schemeClr>
                </a:solidFill>
              </a:rPr>
            </a:br>
            <a:r>
              <a:rPr lang="en-US" sz="3200" b="1" dirty="0">
                <a:solidFill>
                  <a:schemeClr val="bg1">
                    <a:lumMod val="95000"/>
                  </a:schemeClr>
                </a:solidFill>
              </a:rPr>
              <a:t/>
            </a:r>
            <a:br>
              <a:rPr lang="en-US" sz="3200" b="1" dirty="0">
                <a:solidFill>
                  <a:schemeClr val="bg1">
                    <a:lumMod val="95000"/>
                  </a:schemeClr>
                </a:solidFill>
              </a:rPr>
            </a:br>
            <a:r>
              <a:rPr lang="en-US" sz="1800" dirty="0" smtClean="0">
                <a:solidFill>
                  <a:schemeClr val="bg1">
                    <a:lumMod val="95000"/>
                  </a:schemeClr>
                </a:solidFill>
              </a:rPr>
              <a:t>- Muhammad </a:t>
            </a:r>
            <a:r>
              <a:rPr lang="en-US" sz="1800" dirty="0" err="1" smtClean="0">
                <a:solidFill>
                  <a:schemeClr val="bg1">
                    <a:lumMod val="95000"/>
                  </a:schemeClr>
                </a:solidFill>
              </a:rPr>
              <a:t>Yulianto</a:t>
            </a:r>
            <a:r>
              <a:rPr lang="en-US" sz="1800" dirty="0" smtClean="0">
                <a:solidFill>
                  <a:schemeClr val="bg1">
                    <a:lumMod val="95000"/>
                  </a:schemeClr>
                </a:solidFill>
              </a:rPr>
              <a:t> ( L200150057 )</a:t>
            </a:r>
            <a:endParaRPr lang="en-US" sz="1800" b="1" dirty="0">
              <a:solidFill>
                <a:schemeClr val="bg1">
                  <a:lumMod val="95000"/>
                </a:schemeClr>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514600"/>
            <a:ext cx="1828800" cy="1828800"/>
          </a:xfrm>
          <a:prstGeom prst="rect">
            <a:avLst/>
          </a:prstGeom>
        </p:spPr>
      </p:pic>
    </p:spTree>
    <p:extLst>
      <p:ext uri="{BB962C8B-B14F-4D97-AF65-F5344CB8AC3E}">
        <p14:creationId xmlns:p14="http://schemas.microsoft.com/office/powerpoint/2010/main" val="341490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914400" y="304800"/>
            <a:ext cx="7315200" cy="914400"/>
          </a:xfrm>
        </p:spPr>
        <p:txBody>
          <a:bodyPr>
            <a:normAutofit/>
          </a:bodyPr>
          <a:lstStyle/>
          <a:p>
            <a:r>
              <a:rPr lang="en-US" sz="3600" b="1" dirty="0" smtClean="0">
                <a:solidFill>
                  <a:schemeClr val="tx1">
                    <a:lumMod val="85000"/>
                    <a:lumOff val="15000"/>
                  </a:schemeClr>
                </a:solidFill>
              </a:rPr>
              <a:t>Hasil</a:t>
            </a:r>
            <a:r>
              <a:rPr lang="en-US" sz="3600" b="1" dirty="0" smtClean="0"/>
              <a:t> penelitian</a:t>
            </a:r>
            <a:endParaRPr lang="en-US" sz="3600" b="1" dirty="0"/>
          </a:p>
        </p:txBody>
      </p:sp>
      <p:pic>
        <p:nvPicPr>
          <p:cNvPr id="4" name="Picture 3"/>
          <p:cNvPicPr>
            <a:picLocks noChangeAspect="1"/>
          </p:cNvPicPr>
          <p:nvPr/>
        </p:nvPicPr>
        <p:blipFill>
          <a:blip r:embed="rId2"/>
          <a:stretch>
            <a:fillRect/>
          </a:stretch>
        </p:blipFill>
        <p:spPr>
          <a:xfrm>
            <a:off x="914401" y="1772950"/>
            <a:ext cx="3352799" cy="1884650"/>
          </a:xfrm>
          <a:prstGeom prst="rect">
            <a:avLst/>
          </a:prstGeom>
          <a:effectLst>
            <a:outerShdw blurRad="50800" dist="38100" dir="8100000" algn="tr" rotWithShape="0">
              <a:prstClr val="black">
                <a:alpha val="40000"/>
              </a:prstClr>
            </a:outerShdw>
          </a:effectLst>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4876800" y="1771650"/>
            <a:ext cx="3352800" cy="1885950"/>
          </a:xfrm>
          <a:prstGeom prst="rect">
            <a:avLst/>
          </a:prstGeom>
          <a:effectLst>
            <a:outerShdw blurRad="50800" dist="38100" dir="8100000" algn="tr" rotWithShape="0">
              <a:prstClr val="black">
                <a:alpha val="40000"/>
              </a:prstClr>
            </a:outerShdw>
          </a:effectLst>
        </p:spPr>
      </p:pic>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a:off x="914400" y="4114800"/>
            <a:ext cx="3352800" cy="1885950"/>
          </a:xfrm>
          <a:prstGeom prst="rect">
            <a:avLst/>
          </a:prstGeom>
          <a:effectLst>
            <a:outerShdw blurRad="50800" dist="38100" dir="8100000" algn="tr" rotWithShape="0">
              <a:prstClr val="black">
                <a:alpha val="40000"/>
              </a:prstClr>
            </a:outerShdw>
          </a:effectLst>
        </p:spPr>
      </p:pic>
      <p:pic>
        <p:nvPicPr>
          <p:cNvPr id="7" name="Picture 6"/>
          <p:cNvPicPr/>
          <p:nvPr/>
        </p:nvPicPr>
        <p:blipFill>
          <a:blip r:embed="rId5" cstate="print">
            <a:extLst>
              <a:ext uri="{28A0092B-C50C-407E-A947-70E740481C1C}">
                <a14:useLocalDpi xmlns:a14="http://schemas.microsoft.com/office/drawing/2010/main" val="0"/>
              </a:ext>
            </a:extLst>
          </a:blip>
          <a:stretch>
            <a:fillRect/>
          </a:stretch>
        </p:blipFill>
        <p:spPr>
          <a:xfrm>
            <a:off x="4876800" y="4114800"/>
            <a:ext cx="3352800" cy="1885950"/>
          </a:xfrm>
          <a:prstGeom prst="rect">
            <a:avLst/>
          </a:prstGeom>
          <a:effectLst>
            <a:outerShdw blurRad="50800" dist="38100" dir="8100000" algn="tr" rotWithShape="0">
              <a:prstClr val="black">
                <a:alpha val="40000"/>
              </a:prstClr>
            </a:outerShdw>
          </a:effectLst>
        </p:spPr>
      </p:pic>
      <p:sp>
        <p:nvSpPr>
          <p:cNvPr id="8" name="Left Arrow 7">
            <a:hlinkClick r:id="rId6" action="ppaction://hlinksldjump"/>
          </p:cNvPr>
          <p:cNvSpPr/>
          <p:nvPr/>
        </p:nvSpPr>
        <p:spPr>
          <a:xfrm>
            <a:off x="228600" y="228600"/>
            <a:ext cx="457200" cy="457200"/>
          </a:xfrm>
          <a:prstGeom prst="leftArrow">
            <a:avLst/>
          </a:prstGeom>
          <a:solidFill>
            <a:schemeClr val="tx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6093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D7BAF"/>
        </a:solidFill>
        <a:effectLst/>
      </p:bgPr>
    </p:bg>
    <p:spTree>
      <p:nvGrpSpPr>
        <p:cNvPr id="1" name=""/>
        <p:cNvGrpSpPr/>
        <p:nvPr/>
      </p:nvGrpSpPr>
      <p:grpSpPr>
        <a:xfrm>
          <a:off x="0" y="0"/>
          <a:ext cx="0" cy="0"/>
          <a:chOff x="0" y="0"/>
          <a:chExt cx="0" cy="0"/>
        </a:xfrm>
      </p:grpSpPr>
      <p:sp>
        <p:nvSpPr>
          <p:cNvPr id="3" name="Content Placeholder 2"/>
          <p:cNvSpPr txBox="1">
            <a:spLocks/>
          </p:cNvSpPr>
          <p:nvPr/>
        </p:nvSpPr>
        <p:spPr>
          <a:xfrm>
            <a:off x="914400" y="1143000"/>
            <a:ext cx="7315200" cy="4724400"/>
          </a:xfrm>
          <a:prstGeom prst="rect">
            <a:avLst/>
          </a:prstGeom>
          <a:solidFill>
            <a:schemeClr val="bg1"/>
          </a:solidFill>
          <a:effectLst>
            <a:outerShdw blurRad="127000" dist="127000" dir="8100000" algn="tr" rotWithShape="0">
              <a:prstClr val="black">
                <a:alpha val="30000"/>
              </a:prstClr>
            </a:outerShdw>
          </a:effectLst>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b="1" dirty="0">
                <a:solidFill>
                  <a:schemeClr val="tx1">
                    <a:lumMod val="75000"/>
                    <a:lumOff val="25000"/>
                  </a:schemeClr>
                </a:solidFill>
              </a:rPr>
              <a:t>Hasil pengujian pada perangkat </a:t>
            </a:r>
            <a:r>
              <a:rPr lang="en-US" sz="2400" b="1" dirty="0" smtClean="0">
                <a:solidFill>
                  <a:schemeClr val="tx1">
                    <a:lumMod val="75000"/>
                    <a:lumOff val="25000"/>
                  </a:schemeClr>
                </a:solidFill>
              </a:rPr>
              <a:t>android</a:t>
            </a:r>
          </a:p>
          <a:p>
            <a:pPr marL="0" indent="0" algn="ctr">
              <a:buNone/>
            </a:pPr>
            <a:endParaRPr lang="en-US" sz="2400" b="1" dirty="0" smtClean="0">
              <a:solidFill>
                <a:schemeClr val="tx1">
                  <a:lumMod val="75000"/>
                  <a:lumOff val="25000"/>
                </a:schemeClr>
              </a:solidFill>
            </a:endParaRPr>
          </a:p>
          <a:p>
            <a:pPr marL="0" indent="0" algn="ctr">
              <a:buNone/>
            </a:pPr>
            <a:endParaRPr lang="en-US" sz="2400" b="1" i="1" dirty="0" smtClean="0">
              <a:solidFill>
                <a:schemeClr val="tx1">
                  <a:lumMod val="75000"/>
                  <a:lumOff val="25000"/>
                </a:schemeClr>
              </a:solidFill>
            </a:endParaRPr>
          </a:p>
          <a:p>
            <a:pPr marL="0" indent="0" algn="ctr">
              <a:buFont typeface="Arial" pitchFamily="34" charset="0"/>
              <a:buNone/>
            </a:pPr>
            <a:endParaRPr lang="en-US" sz="2400" b="1" i="1" dirty="0" smtClean="0">
              <a:solidFill>
                <a:schemeClr val="tx1">
                  <a:lumMod val="75000"/>
                  <a:lumOff val="25000"/>
                </a:schemeClr>
              </a:solidFill>
            </a:endParaRPr>
          </a:p>
          <a:p>
            <a:pPr marL="0" indent="0" algn="ctr">
              <a:buFont typeface="Arial" pitchFamily="34" charset="0"/>
              <a:buNone/>
            </a:pPr>
            <a:endParaRPr lang="en-US" sz="2400" b="1" i="1" dirty="0">
              <a:solidFill>
                <a:schemeClr val="tx1">
                  <a:lumMod val="75000"/>
                  <a:lumOff val="25000"/>
                </a:schemeClr>
              </a:solidFill>
            </a:endParaRPr>
          </a:p>
          <a:p>
            <a:pPr marL="0" indent="0" algn="ctr">
              <a:buFont typeface="Arial" pitchFamily="34" charset="0"/>
              <a:buNone/>
            </a:pPr>
            <a:endParaRPr lang="en-US" sz="2400" b="1" dirty="0">
              <a:solidFill>
                <a:schemeClr val="tx1">
                  <a:lumMod val="75000"/>
                  <a:lumOff val="25000"/>
                </a:schemeClr>
              </a:solidFill>
            </a:endParaRPr>
          </a:p>
          <a:p>
            <a:pPr marL="0" indent="0" algn="ctr">
              <a:buFont typeface="Arial" pitchFamily="34" charset="0"/>
              <a:buNone/>
            </a:pPr>
            <a:endParaRPr lang="en-US" sz="2400" b="1" i="1" dirty="0" smtClean="0">
              <a:solidFill>
                <a:schemeClr val="tx1">
                  <a:lumMod val="75000"/>
                  <a:lumOff val="25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266523694"/>
              </p:ext>
            </p:extLst>
          </p:nvPr>
        </p:nvGraphicFramePr>
        <p:xfrm>
          <a:off x="1733074" y="2819400"/>
          <a:ext cx="5677852" cy="2314056"/>
        </p:xfrm>
        <a:graphic>
          <a:graphicData uri="http://schemas.openxmlformats.org/drawingml/2006/table">
            <a:tbl>
              <a:tblPr firstRow="1" firstCol="1" bandRow="1">
                <a:tableStyleId>{5940675A-B579-460E-94D1-54222C63F5DA}</a:tableStyleId>
              </a:tblPr>
              <a:tblGrid>
                <a:gridCol w="343852"/>
                <a:gridCol w="1295400"/>
                <a:gridCol w="2619137"/>
                <a:gridCol w="1419463"/>
              </a:tblGrid>
              <a:tr h="286512">
                <a:tc>
                  <a:txBody>
                    <a:bodyPr/>
                    <a:lstStyle/>
                    <a:p>
                      <a:pPr marL="180340" indent="-180340">
                        <a:lnSpc>
                          <a:spcPct val="115000"/>
                        </a:lnSpc>
                        <a:spcAft>
                          <a:spcPts val="0"/>
                        </a:spcAft>
                      </a:pPr>
                      <a:r>
                        <a:rPr lang="en-US" sz="1200" b="1" dirty="0">
                          <a:solidFill>
                            <a:schemeClr val="tx1">
                              <a:lumMod val="75000"/>
                              <a:lumOff val="25000"/>
                            </a:schemeClr>
                          </a:solidFill>
                          <a:effectLst/>
                        </a:rPr>
                        <a:t>No</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80340" indent="-180340">
                        <a:lnSpc>
                          <a:spcPct val="115000"/>
                        </a:lnSpc>
                        <a:spcAft>
                          <a:spcPts val="0"/>
                        </a:spcAft>
                      </a:pPr>
                      <a:r>
                        <a:rPr lang="en-US" sz="1200" b="1" dirty="0" smtClean="0">
                          <a:solidFill>
                            <a:schemeClr val="tx1">
                              <a:lumMod val="75000"/>
                              <a:lumOff val="25000"/>
                            </a:schemeClr>
                          </a:solidFill>
                          <a:effectLst/>
                        </a:rPr>
                        <a:t>Smartphone</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80340" indent="-180340">
                        <a:lnSpc>
                          <a:spcPct val="115000"/>
                        </a:lnSpc>
                        <a:spcAft>
                          <a:spcPts val="0"/>
                        </a:spcAft>
                      </a:pPr>
                      <a:r>
                        <a:rPr lang="en-US" sz="1200" b="1" dirty="0">
                          <a:solidFill>
                            <a:schemeClr val="tx1">
                              <a:lumMod val="75000"/>
                              <a:lumOff val="25000"/>
                            </a:schemeClr>
                          </a:solidFill>
                          <a:effectLst/>
                        </a:rPr>
                        <a:t>Spesifikasi</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80340" indent="-180340">
                        <a:lnSpc>
                          <a:spcPct val="115000"/>
                        </a:lnSpc>
                        <a:spcAft>
                          <a:spcPts val="0"/>
                        </a:spcAft>
                      </a:pPr>
                      <a:r>
                        <a:rPr lang="en-US" sz="1200" b="1" dirty="0">
                          <a:solidFill>
                            <a:schemeClr val="tx1">
                              <a:lumMod val="75000"/>
                              <a:lumOff val="25000"/>
                            </a:schemeClr>
                          </a:solidFill>
                          <a:effectLst/>
                        </a:rPr>
                        <a:t>Keterangan</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r>
              <a:tr h="675848">
                <a:tc>
                  <a:txBody>
                    <a:bodyPr/>
                    <a:lstStyle/>
                    <a:p>
                      <a:pPr marL="180340" indent="-180340">
                        <a:lnSpc>
                          <a:spcPct val="115000"/>
                        </a:lnSpc>
                        <a:spcAft>
                          <a:spcPts val="0"/>
                        </a:spcAft>
                      </a:pPr>
                      <a:r>
                        <a:rPr lang="en-US" sz="1200">
                          <a:solidFill>
                            <a:schemeClr val="tx1">
                              <a:lumMod val="75000"/>
                              <a:lumOff val="25000"/>
                            </a:schemeClr>
                          </a:solidFill>
                          <a:effectLst/>
                        </a:rPr>
                        <a:t>1</a:t>
                      </a:r>
                      <a:endParaRPr lang="en-US" sz="1200" b="1">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9388" indent="-179388">
                        <a:lnSpc>
                          <a:spcPct val="115000"/>
                        </a:lnSpc>
                        <a:spcAft>
                          <a:spcPts val="0"/>
                        </a:spcAft>
                      </a:pPr>
                      <a:r>
                        <a:rPr lang="en-US" sz="1200" dirty="0" err="1" smtClean="0">
                          <a:solidFill>
                            <a:schemeClr val="tx1">
                              <a:lumMod val="75000"/>
                              <a:lumOff val="25000"/>
                            </a:schemeClr>
                          </a:solidFill>
                          <a:effectLst/>
                        </a:rPr>
                        <a:t>Redmi</a:t>
                      </a:r>
                      <a:r>
                        <a:rPr lang="en-US" sz="1200" dirty="0" smtClean="0">
                          <a:solidFill>
                            <a:schemeClr val="tx1">
                              <a:lumMod val="75000"/>
                              <a:lumOff val="25000"/>
                            </a:schemeClr>
                          </a:solidFill>
                          <a:effectLst/>
                        </a:rPr>
                        <a:t> 3 </a:t>
                      </a:r>
                      <a:r>
                        <a:rPr lang="en-US" sz="1200" dirty="0">
                          <a:solidFill>
                            <a:schemeClr val="tx1">
                              <a:lumMod val="75000"/>
                              <a:lumOff val="25000"/>
                            </a:schemeClr>
                          </a:solidFill>
                          <a:effectLst/>
                        </a:rPr>
                        <a:t>Pro</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nSpc>
                          <a:spcPct val="115000"/>
                        </a:lnSpc>
                        <a:spcAft>
                          <a:spcPts val="0"/>
                        </a:spcAft>
                      </a:pPr>
                      <a:r>
                        <a:rPr lang="en-US" sz="1200" dirty="0">
                          <a:solidFill>
                            <a:schemeClr val="tx1">
                              <a:lumMod val="75000"/>
                              <a:lumOff val="25000"/>
                            </a:schemeClr>
                          </a:solidFill>
                          <a:effectLst/>
                        </a:rPr>
                        <a:t>RAM 3GB, Sistem operasi Android 5.1 (Lollipop), Resolusi layar 720 x 1280</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a:lnSpc>
                          <a:spcPct val="115000"/>
                        </a:lnSpc>
                        <a:spcAft>
                          <a:spcPts val="0"/>
                        </a:spcAft>
                      </a:pPr>
                      <a:r>
                        <a:rPr lang="en-US" sz="1200" dirty="0">
                          <a:solidFill>
                            <a:schemeClr val="tx1">
                              <a:lumMod val="75000"/>
                              <a:lumOff val="25000"/>
                            </a:schemeClr>
                          </a:solidFill>
                          <a:effectLst/>
                        </a:rPr>
                        <a:t>Berjalan dengan baik</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r>
              <a:tr h="675848">
                <a:tc>
                  <a:txBody>
                    <a:bodyPr/>
                    <a:lstStyle/>
                    <a:p>
                      <a:pPr marL="180340" indent="-180340">
                        <a:lnSpc>
                          <a:spcPct val="115000"/>
                        </a:lnSpc>
                        <a:spcAft>
                          <a:spcPts val="0"/>
                        </a:spcAft>
                      </a:pPr>
                      <a:r>
                        <a:rPr lang="en-US" sz="1200">
                          <a:solidFill>
                            <a:schemeClr val="tx1">
                              <a:lumMod val="75000"/>
                              <a:lumOff val="25000"/>
                            </a:schemeClr>
                          </a:solidFill>
                          <a:effectLst/>
                        </a:rPr>
                        <a:t>2</a:t>
                      </a:r>
                      <a:endParaRPr lang="en-US" sz="1200" b="1">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80340" indent="-180340">
                        <a:lnSpc>
                          <a:spcPct val="115000"/>
                        </a:lnSpc>
                        <a:spcAft>
                          <a:spcPts val="0"/>
                        </a:spcAft>
                      </a:pPr>
                      <a:r>
                        <a:rPr lang="en-US" sz="1200">
                          <a:solidFill>
                            <a:schemeClr val="tx1">
                              <a:lumMod val="75000"/>
                              <a:lumOff val="25000"/>
                            </a:schemeClr>
                          </a:solidFill>
                          <a:effectLst/>
                        </a:rPr>
                        <a:t>Redmi Note 2</a:t>
                      </a:r>
                      <a:endParaRPr lang="en-US" sz="1200" b="1">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nSpc>
                          <a:spcPct val="115000"/>
                        </a:lnSpc>
                        <a:spcAft>
                          <a:spcPts val="0"/>
                        </a:spcAft>
                        <a:tabLst/>
                      </a:pPr>
                      <a:r>
                        <a:rPr lang="en-US" sz="1200" dirty="0">
                          <a:solidFill>
                            <a:schemeClr val="tx1">
                              <a:lumMod val="75000"/>
                              <a:lumOff val="25000"/>
                            </a:schemeClr>
                          </a:solidFill>
                          <a:effectLst/>
                        </a:rPr>
                        <a:t>RAM 2GB, Sistem operasi Android 5.1.1 (Lollipop), Resolusi layar 1080 x 1920</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nSpc>
                          <a:spcPct val="115000"/>
                        </a:lnSpc>
                        <a:spcAft>
                          <a:spcPts val="0"/>
                        </a:spcAft>
                      </a:pPr>
                      <a:r>
                        <a:rPr lang="en-US" sz="1200" dirty="0">
                          <a:solidFill>
                            <a:schemeClr val="tx1">
                              <a:lumMod val="75000"/>
                              <a:lumOff val="25000"/>
                            </a:schemeClr>
                          </a:solidFill>
                          <a:effectLst/>
                        </a:rPr>
                        <a:t>Berjalan dengan baik</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r>
              <a:tr h="675848">
                <a:tc>
                  <a:txBody>
                    <a:bodyPr/>
                    <a:lstStyle/>
                    <a:p>
                      <a:pPr marL="180340" indent="-180340">
                        <a:lnSpc>
                          <a:spcPct val="115000"/>
                        </a:lnSpc>
                        <a:spcAft>
                          <a:spcPts val="0"/>
                        </a:spcAft>
                      </a:pPr>
                      <a:r>
                        <a:rPr lang="en-US" sz="1200">
                          <a:solidFill>
                            <a:schemeClr val="tx1">
                              <a:lumMod val="75000"/>
                              <a:lumOff val="25000"/>
                            </a:schemeClr>
                          </a:solidFill>
                          <a:effectLst/>
                        </a:rPr>
                        <a:t>3</a:t>
                      </a:r>
                      <a:endParaRPr lang="en-US" sz="1200" b="1">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180340" indent="-180340">
                        <a:lnSpc>
                          <a:spcPct val="115000"/>
                        </a:lnSpc>
                        <a:spcAft>
                          <a:spcPts val="0"/>
                        </a:spcAft>
                      </a:pPr>
                      <a:r>
                        <a:rPr lang="en-US" sz="1200">
                          <a:solidFill>
                            <a:schemeClr val="tx1">
                              <a:lumMod val="75000"/>
                              <a:lumOff val="25000"/>
                            </a:schemeClr>
                          </a:solidFill>
                          <a:effectLst/>
                        </a:rPr>
                        <a:t>Redmi Note 5 Pro</a:t>
                      </a:r>
                      <a:endParaRPr lang="en-US" sz="1200" b="1">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indent="0">
                        <a:lnSpc>
                          <a:spcPct val="115000"/>
                        </a:lnSpc>
                        <a:spcAft>
                          <a:spcPts val="0"/>
                        </a:spcAft>
                      </a:pPr>
                      <a:r>
                        <a:rPr lang="en-US" sz="1200" dirty="0">
                          <a:solidFill>
                            <a:schemeClr val="tx1">
                              <a:lumMod val="75000"/>
                              <a:lumOff val="25000"/>
                            </a:schemeClr>
                          </a:solidFill>
                          <a:effectLst/>
                        </a:rPr>
                        <a:t>RAM 4GB, Sistem operasi Android 7.1.2 (Nougat), Resolusi layar 1080 x 2160</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indent="0">
                        <a:lnSpc>
                          <a:spcPct val="115000"/>
                        </a:lnSpc>
                        <a:spcAft>
                          <a:spcPts val="0"/>
                        </a:spcAft>
                      </a:pPr>
                      <a:r>
                        <a:rPr lang="en-US" sz="1200" dirty="0">
                          <a:solidFill>
                            <a:schemeClr val="tx1">
                              <a:lumMod val="75000"/>
                              <a:lumOff val="25000"/>
                            </a:schemeClr>
                          </a:solidFill>
                          <a:effectLst/>
                        </a:rPr>
                        <a:t>Berjalan dengan baik</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686155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0F6FB"/>
        </a:solidFill>
        <a:effectLst/>
      </p:bgPr>
    </p:bg>
    <p:spTree>
      <p:nvGrpSpPr>
        <p:cNvPr id="1" name=""/>
        <p:cNvGrpSpPr/>
        <p:nvPr/>
      </p:nvGrpSpPr>
      <p:grpSpPr>
        <a:xfrm>
          <a:off x="0" y="0"/>
          <a:ext cx="0" cy="0"/>
          <a:chOff x="0" y="0"/>
          <a:chExt cx="0" cy="0"/>
        </a:xfrm>
      </p:grpSpPr>
      <p:sp>
        <p:nvSpPr>
          <p:cNvPr id="9" name="Content Placeholder 2"/>
          <p:cNvSpPr txBox="1">
            <a:spLocks/>
          </p:cNvSpPr>
          <p:nvPr/>
        </p:nvSpPr>
        <p:spPr>
          <a:xfrm>
            <a:off x="914400" y="1143000"/>
            <a:ext cx="7315200" cy="4724400"/>
          </a:xfrm>
          <a:prstGeom prst="rect">
            <a:avLst/>
          </a:prstGeom>
          <a:solidFill>
            <a:schemeClr val="bg1"/>
          </a:solidFill>
          <a:effectLst>
            <a:outerShdw blurRad="127000" dist="127000" dir="8100000" algn="tr" rotWithShape="0">
              <a:prstClr val="black">
                <a:alpha val="30000"/>
              </a:prstClr>
            </a:outerShdw>
          </a:effectLst>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41713" indent="0" algn="ctr">
              <a:buFont typeface="Arial" pitchFamily="34" charset="0"/>
              <a:buNone/>
            </a:pPr>
            <a:r>
              <a:rPr lang="en-US" sz="2800" b="1" dirty="0" smtClean="0">
                <a:solidFill>
                  <a:schemeClr val="tx1">
                    <a:lumMod val="65000"/>
                    <a:lumOff val="35000"/>
                  </a:schemeClr>
                </a:solidFill>
              </a:rPr>
              <a:t>Hasil kuesioner</a:t>
            </a:r>
          </a:p>
          <a:p>
            <a:pPr marL="3541713" indent="0" algn="ctr">
              <a:buFont typeface="Arial" pitchFamily="34" charset="0"/>
              <a:buNone/>
            </a:pPr>
            <a:endParaRPr lang="en-US" sz="2800" b="1" dirty="0">
              <a:solidFill>
                <a:srgbClr val="636D76"/>
              </a:solidFill>
            </a:endParaRPr>
          </a:p>
          <a:p>
            <a:pPr marL="3541713" indent="0" algn="ctr">
              <a:buFont typeface="Arial" pitchFamily="34" charset="0"/>
              <a:buNone/>
            </a:pPr>
            <a:endParaRPr lang="en-US" sz="2800" b="1" dirty="0" smtClean="0">
              <a:solidFill>
                <a:srgbClr val="636D76"/>
              </a:solidFill>
            </a:endParaRPr>
          </a:p>
          <a:p>
            <a:pPr marL="3541713" indent="0" algn="ctr">
              <a:buFont typeface="Arial" pitchFamily="34" charset="0"/>
              <a:buNone/>
            </a:pPr>
            <a:endParaRPr lang="en-US" sz="2800" b="1" dirty="0">
              <a:solidFill>
                <a:srgbClr val="636D76"/>
              </a:solidFill>
            </a:endParaRPr>
          </a:p>
        </p:txBody>
      </p:sp>
      <p:grpSp>
        <p:nvGrpSpPr>
          <p:cNvPr id="12" name="Group 11"/>
          <p:cNvGrpSpPr>
            <a:grpSpLocks noChangeAspect="1"/>
          </p:cNvGrpSpPr>
          <p:nvPr/>
        </p:nvGrpSpPr>
        <p:grpSpPr>
          <a:xfrm>
            <a:off x="4958062" y="3685032"/>
            <a:ext cx="731520" cy="658368"/>
            <a:chOff x="-4613" y="1669093"/>
            <a:chExt cx="3142702" cy="2255330"/>
          </a:xfrm>
          <a:solidFill>
            <a:srgbClr val="636D76"/>
          </a:solidFill>
        </p:grpSpPr>
        <p:sp>
          <p:nvSpPr>
            <p:cNvPr id="13" name="Rectangle 12"/>
            <p:cNvSpPr/>
            <p:nvPr/>
          </p:nvSpPr>
          <p:spPr>
            <a:xfrm>
              <a:off x="1003498" y="2733275"/>
              <a:ext cx="360040" cy="9520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Rectangle 13"/>
            <p:cNvSpPr/>
            <p:nvPr/>
          </p:nvSpPr>
          <p:spPr>
            <a:xfrm>
              <a:off x="-4613" y="2628280"/>
              <a:ext cx="1128161" cy="1296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 name="Freeform 14"/>
            <p:cNvSpPr/>
            <p:nvPr/>
          </p:nvSpPr>
          <p:spPr>
            <a:xfrm rot="5400000">
              <a:off x="1226741" y="1805890"/>
              <a:ext cx="2048146" cy="1774551"/>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422200 h 1490973"/>
                <a:gd name="connsiteX1" fmla="*/ 140932 w 1421182"/>
                <a:gd name="connsiteY1" fmla="*/ 817974 h 1490973"/>
                <a:gd name="connsiteX2" fmla="*/ 309182 w 1421182"/>
                <a:gd name="connsiteY2" fmla="*/ 1176419 h 1490973"/>
                <a:gd name="connsiteX3" fmla="*/ 693290 w 1421182"/>
                <a:gd name="connsiteY3" fmla="*/ 1483776 h 1490973"/>
                <a:gd name="connsiteX4" fmla="*/ 1311364 w 1421182"/>
                <a:gd name="connsiteY4" fmla="*/ 1490973 h 1490973"/>
                <a:gd name="connsiteX5" fmla="*/ 1421092 w 1421182"/>
                <a:gd name="connsiteY5" fmla="*/ 591203 h 1490973"/>
                <a:gd name="connsiteX6" fmla="*/ 1152597 w 1421182"/>
                <a:gd name="connsiteY6" fmla="*/ 133737 h 1490973"/>
                <a:gd name="connsiteX7" fmla="*/ 1168953 w 1421182"/>
                <a:gd name="connsiteY7" fmla="*/ 432717 h 1490973"/>
                <a:gd name="connsiteX8" fmla="*/ 927050 w 1421182"/>
                <a:gd name="connsiteY8" fmla="*/ 79611 h 1490973"/>
                <a:gd name="connsiteX9" fmla="*/ 957315 w 1421182"/>
                <a:gd name="connsiteY9" fmla="*/ 408825 h 1490973"/>
                <a:gd name="connsiteX10" fmla="*/ 711016 w 1421182"/>
                <a:gd name="connsiteY10" fmla="*/ 34275 h 1490973"/>
                <a:gd name="connsiteX11" fmla="*/ 729319 w 1421182"/>
                <a:gd name="connsiteY11" fmla="*/ 422482 h 1490973"/>
                <a:gd name="connsiteX12" fmla="*/ 553923 w 1421182"/>
                <a:gd name="connsiteY12" fmla="*/ 1051 h 1490973"/>
                <a:gd name="connsiteX13" fmla="*/ 473286 w 1421182"/>
                <a:gd name="connsiteY13" fmla="*/ 776782 h 1490973"/>
                <a:gd name="connsiteX14" fmla="*/ 338442 w 1421182"/>
                <a:gd name="connsiteY14" fmla="*/ 722877 h 1490973"/>
                <a:gd name="connsiteX15" fmla="*/ 719 w 1421182"/>
                <a:gd name="connsiteY15" fmla="*/ 422200 h 1490973"/>
                <a:gd name="connsiteX0" fmla="*/ 719 w 1421182"/>
                <a:gd name="connsiteY0" fmla="*/ 422200 h 1490973"/>
                <a:gd name="connsiteX1" fmla="*/ 140932 w 1421182"/>
                <a:gd name="connsiteY1" fmla="*/ 817974 h 1490973"/>
                <a:gd name="connsiteX2" fmla="*/ 309182 w 1421182"/>
                <a:gd name="connsiteY2" fmla="*/ 1176419 h 1490973"/>
                <a:gd name="connsiteX3" fmla="*/ 693290 w 1421182"/>
                <a:gd name="connsiteY3" fmla="*/ 1483776 h 1490973"/>
                <a:gd name="connsiteX4" fmla="*/ 1311364 w 1421182"/>
                <a:gd name="connsiteY4" fmla="*/ 1490973 h 1490973"/>
                <a:gd name="connsiteX5" fmla="*/ 1421092 w 1421182"/>
                <a:gd name="connsiteY5" fmla="*/ 591203 h 1490973"/>
                <a:gd name="connsiteX6" fmla="*/ 1152597 w 1421182"/>
                <a:gd name="connsiteY6" fmla="*/ 133737 h 1490973"/>
                <a:gd name="connsiteX7" fmla="*/ 1168953 w 1421182"/>
                <a:gd name="connsiteY7" fmla="*/ 432717 h 1490973"/>
                <a:gd name="connsiteX8" fmla="*/ 927050 w 1421182"/>
                <a:gd name="connsiteY8" fmla="*/ 79611 h 1490973"/>
                <a:gd name="connsiteX9" fmla="*/ 957315 w 1421182"/>
                <a:gd name="connsiteY9" fmla="*/ 408825 h 1490973"/>
                <a:gd name="connsiteX10" fmla="*/ 689705 w 1421182"/>
                <a:gd name="connsiteY10" fmla="*/ 41379 h 1490973"/>
                <a:gd name="connsiteX11" fmla="*/ 729319 w 1421182"/>
                <a:gd name="connsiteY11" fmla="*/ 422482 h 1490973"/>
                <a:gd name="connsiteX12" fmla="*/ 553923 w 1421182"/>
                <a:gd name="connsiteY12" fmla="*/ 1051 h 1490973"/>
                <a:gd name="connsiteX13" fmla="*/ 473286 w 1421182"/>
                <a:gd name="connsiteY13" fmla="*/ 776782 h 1490973"/>
                <a:gd name="connsiteX14" fmla="*/ 338442 w 1421182"/>
                <a:gd name="connsiteY14" fmla="*/ 722877 h 1490973"/>
                <a:gd name="connsiteX15" fmla="*/ 719 w 1421182"/>
                <a:gd name="connsiteY15" fmla="*/ 422200 h 1490973"/>
                <a:gd name="connsiteX0" fmla="*/ 719 w 1421182"/>
                <a:gd name="connsiteY0" fmla="*/ 422200 h 1490973"/>
                <a:gd name="connsiteX1" fmla="*/ 140932 w 1421182"/>
                <a:gd name="connsiteY1" fmla="*/ 817974 h 1490973"/>
                <a:gd name="connsiteX2" fmla="*/ 309182 w 1421182"/>
                <a:gd name="connsiteY2" fmla="*/ 1176419 h 1490973"/>
                <a:gd name="connsiteX3" fmla="*/ 693290 w 1421182"/>
                <a:gd name="connsiteY3" fmla="*/ 1483776 h 1490973"/>
                <a:gd name="connsiteX4" fmla="*/ 1311364 w 1421182"/>
                <a:gd name="connsiteY4" fmla="*/ 1490973 h 1490973"/>
                <a:gd name="connsiteX5" fmla="*/ 1421092 w 1421182"/>
                <a:gd name="connsiteY5" fmla="*/ 591203 h 1490973"/>
                <a:gd name="connsiteX6" fmla="*/ 1152597 w 1421182"/>
                <a:gd name="connsiteY6" fmla="*/ 133737 h 1490973"/>
                <a:gd name="connsiteX7" fmla="*/ 1168953 w 1421182"/>
                <a:gd name="connsiteY7" fmla="*/ 432717 h 1490973"/>
                <a:gd name="connsiteX8" fmla="*/ 891530 w 1421182"/>
                <a:gd name="connsiteY8" fmla="*/ 83162 h 1490973"/>
                <a:gd name="connsiteX9" fmla="*/ 957315 w 1421182"/>
                <a:gd name="connsiteY9" fmla="*/ 408825 h 1490973"/>
                <a:gd name="connsiteX10" fmla="*/ 689705 w 1421182"/>
                <a:gd name="connsiteY10" fmla="*/ 41379 h 1490973"/>
                <a:gd name="connsiteX11" fmla="*/ 729319 w 1421182"/>
                <a:gd name="connsiteY11" fmla="*/ 422482 h 1490973"/>
                <a:gd name="connsiteX12" fmla="*/ 553923 w 1421182"/>
                <a:gd name="connsiteY12" fmla="*/ 1051 h 1490973"/>
                <a:gd name="connsiteX13" fmla="*/ 473286 w 1421182"/>
                <a:gd name="connsiteY13" fmla="*/ 776782 h 1490973"/>
                <a:gd name="connsiteX14" fmla="*/ 338442 w 1421182"/>
                <a:gd name="connsiteY14" fmla="*/ 722877 h 1490973"/>
                <a:gd name="connsiteX15" fmla="*/ 719 w 1421182"/>
                <a:gd name="connsiteY15" fmla="*/ 422200 h 1490973"/>
                <a:gd name="connsiteX0" fmla="*/ 719 w 1421182"/>
                <a:gd name="connsiteY0" fmla="*/ 422200 h 1490973"/>
                <a:gd name="connsiteX1" fmla="*/ 140932 w 1421182"/>
                <a:gd name="connsiteY1" fmla="*/ 817974 h 1490973"/>
                <a:gd name="connsiteX2" fmla="*/ 309182 w 1421182"/>
                <a:gd name="connsiteY2" fmla="*/ 1176419 h 1490973"/>
                <a:gd name="connsiteX3" fmla="*/ 693290 w 1421182"/>
                <a:gd name="connsiteY3" fmla="*/ 1483776 h 1490973"/>
                <a:gd name="connsiteX4" fmla="*/ 1311364 w 1421182"/>
                <a:gd name="connsiteY4" fmla="*/ 1490973 h 1490973"/>
                <a:gd name="connsiteX5" fmla="*/ 1421092 w 1421182"/>
                <a:gd name="connsiteY5" fmla="*/ 591203 h 1490973"/>
                <a:gd name="connsiteX6" fmla="*/ 1095765 w 1421182"/>
                <a:gd name="connsiteY6" fmla="*/ 133737 h 1490973"/>
                <a:gd name="connsiteX7" fmla="*/ 1168953 w 1421182"/>
                <a:gd name="connsiteY7" fmla="*/ 432717 h 1490973"/>
                <a:gd name="connsiteX8" fmla="*/ 891530 w 1421182"/>
                <a:gd name="connsiteY8" fmla="*/ 83162 h 1490973"/>
                <a:gd name="connsiteX9" fmla="*/ 957315 w 1421182"/>
                <a:gd name="connsiteY9" fmla="*/ 408825 h 1490973"/>
                <a:gd name="connsiteX10" fmla="*/ 689705 w 1421182"/>
                <a:gd name="connsiteY10" fmla="*/ 41379 h 1490973"/>
                <a:gd name="connsiteX11" fmla="*/ 729319 w 1421182"/>
                <a:gd name="connsiteY11" fmla="*/ 422482 h 1490973"/>
                <a:gd name="connsiteX12" fmla="*/ 553923 w 1421182"/>
                <a:gd name="connsiteY12" fmla="*/ 1051 h 1490973"/>
                <a:gd name="connsiteX13" fmla="*/ 473286 w 1421182"/>
                <a:gd name="connsiteY13" fmla="*/ 776782 h 1490973"/>
                <a:gd name="connsiteX14" fmla="*/ 338442 w 1421182"/>
                <a:gd name="connsiteY14" fmla="*/ 722877 h 1490973"/>
                <a:gd name="connsiteX15" fmla="*/ 719 w 1421182"/>
                <a:gd name="connsiteY15" fmla="*/ 422200 h 1490973"/>
                <a:gd name="connsiteX0" fmla="*/ 719 w 1421182"/>
                <a:gd name="connsiteY0" fmla="*/ 480395 h 1549168"/>
                <a:gd name="connsiteX1" fmla="*/ 140932 w 1421182"/>
                <a:gd name="connsiteY1" fmla="*/ 876169 h 1549168"/>
                <a:gd name="connsiteX2" fmla="*/ 309182 w 1421182"/>
                <a:gd name="connsiteY2" fmla="*/ 1234614 h 1549168"/>
                <a:gd name="connsiteX3" fmla="*/ 693290 w 1421182"/>
                <a:gd name="connsiteY3" fmla="*/ 1541971 h 1549168"/>
                <a:gd name="connsiteX4" fmla="*/ 1311364 w 1421182"/>
                <a:gd name="connsiteY4" fmla="*/ 1549168 h 1549168"/>
                <a:gd name="connsiteX5" fmla="*/ 1421092 w 1421182"/>
                <a:gd name="connsiteY5" fmla="*/ 649398 h 1549168"/>
                <a:gd name="connsiteX6" fmla="*/ 1095765 w 1421182"/>
                <a:gd name="connsiteY6" fmla="*/ 191932 h 1549168"/>
                <a:gd name="connsiteX7" fmla="*/ 1168953 w 1421182"/>
                <a:gd name="connsiteY7" fmla="*/ 490912 h 1549168"/>
                <a:gd name="connsiteX8" fmla="*/ 891530 w 1421182"/>
                <a:gd name="connsiteY8" fmla="*/ 141357 h 1549168"/>
                <a:gd name="connsiteX9" fmla="*/ 957315 w 1421182"/>
                <a:gd name="connsiteY9" fmla="*/ 467020 h 1549168"/>
                <a:gd name="connsiteX10" fmla="*/ 689705 w 1421182"/>
                <a:gd name="connsiteY10" fmla="*/ 99574 h 1549168"/>
                <a:gd name="connsiteX11" fmla="*/ 553923 w 1421182"/>
                <a:gd name="connsiteY11" fmla="*/ 59246 h 1549168"/>
                <a:gd name="connsiteX12" fmla="*/ 473286 w 1421182"/>
                <a:gd name="connsiteY12" fmla="*/ 834977 h 1549168"/>
                <a:gd name="connsiteX13" fmla="*/ 338442 w 1421182"/>
                <a:gd name="connsiteY13" fmla="*/ 781072 h 1549168"/>
                <a:gd name="connsiteX14" fmla="*/ 719 w 1421182"/>
                <a:gd name="connsiteY14" fmla="*/ 480395 h 1549168"/>
                <a:gd name="connsiteX0" fmla="*/ 719 w 1421182"/>
                <a:gd name="connsiteY0" fmla="*/ 469150 h 1537923"/>
                <a:gd name="connsiteX1" fmla="*/ 140932 w 1421182"/>
                <a:gd name="connsiteY1" fmla="*/ 864924 h 1537923"/>
                <a:gd name="connsiteX2" fmla="*/ 309182 w 1421182"/>
                <a:gd name="connsiteY2" fmla="*/ 1223369 h 1537923"/>
                <a:gd name="connsiteX3" fmla="*/ 693290 w 1421182"/>
                <a:gd name="connsiteY3" fmla="*/ 1530726 h 1537923"/>
                <a:gd name="connsiteX4" fmla="*/ 1311364 w 1421182"/>
                <a:gd name="connsiteY4" fmla="*/ 1537923 h 1537923"/>
                <a:gd name="connsiteX5" fmla="*/ 1421092 w 1421182"/>
                <a:gd name="connsiteY5" fmla="*/ 638153 h 1537923"/>
                <a:gd name="connsiteX6" fmla="*/ 1095765 w 1421182"/>
                <a:gd name="connsiteY6" fmla="*/ 180687 h 1537923"/>
                <a:gd name="connsiteX7" fmla="*/ 1168953 w 1421182"/>
                <a:gd name="connsiteY7" fmla="*/ 479667 h 1537923"/>
                <a:gd name="connsiteX8" fmla="*/ 891530 w 1421182"/>
                <a:gd name="connsiteY8" fmla="*/ 130112 h 1537923"/>
                <a:gd name="connsiteX9" fmla="*/ 689705 w 1421182"/>
                <a:gd name="connsiteY9" fmla="*/ 88329 h 1537923"/>
                <a:gd name="connsiteX10" fmla="*/ 553923 w 1421182"/>
                <a:gd name="connsiteY10" fmla="*/ 48001 h 1537923"/>
                <a:gd name="connsiteX11" fmla="*/ 473286 w 1421182"/>
                <a:gd name="connsiteY11" fmla="*/ 823732 h 1537923"/>
                <a:gd name="connsiteX12" fmla="*/ 338442 w 1421182"/>
                <a:gd name="connsiteY12" fmla="*/ 769827 h 1537923"/>
                <a:gd name="connsiteX13" fmla="*/ 719 w 1421182"/>
                <a:gd name="connsiteY13" fmla="*/ 469150 h 1537923"/>
                <a:gd name="connsiteX0" fmla="*/ 719 w 1421182"/>
                <a:gd name="connsiteY0" fmla="*/ 469150 h 1537923"/>
                <a:gd name="connsiteX1" fmla="*/ 140932 w 1421182"/>
                <a:gd name="connsiteY1" fmla="*/ 864924 h 1537923"/>
                <a:gd name="connsiteX2" fmla="*/ 309182 w 1421182"/>
                <a:gd name="connsiteY2" fmla="*/ 1223369 h 1537923"/>
                <a:gd name="connsiteX3" fmla="*/ 693290 w 1421182"/>
                <a:gd name="connsiteY3" fmla="*/ 1530726 h 1537923"/>
                <a:gd name="connsiteX4" fmla="*/ 1311364 w 1421182"/>
                <a:gd name="connsiteY4" fmla="*/ 1537923 h 1537923"/>
                <a:gd name="connsiteX5" fmla="*/ 1421092 w 1421182"/>
                <a:gd name="connsiteY5" fmla="*/ 638153 h 1537923"/>
                <a:gd name="connsiteX6" fmla="*/ 1095765 w 1421182"/>
                <a:gd name="connsiteY6" fmla="*/ 180687 h 1537923"/>
                <a:gd name="connsiteX7" fmla="*/ 891530 w 1421182"/>
                <a:gd name="connsiteY7" fmla="*/ 130112 h 1537923"/>
                <a:gd name="connsiteX8" fmla="*/ 689705 w 1421182"/>
                <a:gd name="connsiteY8" fmla="*/ 88329 h 1537923"/>
                <a:gd name="connsiteX9" fmla="*/ 553923 w 1421182"/>
                <a:gd name="connsiteY9" fmla="*/ 48001 h 1537923"/>
                <a:gd name="connsiteX10" fmla="*/ 473286 w 1421182"/>
                <a:gd name="connsiteY10" fmla="*/ 823732 h 1537923"/>
                <a:gd name="connsiteX11" fmla="*/ 338442 w 1421182"/>
                <a:gd name="connsiteY11" fmla="*/ 769827 h 1537923"/>
                <a:gd name="connsiteX12" fmla="*/ 719 w 1421182"/>
                <a:gd name="connsiteY12" fmla="*/ 469150 h 1537923"/>
                <a:gd name="connsiteX0" fmla="*/ 719 w 1421182"/>
                <a:gd name="connsiteY0" fmla="*/ 469150 h 1537923"/>
                <a:gd name="connsiteX1" fmla="*/ 140932 w 1421182"/>
                <a:gd name="connsiteY1" fmla="*/ 864924 h 1537923"/>
                <a:gd name="connsiteX2" fmla="*/ 309182 w 1421182"/>
                <a:gd name="connsiteY2" fmla="*/ 1223369 h 1537923"/>
                <a:gd name="connsiteX3" fmla="*/ 693290 w 1421182"/>
                <a:gd name="connsiteY3" fmla="*/ 1530726 h 1537923"/>
                <a:gd name="connsiteX4" fmla="*/ 1311364 w 1421182"/>
                <a:gd name="connsiteY4" fmla="*/ 1537923 h 1537923"/>
                <a:gd name="connsiteX5" fmla="*/ 1421092 w 1421182"/>
                <a:gd name="connsiteY5" fmla="*/ 638153 h 1537923"/>
                <a:gd name="connsiteX6" fmla="*/ 1170363 w 1421182"/>
                <a:gd name="connsiteY6" fmla="*/ 177134 h 1537923"/>
                <a:gd name="connsiteX7" fmla="*/ 891530 w 1421182"/>
                <a:gd name="connsiteY7" fmla="*/ 130112 h 1537923"/>
                <a:gd name="connsiteX8" fmla="*/ 689705 w 1421182"/>
                <a:gd name="connsiteY8" fmla="*/ 88329 h 1537923"/>
                <a:gd name="connsiteX9" fmla="*/ 553923 w 1421182"/>
                <a:gd name="connsiteY9" fmla="*/ 48001 h 1537923"/>
                <a:gd name="connsiteX10" fmla="*/ 473286 w 1421182"/>
                <a:gd name="connsiteY10" fmla="*/ 823732 h 1537923"/>
                <a:gd name="connsiteX11" fmla="*/ 338442 w 1421182"/>
                <a:gd name="connsiteY11" fmla="*/ 769827 h 1537923"/>
                <a:gd name="connsiteX12" fmla="*/ 719 w 1421182"/>
                <a:gd name="connsiteY12" fmla="*/ 469150 h 1537923"/>
                <a:gd name="connsiteX0" fmla="*/ 719 w 1421182"/>
                <a:gd name="connsiteY0" fmla="*/ 469150 h 1537923"/>
                <a:gd name="connsiteX1" fmla="*/ 140932 w 1421182"/>
                <a:gd name="connsiteY1" fmla="*/ 864924 h 1537923"/>
                <a:gd name="connsiteX2" fmla="*/ 309182 w 1421182"/>
                <a:gd name="connsiteY2" fmla="*/ 1223369 h 1537923"/>
                <a:gd name="connsiteX3" fmla="*/ 693290 w 1421182"/>
                <a:gd name="connsiteY3" fmla="*/ 1530726 h 1537923"/>
                <a:gd name="connsiteX4" fmla="*/ 1311364 w 1421182"/>
                <a:gd name="connsiteY4" fmla="*/ 1537923 h 1537923"/>
                <a:gd name="connsiteX5" fmla="*/ 1421092 w 1421182"/>
                <a:gd name="connsiteY5" fmla="*/ 638153 h 1537923"/>
                <a:gd name="connsiteX6" fmla="*/ 1170363 w 1421182"/>
                <a:gd name="connsiteY6" fmla="*/ 177134 h 1537923"/>
                <a:gd name="connsiteX7" fmla="*/ 916396 w 1421182"/>
                <a:gd name="connsiteY7" fmla="*/ 147873 h 1537923"/>
                <a:gd name="connsiteX8" fmla="*/ 689705 w 1421182"/>
                <a:gd name="connsiteY8" fmla="*/ 88329 h 1537923"/>
                <a:gd name="connsiteX9" fmla="*/ 553923 w 1421182"/>
                <a:gd name="connsiteY9" fmla="*/ 48001 h 1537923"/>
                <a:gd name="connsiteX10" fmla="*/ 473286 w 1421182"/>
                <a:gd name="connsiteY10" fmla="*/ 823732 h 1537923"/>
                <a:gd name="connsiteX11" fmla="*/ 338442 w 1421182"/>
                <a:gd name="connsiteY11" fmla="*/ 769827 h 1537923"/>
                <a:gd name="connsiteX12" fmla="*/ 719 w 1421182"/>
                <a:gd name="connsiteY12" fmla="*/ 469150 h 1537923"/>
                <a:gd name="connsiteX0" fmla="*/ 719 w 1421182"/>
                <a:gd name="connsiteY0" fmla="*/ 456367 h 1525140"/>
                <a:gd name="connsiteX1" fmla="*/ 140932 w 1421182"/>
                <a:gd name="connsiteY1" fmla="*/ 852141 h 1525140"/>
                <a:gd name="connsiteX2" fmla="*/ 309182 w 1421182"/>
                <a:gd name="connsiteY2" fmla="*/ 1210586 h 1525140"/>
                <a:gd name="connsiteX3" fmla="*/ 693290 w 1421182"/>
                <a:gd name="connsiteY3" fmla="*/ 1517943 h 1525140"/>
                <a:gd name="connsiteX4" fmla="*/ 1311364 w 1421182"/>
                <a:gd name="connsiteY4" fmla="*/ 1525140 h 1525140"/>
                <a:gd name="connsiteX5" fmla="*/ 1421092 w 1421182"/>
                <a:gd name="connsiteY5" fmla="*/ 625370 h 1525140"/>
                <a:gd name="connsiteX6" fmla="*/ 1170363 w 1421182"/>
                <a:gd name="connsiteY6" fmla="*/ 164351 h 1525140"/>
                <a:gd name="connsiteX7" fmla="*/ 916396 w 1421182"/>
                <a:gd name="connsiteY7" fmla="*/ 135090 h 1525140"/>
                <a:gd name="connsiteX8" fmla="*/ 689705 w 1421182"/>
                <a:gd name="connsiteY8" fmla="*/ 75546 h 1525140"/>
                <a:gd name="connsiteX9" fmla="*/ 732615 w 1421182"/>
                <a:gd name="connsiteY9" fmla="*/ 126723 h 1525140"/>
                <a:gd name="connsiteX10" fmla="*/ 553923 w 1421182"/>
                <a:gd name="connsiteY10" fmla="*/ 35218 h 1525140"/>
                <a:gd name="connsiteX11" fmla="*/ 473286 w 1421182"/>
                <a:gd name="connsiteY11" fmla="*/ 810949 h 1525140"/>
                <a:gd name="connsiteX12" fmla="*/ 338442 w 1421182"/>
                <a:gd name="connsiteY12" fmla="*/ 757044 h 1525140"/>
                <a:gd name="connsiteX13" fmla="*/ 719 w 1421182"/>
                <a:gd name="connsiteY13" fmla="*/ 456367 h 1525140"/>
                <a:gd name="connsiteX0" fmla="*/ 719 w 1421182"/>
                <a:gd name="connsiteY0" fmla="*/ 391802 h 1460575"/>
                <a:gd name="connsiteX1" fmla="*/ 140932 w 1421182"/>
                <a:gd name="connsiteY1" fmla="*/ 787576 h 1460575"/>
                <a:gd name="connsiteX2" fmla="*/ 309182 w 1421182"/>
                <a:gd name="connsiteY2" fmla="*/ 1146021 h 1460575"/>
                <a:gd name="connsiteX3" fmla="*/ 693290 w 1421182"/>
                <a:gd name="connsiteY3" fmla="*/ 1453378 h 1460575"/>
                <a:gd name="connsiteX4" fmla="*/ 1311364 w 1421182"/>
                <a:gd name="connsiteY4" fmla="*/ 1460575 h 1460575"/>
                <a:gd name="connsiteX5" fmla="*/ 1421092 w 1421182"/>
                <a:gd name="connsiteY5" fmla="*/ 560805 h 1460575"/>
                <a:gd name="connsiteX6" fmla="*/ 1170363 w 1421182"/>
                <a:gd name="connsiteY6" fmla="*/ 99786 h 1460575"/>
                <a:gd name="connsiteX7" fmla="*/ 916396 w 1421182"/>
                <a:gd name="connsiteY7" fmla="*/ 70525 h 1460575"/>
                <a:gd name="connsiteX8" fmla="*/ 689705 w 1421182"/>
                <a:gd name="connsiteY8" fmla="*/ 10981 h 1460575"/>
                <a:gd name="connsiteX9" fmla="*/ 732615 w 1421182"/>
                <a:gd name="connsiteY9" fmla="*/ 62158 h 1460575"/>
                <a:gd name="connsiteX10" fmla="*/ 539718 w 1421182"/>
                <a:gd name="connsiteY10" fmla="*/ 48800 h 1460575"/>
                <a:gd name="connsiteX11" fmla="*/ 473286 w 1421182"/>
                <a:gd name="connsiteY11" fmla="*/ 746384 h 1460575"/>
                <a:gd name="connsiteX12" fmla="*/ 338442 w 1421182"/>
                <a:gd name="connsiteY12" fmla="*/ 692479 h 1460575"/>
                <a:gd name="connsiteX13" fmla="*/ 719 w 1421182"/>
                <a:gd name="connsiteY13" fmla="*/ 391802 h 1460575"/>
                <a:gd name="connsiteX0" fmla="*/ 719 w 1421182"/>
                <a:gd name="connsiteY0" fmla="*/ 399347 h 1468120"/>
                <a:gd name="connsiteX1" fmla="*/ 140932 w 1421182"/>
                <a:gd name="connsiteY1" fmla="*/ 795121 h 1468120"/>
                <a:gd name="connsiteX2" fmla="*/ 309182 w 1421182"/>
                <a:gd name="connsiteY2" fmla="*/ 1153566 h 1468120"/>
                <a:gd name="connsiteX3" fmla="*/ 693290 w 1421182"/>
                <a:gd name="connsiteY3" fmla="*/ 1460923 h 1468120"/>
                <a:gd name="connsiteX4" fmla="*/ 1311364 w 1421182"/>
                <a:gd name="connsiteY4" fmla="*/ 1468120 h 1468120"/>
                <a:gd name="connsiteX5" fmla="*/ 1421092 w 1421182"/>
                <a:gd name="connsiteY5" fmla="*/ 568350 h 1468120"/>
                <a:gd name="connsiteX6" fmla="*/ 1170363 w 1421182"/>
                <a:gd name="connsiteY6" fmla="*/ 107331 h 1468120"/>
                <a:gd name="connsiteX7" fmla="*/ 916396 w 1421182"/>
                <a:gd name="connsiteY7" fmla="*/ 78070 h 1468120"/>
                <a:gd name="connsiteX8" fmla="*/ 817586 w 1421182"/>
                <a:gd name="connsiteY8" fmla="*/ 765 h 1468120"/>
                <a:gd name="connsiteX9" fmla="*/ 732615 w 1421182"/>
                <a:gd name="connsiteY9" fmla="*/ 69703 h 1468120"/>
                <a:gd name="connsiteX10" fmla="*/ 539718 w 1421182"/>
                <a:gd name="connsiteY10" fmla="*/ 56345 h 1468120"/>
                <a:gd name="connsiteX11" fmla="*/ 473286 w 1421182"/>
                <a:gd name="connsiteY11" fmla="*/ 753929 h 1468120"/>
                <a:gd name="connsiteX12" fmla="*/ 338442 w 1421182"/>
                <a:gd name="connsiteY12" fmla="*/ 700024 h 1468120"/>
                <a:gd name="connsiteX13" fmla="*/ 719 w 1421182"/>
                <a:gd name="connsiteY13" fmla="*/ 399347 h 1468120"/>
                <a:gd name="connsiteX0" fmla="*/ 719 w 1421182"/>
                <a:gd name="connsiteY0" fmla="*/ 391166 h 1459939"/>
                <a:gd name="connsiteX1" fmla="*/ 140932 w 1421182"/>
                <a:gd name="connsiteY1" fmla="*/ 786940 h 1459939"/>
                <a:gd name="connsiteX2" fmla="*/ 309182 w 1421182"/>
                <a:gd name="connsiteY2" fmla="*/ 1145385 h 1459939"/>
                <a:gd name="connsiteX3" fmla="*/ 693290 w 1421182"/>
                <a:gd name="connsiteY3" fmla="*/ 1452742 h 1459939"/>
                <a:gd name="connsiteX4" fmla="*/ 1311364 w 1421182"/>
                <a:gd name="connsiteY4" fmla="*/ 1459939 h 1459939"/>
                <a:gd name="connsiteX5" fmla="*/ 1421092 w 1421182"/>
                <a:gd name="connsiteY5" fmla="*/ 560169 h 1459939"/>
                <a:gd name="connsiteX6" fmla="*/ 1170363 w 1421182"/>
                <a:gd name="connsiteY6" fmla="*/ 99150 h 1459939"/>
                <a:gd name="connsiteX7" fmla="*/ 916396 w 1421182"/>
                <a:gd name="connsiteY7" fmla="*/ 69889 h 1459939"/>
                <a:gd name="connsiteX8" fmla="*/ 732615 w 1421182"/>
                <a:gd name="connsiteY8" fmla="*/ 61522 h 1459939"/>
                <a:gd name="connsiteX9" fmla="*/ 539718 w 1421182"/>
                <a:gd name="connsiteY9" fmla="*/ 48164 h 1459939"/>
                <a:gd name="connsiteX10" fmla="*/ 473286 w 1421182"/>
                <a:gd name="connsiteY10" fmla="*/ 745748 h 1459939"/>
                <a:gd name="connsiteX11" fmla="*/ 338442 w 1421182"/>
                <a:gd name="connsiteY11" fmla="*/ 691843 h 1459939"/>
                <a:gd name="connsiteX12" fmla="*/ 719 w 1421182"/>
                <a:gd name="connsiteY12" fmla="*/ 391166 h 1459939"/>
                <a:gd name="connsiteX0" fmla="*/ 719 w 1421182"/>
                <a:gd name="connsiteY0" fmla="*/ 375395 h 1444168"/>
                <a:gd name="connsiteX1" fmla="*/ 140932 w 1421182"/>
                <a:gd name="connsiteY1" fmla="*/ 771169 h 1444168"/>
                <a:gd name="connsiteX2" fmla="*/ 309182 w 1421182"/>
                <a:gd name="connsiteY2" fmla="*/ 1129614 h 1444168"/>
                <a:gd name="connsiteX3" fmla="*/ 693290 w 1421182"/>
                <a:gd name="connsiteY3" fmla="*/ 1436971 h 1444168"/>
                <a:gd name="connsiteX4" fmla="*/ 1311364 w 1421182"/>
                <a:gd name="connsiteY4" fmla="*/ 1444168 h 1444168"/>
                <a:gd name="connsiteX5" fmla="*/ 1421092 w 1421182"/>
                <a:gd name="connsiteY5" fmla="*/ 544398 h 1444168"/>
                <a:gd name="connsiteX6" fmla="*/ 1170363 w 1421182"/>
                <a:gd name="connsiteY6" fmla="*/ 83379 h 1444168"/>
                <a:gd name="connsiteX7" fmla="*/ 916396 w 1421182"/>
                <a:gd name="connsiteY7" fmla="*/ 54118 h 1444168"/>
                <a:gd name="connsiteX8" fmla="*/ 732615 w 1421182"/>
                <a:gd name="connsiteY8" fmla="*/ 45751 h 1444168"/>
                <a:gd name="connsiteX9" fmla="*/ 529062 w 1421182"/>
                <a:gd name="connsiteY9" fmla="*/ 53706 h 1444168"/>
                <a:gd name="connsiteX10" fmla="*/ 473286 w 1421182"/>
                <a:gd name="connsiteY10" fmla="*/ 729977 h 1444168"/>
                <a:gd name="connsiteX11" fmla="*/ 338442 w 1421182"/>
                <a:gd name="connsiteY11" fmla="*/ 676072 h 1444168"/>
                <a:gd name="connsiteX12" fmla="*/ 719 w 1421182"/>
                <a:gd name="connsiteY12" fmla="*/ 375395 h 1444168"/>
                <a:gd name="connsiteX0" fmla="*/ 719 w 1421182"/>
                <a:gd name="connsiteY0" fmla="*/ 383267 h 1452040"/>
                <a:gd name="connsiteX1" fmla="*/ 140932 w 1421182"/>
                <a:gd name="connsiteY1" fmla="*/ 779041 h 1452040"/>
                <a:gd name="connsiteX2" fmla="*/ 309182 w 1421182"/>
                <a:gd name="connsiteY2" fmla="*/ 1137486 h 1452040"/>
                <a:gd name="connsiteX3" fmla="*/ 693290 w 1421182"/>
                <a:gd name="connsiteY3" fmla="*/ 1444843 h 1452040"/>
                <a:gd name="connsiteX4" fmla="*/ 1311364 w 1421182"/>
                <a:gd name="connsiteY4" fmla="*/ 1452040 h 1452040"/>
                <a:gd name="connsiteX5" fmla="*/ 1421092 w 1421182"/>
                <a:gd name="connsiteY5" fmla="*/ 552270 h 1452040"/>
                <a:gd name="connsiteX6" fmla="*/ 1170363 w 1421182"/>
                <a:gd name="connsiteY6" fmla="*/ 91251 h 1452040"/>
                <a:gd name="connsiteX7" fmla="*/ 916396 w 1421182"/>
                <a:gd name="connsiteY7" fmla="*/ 61990 h 1452040"/>
                <a:gd name="connsiteX8" fmla="*/ 732615 w 1421182"/>
                <a:gd name="connsiteY8" fmla="*/ 53623 h 1452040"/>
                <a:gd name="connsiteX9" fmla="*/ 529062 w 1421182"/>
                <a:gd name="connsiteY9" fmla="*/ 61578 h 1452040"/>
                <a:gd name="connsiteX10" fmla="*/ 473286 w 1421182"/>
                <a:gd name="connsiteY10" fmla="*/ 737849 h 1452040"/>
                <a:gd name="connsiteX11" fmla="*/ 338442 w 1421182"/>
                <a:gd name="connsiteY11" fmla="*/ 683944 h 1452040"/>
                <a:gd name="connsiteX12" fmla="*/ 719 w 1421182"/>
                <a:gd name="connsiteY12" fmla="*/ 383267 h 1452040"/>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16396 w 1421182"/>
                <a:gd name="connsiteY7" fmla="*/ 80212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16396 w 1421182"/>
                <a:gd name="connsiteY7" fmla="*/ 80212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16396 w 1421182"/>
                <a:gd name="connsiteY7" fmla="*/ 80212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16396 w 1421182"/>
                <a:gd name="connsiteY7" fmla="*/ 80212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2642"/>
                <a:gd name="connsiteY0" fmla="*/ 401489 h 1470262"/>
                <a:gd name="connsiteX1" fmla="*/ 140932 w 1422642"/>
                <a:gd name="connsiteY1" fmla="*/ 797263 h 1470262"/>
                <a:gd name="connsiteX2" fmla="*/ 309182 w 1422642"/>
                <a:gd name="connsiteY2" fmla="*/ 1155708 h 1470262"/>
                <a:gd name="connsiteX3" fmla="*/ 693290 w 1422642"/>
                <a:gd name="connsiteY3" fmla="*/ 1463065 h 1470262"/>
                <a:gd name="connsiteX4" fmla="*/ 1311364 w 1422642"/>
                <a:gd name="connsiteY4" fmla="*/ 1470262 h 1470262"/>
                <a:gd name="connsiteX5" fmla="*/ 1421092 w 1422642"/>
                <a:gd name="connsiteY5" fmla="*/ 570492 h 1470262"/>
                <a:gd name="connsiteX6" fmla="*/ 1170363 w 1422642"/>
                <a:gd name="connsiteY6" fmla="*/ 109473 h 1470262"/>
                <a:gd name="connsiteX7" fmla="*/ 955471 w 1422642"/>
                <a:gd name="connsiteY7" fmla="*/ 83763 h 1470262"/>
                <a:gd name="connsiteX8" fmla="*/ 732615 w 1422642"/>
                <a:gd name="connsiteY8" fmla="*/ 71845 h 1470262"/>
                <a:gd name="connsiteX9" fmla="*/ 529062 w 1422642"/>
                <a:gd name="connsiteY9" fmla="*/ 79800 h 1470262"/>
                <a:gd name="connsiteX10" fmla="*/ 473286 w 1422642"/>
                <a:gd name="connsiteY10" fmla="*/ 756071 h 1470262"/>
                <a:gd name="connsiteX11" fmla="*/ 338442 w 1422642"/>
                <a:gd name="connsiteY11" fmla="*/ 702166 h 1470262"/>
                <a:gd name="connsiteX12" fmla="*/ 719 w 142264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5044 h 1473817"/>
                <a:gd name="connsiteX1" fmla="*/ 140932 w 1421182"/>
                <a:gd name="connsiteY1" fmla="*/ 800818 h 1473817"/>
                <a:gd name="connsiteX2" fmla="*/ 309182 w 1421182"/>
                <a:gd name="connsiteY2" fmla="*/ 1159263 h 1473817"/>
                <a:gd name="connsiteX3" fmla="*/ 693290 w 1421182"/>
                <a:gd name="connsiteY3" fmla="*/ 1466620 h 1473817"/>
                <a:gd name="connsiteX4" fmla="*/ 1311364 w 1421182"/>
                <a:gd name="connsiteY4" fmla="*/ 1473817 h 1473817"/>
                <a:gd name="connsiteX5" fmla="*/ 1421092 w 1421182"/>
                <a:gd name="connsiteY5" fmla="*/ 574047 h 1473817"/>
                <a:gd name="connsiteX6" fmla="*/ 1170363 w 1421182"/>
                <a:gd name="connsiteY6" fmla="*/ 113028 h 1473817"/>
                <a:gd name="connsiteX7" fmla="*/ 955471 w 1421182"/>
                <a:gd name="connsiteY7" fmla="*/ 87318 h 1473817"/>
                <a:gd name="connsiteX8" fmla="*/ 732615 w 1421182"/>
                <a:gd name="connsiteY8" fmla="*/ 75400 h 1473817"/>
                <a:gd name="connsiteX9" fmla="*/ 529062 w 1421182"/>
                <a:gd name="connsiteY9" fmla="*/ 83355 h 1473817"/>
                <a:gd name="connsiteX10" fmla="*/ 473286 w 1421182"/>
                <a:gd name="connsiteY10" fmla="*/ 759626 h 1473817"/>
                <a:gd name="connsiteX11" fmla="*/ 338442 w 1421182"/>
                <a:gd name="connsiteY11" fmla="*/ 705721 h 1473817"/>
                <a:gd name="connsiteX12" fmla="*/ 719 w 1421182"/>
                <a:gd name="connsiteY12" fmla="*/ 405044 h 1473817"/>
                <a:gd name="connsiteX0" fmla="*/ 719 w 1421182"/>
                <a:gd name="connsiteY0" fmla="*/ 405044 h 1473817"/>
                <a:gd name="connsiteX1" fmla="*/ 140932 w 1421182"/>
                <a:gd name="connsiteY1" fmla="*/ 800818 h 1473817"/>
                <a:gd name="connsiteX2" fmla="*/ 309182 w 1421182"/>
                <a:gd name="connsiteY2" fmla="*/ 1159263 h 1473817"/>
                <a:gd name="connsiteX3" fmla="*/ 693290 w 1421182"/>
                <a:gd name="connsiteY3" fmla="*/ 1466620 h 1473817"/>
                <a:gd name="connsiteX4" fmla="*/ 1311364 w 1421182"/>
                <a:gd name="connsiteY4" fmla="*/ 1473817 h 1473817"/>
                <a:gd name="connsiteX5" fmla="*/ 1421092 w 1421182"/>
                <a:gd name="connsiteY5" fmla="*/ 574047 h 1473817"/>
                <a:gd name="connsiteX6" fmla="*/ 1170363 w 1421182"/>
                <a:gd name="connsiteY6" fmla="*/ 113028 h 1473817"/>
                <a:gd name="connsiteX7" fmla="*/ 955471 w 1421182"/>
                <a:gd name="connsiteY7" fmla="*/ 87318 h 1473817"/>
                <a:gd name="connsiteX8" fmla="*/ 732615 w 1421182"/>
                <a:gd name="connsiteY8" fmla="*/ 75400 h 1473817"/>
                <a:gd name="connsiteX9" fmla="*/ 529062 w 1421182"/>
                <a:gd name="connsiteY9" fmla="*/ 83355 h 1473817"/>
                <a:gd name="connsiteX10" fmla="*/ 473286 w 1421182"/>
                <a:gd name="connsiteY10" fmla="*/ 759626 h 1473817"/>
                <a:gd name="connsiteX11" fmla="*/ 338442 w 1421182"/>
                <a:gd name="connsiteY11" fmla="*/ 705721 h 1473817"/>
                <a:gd name="connsiteX12" fmla="*/ 719 w 1421182"/>
                <a:gd name="connsiteY12" fmla="*/ 405044 h 1473817"/>
                <a:gd name="connsiteX0" fmla="*/ 719 w 1421182"/>
                <a:gd name="connsiteY0" fmla="*/ 389959 h 1458732"/>
                <a:gd name="connsiteX1" fmla="*/ 140932 w 1421182"/>
                <a:gd name="connsiteY1" fmla="*/ 785733 h 1458732"/>
                <a:gd name="connsiteX2" fmla="*/ 309182 w 1421182"/>
                <a:gd name="connsiteY2" fmla="*/ 1144178 h 1458732"/>
                <a:gd name="connsiteX3" fmla="*/ 693290 w 1421182"/>
                <a:gd name="connsiteY3" fmla="*/ 1451535 h 1458732"/>
                <a:gd name="connsiteX4" fmla="*/ 1311364 w 1421182"/>
                <a:gd name="connsiteY4" fmla="*/ 1458732 h 1458732"/>
                <a:gd name="connsiteX5" fmla="*/ 1421092 w 1421182"/>
                <a:gd name="connsiteY5" fmla="*/ 558962 h 1458732"/>
                <a:gd name="connsiteX6" fmla="*/ 1170363 w 1421182"/>
                <a:gd name="connsiteY6" fmla="*/ 97943 h 1458732"/>
                <a:gd name="connsiteX7" fmla="*/ 955471 w 1421182"/>
                <a:gd name="connsiteY7" fmla="*/ 72233 h 1458732"/>
                <a:gd name="connsiteX8" fmla="*/ 732615 w 1421182"/>
                <a:gd name="connsiteY8" fmla="*/ 60315 h 1458732"/>
                <a:gd name="connsiteX9" fmla="*/ 500647 w 1421182"/>
                <a:gd name="connsiteY9" fmla="*/ 128658 h 1458732"/>
                <a:gd name="connsiteX10" fmla="*/ 473286 w 1421182"/>
                <a:gd name="connsiteY10" fmla="*/ 744541 h 1458732"/>
                <a:gd name="connsiteX11" fmla="*/ 338442 w 1421182"/>
                <a:gd name="connsiteY11" fmla="*/ 690636 h 1458732"/>
                <a:gd name="connsiteX12" fmla="*/ 719 w 1421182"/>
                <a:gd name="connsiteY12" fmla="*/ 389959 h 1458732"/>
                <a:gd name="connsiteX0" fmla="*/ 719 w 1421182"/>
                <a:gd name="connsiteY0" fmla="*/ 389959 h 1458732"/>
                <a:gd name="connsiteX1" fmla="*/ 140932 w 1421182"/>
                <a:gd name="connsiteY1" fmla="*/ 785733 h 1458732"/>
                <a:gd name="connsiteX2" fmla="*/ 309182 w 1421182"/>
                <a:gd name="connsiteY2" fmla="*/ 1144178 h 1458732"/>
                <a:gd name="connsiteX3" fmla="*/ 693290 w 1421182"/>
                <a:gd name="connsiteY3" fmla="*/ 1451535 h 1458732"/>
                <a:gd name="connsiteX4" fmla="*/ 1311364 w 1421182"/>
                <a:gd name="connsiteY4" fmla="*/ 1458732 h 1458732"/>
                <a:gd name="connsiteX5" fmla="*/ 1421092 w 1421182"/>
                <a:gd name="connsiteY5" fmla="*/ 558962 h 1458732"/>
                <a:gd name="connsiteX6" fmla="*/ 1170363 w 1421182"/>
                <a:gd name="connsiteY6" fmla="*/ 97943 h 1458732"/>
                <a:gd name="connsiteX7" fmla="*/ 955471 w 1421182"/>
                <a:gd name="connsiteY7" fmla="*/ 72233 h 1458732"/>
                <a:gd name="connsiteX8" fmla="*/ 732615 w 1421182"/>
                <a:gd name="connsiteY8" fmla="*/ 60315 h 1458732"/>
                <a:gd name="connsiteX9" fmla="*/ 500647 w 1421182"/>
                <a:gd name="connsiteY9" fmla="*/ 128658 h 1458732"/>
                <a:gd name="connsiteX10" fmla="*/ 473286 w 1421182"/>
                <a:gd name="connsiteY10" fmla="*/ 744541 h 1458732"/>
                <a:gd name="connsiteX11" fmla="*/ 338442 w 1421182"/>
                <a:gd name="connsiteY11" fmla="*/ 690636 h 1458732"/>
                <a:gd name="connsiteX12" fmla="*/ 719 w 1421182"/>
                <a:gd name="connsiteY12" fmla="*/ 389959 h 1458732"/>
                <a:gd name="connsiteX0" fmla="*/ 1359 w 1421822"/>
                <a:gd name="connsiteY0" fmla="*/ 389959 h 1458732"/>
                <a:gd name="connsiteX1" fmla="*/ 88289 w 1421822"/>
                <a:gd name="connsiteY1" fmla="*/ 878090 h 1458732"/>
                <a:gd name="connsiteX2" fmla="*/ 309822 w 1421822"/>
                <a:gd name="connsiteY2" fmla="*/ 1144178 h 1458732"/>
                <a:gd name="connsiteX3" fmla="*/ 693930 w 1421822"/>
                <a:gd name="connsiteY3" fmla="*/ 1451535 h 1458732"/>
                <a:gd name="connsiteX4" fmla="*/ 1312004 w 1421822"/>
                <a:gd name="connsiteY4" fmla="*/ 1458732 h 1458732"/>
                <a:gd name="connsiteX5" fmla="*/ 1421732 w 1421822"/>
                <a:gd name="connsiteY5" fmla="*/ 558962 h 1458732"/>
                <a:gd name="connsiteX6" fmla="*/ 1171003 w 1421822"/>
                <a:gd name="connsiteY6" fmla="*/ 97943 h 1458732"/>
                <a:gd name="connsiteX7" fmla="*/ 956111 w 1421822"/>
                <a:gd name="connsiteY7" fmla="*/ 72233 h 1458732"/>
                <a:gd name="connsiteX8" fmla="*/ 733255 w 1421822"/>
                <a:gd name="connsiteY8" fmla="*/ 60315 h 1458732"/>
                <a:gd name="connsiteX9" fmla="*/ 501287 w 1421822"/>
                <a:gd name="connsiteY9" fmla="*/ 128658 h 1458732"/>
                <a:gd name="connsiteX10" fmla="*/ 473926 w 1421822"/>
                <a:gd name="connsiteY10" fmla="*/ 744541 h 1458732"/>
                <a:gd name="connsiteX11" fmla="*/ 339082 w 1421822"/>
                <a:gd name="connsiteY11" fmla="*/ 690636 h 1458732"/>
                <a:gd name="connsiteX12" fmla="*/ 1359 w 1421822"/>
                <a:gd name="connsiteY12" fmla="*/ 389959 h 1458732"/>
                <a:gd name="connsiteX0" fmla="*/ 250 w 1683580"/>
                <a:gd name="connsiteY0" fmla="*/ 631511 h 1458732"/>
                <a:gd name="connsiteX1" fmla="*/ 350047 w 1683580"/>
                <a:gd name="connsiteY1" fmla="*/ 878090 h 1458732"/>
                <a:gd name="connsiteX2" fmla="*/ 571580 w 1683580"/>
                <a:gd name="connsiteY2" fmla="*/ 1144178 h 1458732"/>
                <a:gd name="connsiteX3" fmla="*/ 955688 w 1683580"/>
                <a:gd name="connsiteY3" fmla="*/ 1451535 h 1458732"/>
                <a:gd name="connsiteX4" fmla="*/ 1573762 w 1683580"/>
                <a:gd name="connsiteY4" fmla="*/ 1458732 h 1458732"/>
                <a:gd name="connsiteX5" fmla="*/ 1683490 w 1683580"/>
                <a:gd name="connsiteY5" fmla="*/ 558962 h 1458732"/>
                <a:gd name="connsiteX6" fmla="*/ 1432761 w 1683580"/>
                <a:gd name="connsiteY6" fmla="*/ 97943 h 1458732"/>
                <a:gd name="connsiteX7" fmla="*/ 1217869 w 1683580"/>
                <a:gd name="connsiteY7" fmla="*/ 72233 h 1458732"/>
                <a:gd name="connsiteX8" fmla="*/ 995013 w 1683580"/>
                <a:gd name="connsiteY8" fmla="*/ 60315 h 1458732"/>
                <a:gd name="connsiteX9" fmla="*/ 763045 w 1683580"/>
                <a:gd name="connsiteY9" fmla="*/ 128658 h 1458732"/>
                <a:gd name="connsiteX10" fmla="*/ 735684 w 1683580"/>
                <a:gd name="connsiteY10" fmla="*/ 744541 h 1458732"/>
                <a:gd name="connsiteX11" fmla="*/ 600840 w 1683580"/>
                <a:gd name="connsiteY11" fmla="*/ 690636 h 1458732"/>
                <a:gd name="connsiteX12" fmla="*/ 250 w 1683580"/>
                <a:gd name="connsiteY12" fmla="*/ 631511 h 1458732"/>
                <a:gd name="connsiteX0" fmla="*/ 307 w 1683637"/>
                <a:gd name="connsiteY0" fmla="*/ 631511 h 1458732"/>
                <a:gd name="connsiteX1" fmla="*/ 350104 w 1683637"/>
                <a:gd name="connsiteY1" fmla="*/ 878090 h 1458732"/>
                <a:gd name="connsiteX2" fmla="*/ 571637 w 1683637"/>
                <a:gd name="connsiteY2" fmla="*/ 1144178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600897 w 1683637"/>
                <a:gd name="connsiteY11" fmla="*/ 690636 h 1458732"/>
                <a:gd name="connsiteX12" fmla="*/ 307 w 1683637"/>
                <a:gd name="connsiteY12" fmla="*/ 631511 h 1458732"/>
                <a:gd name="connsiteX0" fmla="*/ 307 w 1683637"/>
                <a:gd name="connsiteY0" fmla="*/ 631511 h 1458732"/>
                <a:gd name="connsiteX1" fmla="*/ 350104 w 1683637"/>
                <a:gd name="connsiteY1" fmla="*/ 878090 h 1458732"/>
                <a:gd name="connsiteX2" fmla="*/ 571637 w 1683637"/>
                <a:gd name="connsiteY2" fmla="*/ 1144178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600897 w 1683637"/>
                <a:gd name="connsiteY11" fmla="*/ 690636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600897 w 1683637"/>
                <a:gd name="connsiteY11" fmla="*/ 690636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600897 w 1683637"/>
                <a:gd name="connsiteY11" fmla="*/ 690636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469463 w 1683637"/>
                <a:gd name="connsiteY11" fmla="*/ 633800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469463 w 1683637"/>
                <a:gd name="connsiteY11" fmla="*/ 633800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469463 w 1683637"/>
                <a:gd name="connsiteY11" fmla="*/ 633800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469463 w 1683637"/>
                <a:gd name="connsiteY11" fmla="*/ 633800 h 1458732"/>
                <a:gd name="connsiteX12" fmla="*/ 307 w 1683637"/>
                <a:gd name="connsiteY12" fmla="*/ 631511 h 145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83637" h="1458732">
                  <a:moveTo>
                    <a:pt x="307" y="631511"/>
                  </a:moveTo>
                  <a:cubicBezTo>
                    <a:pt x="-10032" y="680992"/>
                    <a:pt x="242979" y="771031"/>
                    <a:pt x="350104" y="878090"/>
                  </a:cubicBezTo>
                  <a:cubicBezTo>
                    <a:pt x="431053" y="979811"/>
                    <a:pt x="510950" y="1038905"/>
                    <a:pt x="603609" y="1158387"/>
                  </a:cubicBezTo>
                  <a:cubicBezTo>
                    <a:pt x="691391" y="1260800"/>
                    <a:pt x="824072" y="1341807"/>
                    <a:pt x="955745" y="1451535"/>
                  </a:cubicBezTo>
                  <a:lnTo>
                    <a:pt x="1573819" y="1458732"/>
                  </a:lnTo>
                  <a:cubicBezTo>
                    <a:pt x="1690862" y="1158809"/>
                    <a:pt x="1683546" y="668689"/>
                    <a:pt x="1683547" y="558962"/>
                  </a:cubicBezTo>
                  <a:cubicBezTo>
                    <a:pt x="1666692" y="-4699"/>
                    <a:pt x="1521956" y="9660"/>
                    <a:pt x="1432818" y="97943"/>
                  </a:cubicBezTo>
                  <a:cubicBezTo>
                    <a:pt x="1415603" y="-939"/>
                    <a:pt x="1276676" y="18116"/>
                    <a:pt x="1217926" y="72233"/>
                  </a:cubicBezTo>
                  <a:cubicBezTo>
                    <a:pt x="1201804" y="-29950"/>
                    <a:pt x="1015225" y="-14213"/>
                    <a:pt x="995070" y="60315"/>
                  </a:cubicBezTo>
                  <a:cubicBezTo>
                    <a:pt x="971370" y="-17903"/>
                    <a:pt x="799222" y="-38667"/>
                    <a:pt x="763102" y="128658"/>
                  </a:cubicBezTo>
                  <a:cubicBezTo>
                    <a:pt x="737369" y="247866"/>
                    <a:pt x="733090" y="336486"/>
                    <a:pt x="735741" y="744541"/>
                  </a:cubicBezTo>
                  <a:cubicBezTo>
                    <a:pt x="643470" y="809279"/>
                    <a:pt x="546120" y="683477"/>
                    <a:pt x="469463" y="633800"/>
                  </a:cubicBezTo>
                  <a:cubicBezTo>
                    <a:pt x="340860" y="530905"/>
                    <a:pt x="61917" y="453377"/>
                    <a:pt x="307" y="63151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Oval 15"/>
            <p:cNvSpPr/>
            <p:nvPr/>
          </p:nvSpPr>
          <p:spPr>
            <a:xfrm>
              <a:off x="715465" y="3579675"/>
              <a:ext cx="211525" cy="2115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7" name="Picture 16"/>
          <p:cNvPicPr>
            <a:picLocks noChangeAspect="1"/>
          </p:cNvPicPr>
          <p:nvPr/>
        </p:nvPicPr>
        <p:blipFill rotWithShape="1">
          <a:blip r:embed="rId2">
            <a:extLst>
              <a:ext uri="{28A0092B-C50C-407E-A947-70E740481C1C}">
                <a14:useLocalDpi xmlns:a14="http://schemas.microsoft.com/office/drawing/2010/main" val="0"/>
              </a:ext>
            </a:extLst>
          </a:blip>
          <a:srcRect l="9745" r="12297"/>
          <a:stretch/>
        </p:blipFill>
        <p:spPr>
          <a:xfrm>
            <a:off x="914400" y="1157514"/>
            <a:ext cx="3657600" cy="4724400"/>
          </a:xfrm>
          <a:prstGeom prst="rect">
            <a:avLst/>
          </a:prstGeom>
        </p:spPr>
      </p:pic>
      <p:sp>
        <p:nvSpPr>
          <p:cNvPr id="18" name="Left Arrow 17">
            <a:hlinkClick r:id="rId3" action="ppaction://hlinksldjump"/>
          </p:cNvPr>
          <p:cNvSpPr/>
          <p:nvPr/>
        </p:nvSpPr>
        <p:spPr>
          <a:xfrm>
            <a:off x="228600" y="228600"/>
            <a:ext cx="457200" cy="457200"/>
          </a:xfrm>
          <a:prstGeom prst="leftArrow">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019800" y="3886200"/>
            <a:ext cx="914400" cy="4572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lumMod val="65000"/>
                    <a:lumOff val="35000"/>
                  </a:schemeClr>
                </a:solidFill>
              </a:rPr>
              <a:t>90.8%</a:t>
            </a:r>
            <a:endParaRPr lang="en-US" dirty="0">
              <a:solidFill>
                <a:schemeClr val="tx1">
                  <a:lumMod val="65000"/>
                  <a:lumOff val="35000"/>
                </a:schemeClr>
              </a:solidFill>
            </a:endParaRPr>
          </a:p>
        </p:txBody>
      </p:sp>
    </p:spTree>
    <p:extLst>
      <p:ext uri="{BB962C8B-B14F-4D97-AF65-F5344CB8AC3E}">
        <p14:creationId xmlns:p14="http://schemas.microsoft.com/office/powerpoint/2010/main" val="3868884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CAE99"/>
        </a:solidFill>
        <a:effectLst/>
      </p:bgPr>
    </p:bg>
    <p:spTree>
      <p:nvGrpSpPr>
        <p:cNvPr id="1" name=""/>
        <p:cNvGrpSpPr/>
        <p:nvPr/>
      </p:nvGrpSpPr>
      <p:grpSpPr>
        <a:xfrm>
          <a:off x="0" y="0"/>
          <a:ext cx="0" cy="0"/>
          <a:chOff x="0" y="0"/>
          <a:chExt cx="0" cy="0"/>
        </a:xfrm>
      </p:grpSpPr>
      <p:sp>
        <p:nvSpPr>
          <p:cNvPr id="5" name="Rectangle 4"/>
          <p:cNvSpPr/>
          <p:nvPr/>
        </p:nvSpPr>
        <p:spPr>
          <a:xfrm>
            <a:off x="914400" y="1600200"/>
            <a:ext cx="7315200" cy="3657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914400" y="1143000"/>
            <a:ext cx="7315200" cy="4724400"/>
          </a:xfrm>
          <a:solidFill>
            <a:schemeClr val="bg1"/>
          </a:solidFill>
          <a:effectLst>
            <a:outerShdw blurRad="127000" dist="127000" dir="8100000" algn="tr" rotWithShape="0">
              <a:prstClr val="black">
                <a:alpha val="30000"/>
              </a:prstClr>
            </a:outerShdw>
          </a:effectLst>
        </p:spPr>
        <p:txBody>
          <a:bodyPr anchor="ctr"/>
          <a:lstStyle/>
          <a:p>
            <a:pPr marL="4230688">
              <a:buNone/>
            </a:pPr>
            <a:r>
              <a:rPr lang="en-US" sz="2400" b="1" dirty="0" smtClean="0">
                <a:solidFill>
                  <a:srgbClr val="636D76"/>
                </a:solidFill>
              </a:rPr>
              <a:t>BAB I PENDAHULUAN</a:t>
            </a:r>
          </a:p>
          <a:p>
            <a:pPr marL="4230688">
              <a:buNone/>
            </a:pPr>
            <a:endParaRPr lang="en-US" sz="1400" b="1" dirty="0" smtClean="0">
              <a:solidFill>
                <a:srgbClr val="636D76"/>
              </a:solidFill>
            </a:endParaRPr>
          </a:p>
          <a:p>
            <a:pPr marL="4230688">
              <a:buFont typeface="Wingdings" pitchFamily="2" charset="2"/>
              <a:buChar char="v"/>
            </a:pPr>
            <a:r>
              <a:rPr lang="en-US" sz="2000" dirty="0" smtClean="0">
                <a:solidFill>
                  <a:srgbClr val="636D76"/>
                </a:solidFill>
              </a:rPr>
              <a:t>Latar belakang</a:t>
            </a:r>
          </a:p>
          <a:p>
            <a:pPr marL="4230688">
              <a:buFont typeface="Wingdings" pitchFamily="2" charset="2"/>
              <a:buChar char="v"/>
            </a:pPr>
            <a:r>
              <a:rPr lang="en-US" sz="2000" dirty="0" smtClean="0">
                <a:solidFill>
                  <a:srgbClr val="636D76"/>
                </a:solidFill>
              </a:rPr>
              <a:t>Masalah</a:t>
            </a:r>
          </a:p>
          <a:p>
            <a:pPr marL="4230688">
              <a:buFont typeface="Wingdings" pitchFamily="2" charset="2"/>
              <a:buChar char="v"/>
            </a:pPr>
            <a:r>
              <a:rPr lang="en-US" sz="2000" dirty="0" smtClean="0">
                <a:solidFill>
                  <a:srgbClr val="636D76"/>
                </a:solidFill>
              </a:rPr>
              <a:t>Solusi</a:t>
            </a:r>
          </a:p>
        </p:txBody>
      </p:sp>
      <p:pic>
        <p:nvPicPr>
          <p:cNvPr id="2" name="Picture 1"/>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l="10763" r="21918"/>
          <a:stretch/>
        </p:blipFill>
        <p:spPr>
          <a:xfrm>
            <a:off x="914400" y="1151282"/>
            <a:ext cx="3657600" cy="4716118"/>
          </a:xfrm>
          <a:prstGeom prst="rect">
            <a:avLst/>
          </a:prstGeom>
        </p:spPr>
      </p:pic>
    </p:spTree>
    <p:extLst>
      <p:ext uri="{BB962C8B-B14F-4D97-AF65-F5344CB8AC3E}">
        <p14:creationId xmlns:p14="http://schemas.microsoft.com/office/powerpoint/2010/main" val="4147291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696C9"/>
        </a:solidFill>
        <a:effectLst/>
      </p:bgPr>
    </p:bg>
    <p:spTree>
      <p:nvGrpSpPr>
        <p:cNvPr id="1" name=""/>
        <p:cNvGrpSpPr/>
        <p:nvPr/>
      </p:nvGrpSpPr>
      <p:grpSpPr>
        <a:xfrm>
          <a:off x="0" y="0"/>
          <a:ext cx="0" cy="0"/>
          <a:chOff x="0" y="0"/>
          <a:chExt cx="0" cy="0"/>
        </a:xfrm>
      </p:grpSpPr>
      <p:sp>
        <p:nvSpPr>
          <p:cNvPr id="6" name="Content Placeholder 2"/>
          <p:cNvSpPr txBox="1">
            <a:spLocks/>
          </p:cNvSpPr>
          <p:nvPr/>
        </p:nvSpPr>
        <p:spPr>
          <a:xfrm>
            <a:off x="914400" y="1066800"/>
            <a:ext cx="7315200" cy="4724400"/>
          </a:xfrm>
          <a:prstGeom prst="rect">
            <a:avLst/>
          </a:prstGeom>
          <a:solidFill>
            <a:schemeClr val="bg1">
              <a:lumMod val="95000"/>
            </a:schemeClr>
          </a:solidFill>
          <a:effectLst>
            <a:outerShdw blurRad="127000" dist="127000" dir="8100000" algn="tr" rotWithShape="0">
              <a:prstClr val="black">
                <a:alpha val="30000"/>
              </a:prstClr>
            </a:outerShdw>
          </a:effectLst>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smtClean="0">
              <a:solidFill>
                <a:srgbClr val="636D76"/>
              </a:solidFill>
            </a:endParaRPr>
          </a:p>
        </p:txBody>
      </p:sp>
      <p:sp>
        <p:nvSpPr>
          <p:cNvPr id="2" name="Title 1"/>
          <p:cNvSpPr>
            <a:spLocks noGrp="1"/>
          </p:cNvSpPr>
          <p:nvPr>
            <p:ph type="title"/>
          </p:nvPr>
        </p:nvSpPr>
        <p:spPr>
          <a:xfrm>
            <a:off x="457200" y="1219200"/>
            <a:ext cx="8229600" cy="914400"/>
          </a:xfrm>
        </p:spPr>
        <p:txBody>
          <a:bodyPr>
            <a:normAutofit/>
          </a:bodyPr>
          <a:lstStyle/>
          <a:p>
            <a:r>
              <a:rPr lang="en-US" sz="2800" b="1" dirty="0" smtClean="0">
                <a:solidFill>
                  <a:schemeClr val="tx1">
                    <a:lumMod val="65000"/>
                    <a:lumOff val="35000"/>
                  </a:schemeClr>
                </a:solidFill>
              </a:rPr>
              <a:t>BAB II METODE PENELITIAN</a:t>
            </a:r>
            <a:endParaRPr lang="en-US" sz="2800" b="1" dirty="0">
              <a:solidFill>
                <a:schemeClr val="tx1">
                  <a:lumMod val="65000"/>
                  <a:lumOff val="35000"/>
                </a:schemeClr>
              </a:solidFill>
            </a:endParaRPr>
          </a:p>
        </p:txBody>
      </p:sp>
      <p:pic>
        <p:nvPicPr>
          <p:cNvPr id="7" name="Picture 6">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3955" y="3084394"/>
            <a:ext cx="685800" cy="685800"/>
          </a:xfrm>
          <a:prstGeom prst="rect">
            <a:avLst/>
          </a:prstGeom>
        </p:spPr>
      </p:pic>
      <p:sp>
        <p:nvSpPr>
          <p:cNvPr id="8" name="Content Placeholder 2"/>
          <p:cNvSpPr txBox="1">
            <a:spLocks/>
          </p:cNvSpPr>
          <p:nvPr/>
        </p:nvSpPr>
        <p:spPr>
          <a:xfrm>
            <a:off x="4572000" y="3657600"/>
            <a:ext cx="1828800" cy="914400"/>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tx1">
                    <a:lumMod val="75000"/>
                    <a:lumOff val="25000"/>
                  </a:schemeClr>
                </a:solidFill>
              </a:rPr>
              <a:t>Implementasi</a:t>
            </a:r>
          </a:p>
        </p:txBody>
      </p:sp>
      <p:sp>
        <p:nvSpPr>
          <p:cNvPr id="9" name="Content Placeholder 2"/>
          <p:cNvSpPr txBox="1">
            <a:spLocks/>
          </p:cNvSpPr>
          <p:nvPr/>
        </p:nvSpPr>
        <p:spPr>
          <a:xfrm>
            <a:off x="2705100" y="3657600"/>
            <a:ext cx="1828800" cy="914400"/>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tx1">
                    <a:lumMod val="75000"/>
                    <a:lumOff val="25000"/>
                  </a:schemeClr>
                </a:solidFill>
              </a:rPr>
              <a:t>Desain sistem</a:t>
            </a:r>
          </a:p>
        </p:txBody>
      </p:sp>
      <p:sp>
        <p:nvSpPr>
          <p:cNvPr id="10" name="Content Placeholder 2"/>
          <p:cNvSpPr txBox="1">
            <a:spLocks/>
          </p:cNvSpPr>
          <p:nvPr/>
        </p:nvSpPr>
        <p:spPr>
          <a:xfrm>
            <a:off x="6400800" y="3657600"/>
            <a:ext cx="1828800" cy="914400"/>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tx1">
                    <a:lumMod val="75000"/>
                    <a:lumOff val="25000"/>
                  </a:schemeClr>
                </a:solidFill>
              </a:rPr>
              <a:t>Pengujian</a:t>
            </a:r>
          </a:p>
        </p:txBody>
      </p:sp>
      <p:pic>
        <p:nvPicPr>
          <p:cNvPr id="11" name="Picture 10">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76600" y="3084394"/>
            <a:ext cx="685800" cy="685800"/>
          </a:xfrm>
          <a:prstGeom prst="rect">
            <a:avLst/>
          </a:prstGeom>
        </p:spPr>
      </p:pic>
      <p:sp>
        <p:nvSpPr>
          <p:cNvPr id="14" name="Content Placeholder 2"/>
          <p:cNvSpPr txBox="1">
            <a:spLocks/>
          </p:cNvSpPr>
          <p:nvPr/>
        </p:nvSpPr>
        <p:spPr>
          <a:xfrm>
            <a:off x="914400" y="3657600"/>
            <a:ext cx="1828800" cy="914400"/>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tx1">
                    <a:lumMod val="75000"/>
                    <a:lumOff val="25000"/>
                  </a:schemeClr>
                </a:solidFill>
              </a:rPr>
              <a:t>Analisis kebutuhan</a:t>
            </a:r>
          </a:p>
        </p:txBody>
      </p:sp>
      <p:pic>
        <p:nvPicPr>
          <p:cNvPr id="20" name="Picture 19">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72300" y="3084394"/>
            <a:ext cx="685800" cy="685800"/>
          </a:xfrm>
          <a:prstGeom prst="rect">
            <a:avLst/>
          </a:prstGeom>
        </p:spPr>
      </p:pic>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43500" y="3084394"/>
            <a:ext cx="685800" cy="685800"/>
          </a:xfrm>
          <a:prstGeom prst="rect">
            <a:avLst/>
          </a:prstGeom>
        </p:spPr>
      </p:pic>
    </p:spTree>
    <p:extLst>
      <p:ext uri="{BB962C8B-B14F-4D97-AF65-F5344CB8AC3E}">
        <p14:creationId xmlns:p14="http://schemas.microsoft.com/office/powerpoint/2010/main" val="2663748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4D6BA"/>
        </a:solidFill>
        <a:effectLst/>
      </p:bgPr>
    </p:bg>
    <p:spTree>
      <p:nvGrpSpPr>
        <p:cNvPr id="1" name=""/>
        <p:cNvGrpSpPr/>
        <p:nvPr/>
      </p:nvGrpSpPr>
      <p:grpSpPr>
        <a:xfrm>
          <a:off x="0" y="0"/>
          <a:ext cx="0" cy="0"/>
          <a:chOff x="0" y="0"/>
          <a:chExt cx="0" cy="0"/>
        </a:xfrm>
      </p:grpSpPr>
      <p:sp>
        <p:nvSpPr>
          <p:cNvPr id="4" name="Content Placeholder 2"/>
          <p:cNvSpPr txBox="1">
            <a:spLocks/>
          </p:cNvSpPr>
          <p:nvPr/>
        </p:nvSpPr>
        <p:spPr>
          <a:xfrm>
            <a:off x="914400" y="1143000"/>
            <a:ext cx="7315200" cy="4724400"/>
          </a:xfrm>
          <a:prstGeom prst="rect">
            <a:avLst/>
          </a:prstGeom>
          <a:solidFill>
            <a:srgbClr val="00999E"/>
          </a:solidFill>
          <a:effectLst>
            <a:outerShdw blurRad="127000" dist="127000" dir="8100000" algn="tr" rotWithShape="0">
              <a:prstClr val="black">
                <a:alpha val="30000"/>
              </a:prstClr>
            </a:outerShdw>
          </a:effectLst>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998913" indent="-7938">
              <a:buFont typeface="Arial" pitchFamily="34" charset="0"/>
              <a:buNone/>
            </a:pPr>
            <a:r>
              <a:rPr lang="en-US" sz="2400" b="1" dirty="0" smtClean="0">
                <a:solidFill>
                  <a:srgbClr val="FAFCFB"/>
                </a:solidFill>
              </a:rPr>
              <a:t>BAB III HASIL</a:t>
            </a:r>
          </a:p>
          <a:p>
            <a:pPr marL="3998913" indent="-7938">
              <a:buFont typeface="Arial" pitchFamily="34" charset="0"/>
              <a:buNone/>
            </a:pPr>
            <a:r>
              <a:rPr lang="en-US" sz="2400" b="1" dirty="0" smtClean="0">
                <a:solidFill>
                  <a:srgbClr val="FAFCFB"/>
                </a:solidFill>
              </a:rPr>
              <a:t>DAN PEMBAHASAN</a:t>
            </a:r>
          </a:p>
          <a:p>
            <a:pPr marL="4456113">
              <a:buFont typeface="Arial" pitchFamily="34" charset="0"/>
              <a:buNone/>
            </a:pPr>
            <a:endParaRPr lang="en-US" sz="2000" b="1" dirty="0" smtClean="0">
              <a:solidFill>
                <a:srgbClr val="FAFCFB"/>
              </a:solidFill>
            </a:endParaRPr>
          </a:p>
          <a:p>
            <a:pPr marL="4346575">
              <a:buFont typeface="Wingdings" pitchFamily="2" charset="2"/>
              <a:buChar char="ü"/>
            </a:pPr>
            <a:r>
              <a:rPr lang="en-US" sz="2000" dirty="0" smtClean="0">
                <a:solidFill>
                  <a:srgbClr val="FAFCFB"/>
                </a:solidFill>
              </a:rPr>
              <a:t>Hasil penelitian</a:t>
            </a:r>
            <a:endParaRPr lang="en-US" sz="2000" i="1" dirty="0" smtClean="0">
              <a:solidFill>
                <a:srgbClr val="FAFCFB"/>
              </a:solidFill>
            </a:endParaRPr>
          </a:p>
          <a:p>
            <a:pPr marL="4346575">
              <a:buFont typeface="Wingdings" pitchFamily="2" charset="2"/>
              <a:buChar char="ü"/>
            </a:pPr>
            <a:r>
              <a:rPr lang="en-US" sz="2000" dirty="0" smtClean="0">
                <a:solidFill>
                  <a:srgbClr val="FAFCFB"/>
                </a:solidFill>
              </a:rPr>
              <a:t>Pengujian</a:t>
            </a:r>
          </a:p>
        </p:txBody>
      </p:sp>
      <p:sp>
        <p:nvSpPr>
          <p:cNvPr id="6" name="Notched Right Arrow 5">
            <a:hlinkClick r:id="rId2" action="ppaction://hlinksldjump"/>
          </p:cNvPr>
          <p:cNvSpPr/>
          <p:nvPr/>
        </p:nvSpPr>
        <p:spPr>
          <a:xfrm>
            <a:off x="7086600" y="3855720"/>
            <a:ext cx="274320" cy="182880"/>
          </a:xfrm>
          <a:prstGeom prst="notch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Notched Right Arrow 6">
            <a:hlinkClick r:id="rId3" action="ppaction://hlinksldjump"/>
          </p:cNvPr>
          <p:cNvSpPr/>
          <p:nvPr/>
        </p:nvSpPr>
        <p:spPr>
          <a:xfrm>
            <a:off x="7086600" y="4236720"/>
            <a:ext cx="274320" cy="182880"/>
          </a:xfrm>
          <a:prstGeom prst="notch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13433" r="35821"/>
          <a:stretch/>
        </p:blipFill>
        <p:spPr>
          <a:xfrm>
            <a:off x="914400" y="1143000"/>
            <a:ext cx="3647282" cy="4708833"/>
          </a:xfrm>
          <a:prstGeom prst="rect">
            <a:avLst/>
          </a:prstGeom>
        </p:spPr>
      </p:pic>
    </p:spTree>
    <p:extLst>
      <p:ext uri="{BB962C8B-B14F-4D97-AF65-F5344CB8AC3E}">
        <p14:creationId xmlns:p14="http://schemas.microsoft.com/office/powerpoint/2010/main" val="2063979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EC3EA"/>
        </a:solidFill>
        <a:effectLst/>
      </p:bgPr>
    </p:bg>
    <p:spTree>
      <p:nvGrpSpPr>
        <p:cNvPr id="1" name=""/>
        <p:cNvGrpSpPr/>
        <p:nvPr/>
      </p:nvGrpSpPr>
      <p:grpSpPr>
        <a:xfrm>
          <a:off x="0" y="0"/>
          <a:ext cx="0" cy="0"/>
          <a:chOff x="0" y="0"/>
          <a:chExt cx="0" cy="0"/>
        </a:xfrm>
      </p:grpSpPr>
      <p:sp>
        <p:nvSpPr>
          <p:cNvPr id="4" name="Content Placeholder 2"/>
          <p:cNvSpPr txBox="1">
            <a:spLocks/>
          </p:cNvSpPr>
          <p:nvPr/>
        </p:nvSpPr>
        <p:spPr>
          <a:xfrm>
            <a:off x="914400" y="1143000"/>
            <a:ext cx="7315200" cy="4724400"/>
          </a:xfrm>
          <a:prstGeom prst="rect">
            <a:avLst/>
          </a:prstGeom>
          <a:solidFill>
            <a:schemeClr val="bg1"/>
          </a:solidFill>
          <a:effectLst>
            <a:outerShdw blurRad="127000" dist="127000" dir="8100000" algn="tr" rotWithShape="0">
              <a:prstClr val="black">
                <a:alpha val="30000"/>
              </a:prstClr>
            </a:outerShdw>
          </a:effectLst>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346575">
              <a:buFont typeface="Arial" pitchFamily="34" charset="0"/>
              <a:buNone/>
            </a:pPr>
            <a:r>
              <a:rPr lang="en-US" sz="2400" b="1" dirty="0" smtClean="0">
                <a:solidFill>
                  <a:schemeClr val="tx1">
                    <a:lumMod val="65000"/>
                    <a:lumOff val="35000"/>
                  </a:schemeClr>
                </a:solidFill>
              </a:rPr>
              <a:t>BAB IV KESIMPULAN</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1290" r="11290"/>
          <a:stretch/>
        </p:blipFill>
        <p:spPr>
          <a:xfrm>
            <a:off x="914400" y="1143000"/>
            <a:ext cx="3657600" cy="4724400"/>
          </a:xfrm>
          <a:prstGeom prst="rect">
            <a:avLst/>
          </a:prstGeom>
        </p:spPr>
      </p:pic>
    </p:spTree>
    <p:extLst>
      <p:ext uri="{BB962C8B-B14F-4D97-AF65-F5344CB8AC3E}">
        <p14:creationId xmlns:p14="http://schemas.microsoft.com/office/powerpoint/2010/main" val="2424117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1C399"/>
        </a:solidFill>
        <a:effectLst/>
      </p:bgPr>
    </p:bg>
    <p:spTree>
      <p:nvGrpSpPr>
        <p:cNvPr id="1" name=""/>
        <p:cNvGrpSpPr/>
        <p:nvPr/>
      </p:nvGrpSpPr>
      <p:grpSpPr>
        <a:xfrm>
          <a:off x="0" y="0"/>
          <a:ext cx="0" cy="0"/>
          <a:chOff x="0" y="0"/>
          <a:chExt cx="0" cy="0"/>
        </a:xfrm>
      </p:grpSpPr>
      <p:sp>
        <p:nvSpPr>
          <p:cNvPr id="7" name="Content Placeholder 2"/>
          <p:cNvSpPr txBox="1">
            <a:spLocks/>
          </p:cNvSpPr>
          <p:nvPr/>
        </p:nvSpPr>
        <p:spPr>
          <a:xfrm>
            <a:off x="914400" y="1143000"/>
            <a:ext cx="7315200" cy="4724400"/>
          </a:xfrm>
          <a:prstGeom prst="rect">
            <a:avLst/>
          </a:prstGeom>
          <a:solidFill>
            <a:schemeClr val="bg1"/>
          </a:solidFill>
          <a:effectLst>
            <a:outerShdw blurRad="127000" dist="127000" dir="8100000" algn="tr" rotWithShape="0">
              <a:prstClr val="black">
                <a:alpha val="30000"/>
              </a:prstClr>
            </a:outerShdw>
          </a:effectLst>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350" indent="0" algn="ctr">
              <a:buFont typeface="Arial" pitchFamily="34" charset="0"/>
              <a:buNone/>
            </a:pPr>
            <a:r>
              <a:rPr lang="en-US" b="1" dirty="0" smtClean="0">
                <a:solidFill>
                  <a:schemeClr val="tx1">
                    <a:lumMod val="65000"/>
                    <a:lumOff val="35000"/>
                  </a:schemeClr>
                </a:solidFill>
              </a:rPr>
              <a:t>TERIMA KASIH</a:t>
            </a:r>
          </a:p>
        </p:txBody>
      </p:sp>
    </p:spTree>
    <p:extLst>
      <p:ext uri="{BB962C8B-B14F-4D97-AF65-F5344CB8AC3E}">
        <p14:creationId xmlns:p14="http://schemas.microsoft.com/office/powerpoint/2010/main" val="1488394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0976" y="1295400"/>
            <a:ext cx="7242048" cy="1143000"/>
          </a:xfrm>
          <a:prstGeom prst="rect">
            <a:avLst/>
          </a:prstGeom>
          <a:solidFill>
            <a:schemeClr val="bg1"/>
          </a:solidFill>
          <a:effectLst>
            <a:outerShdw blurRad="127000" dist="25400" dir="8100000" algn="tr" rotWithShape="0">
              <a:prstClr val="black">
                <a:alpha val="40000"/>
              </a:prstClr>
            </a:outerShdw>
          </a:effectLst>
        </p:spPr>
        <p:txBody>
          <a:bodyPr>
            <a:normAutofit/>
          </a:bodyPr>
          <a:lstStyle/>
          <a:p>
            <a:r>
              <a:rPr lang="en-US" sz="2800" b="1" dirty="0" smtClean="0">
                <a:solidFill>
                  <a:schemeClr val="tx1">
                    <a:lumMod val="65000"/>
                    <a:lumOff val="35000"/>
                  </a:schemeClr>
                </a:solidFill>
              </a:rPr>
              <a:t>Kebutuhan software dan hardware</a:t>
            </a:r>
            <a:endParaRPr lang="en-US" sz="2800" b="1" dirty="0">
              <a:solidFill>
                <a:schemeClr val="tx1">
                  <a:lumMod val="65000"/>
                  <a:lumOff val="35000"/>
                </a:schemeClr>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852659479"/>
              </p:ext>
            </p:extLst>
          </p:nvPr>
        </p:nvGraphicFramePr>
        <p:xfrm>
          <a:off x="952500" y="2590800"/>
          <a:ext cx="7277100" cy="3657600"/>
        </p:xfrm>
        <a:graphic>
          <a:graphicData uri="http://schemas.openxmlformats.org/drawingml/2006/table">
            <a:tbl>
              <a:tblPr firstRow="1" firstCol="1" bandRow="1">
                <a:effectLst>
                  <a:outerShdw blurRad="127000" dist="25400" dir="8100000" algn="tr" rotWithShape="0">
                    <a:prstClr val="black">
                      <a:alpha val="40000"/>
                    </a:prstClr>
                  </a:outerShdw>
                </a:effectLst>
                <a:tableStyleId>{5940675A-B579-460E-94D1-54222C63F5DA}</a:tableStyleId>
              </a:tblPr>
              <a:tblGrid>
                <a:gridCol w="3638550"/>
                <a:gridCol w="3638550"/>
              </a:tblGrid>
              <a:tr h="731520">
                <a:tc>
                  <a:txBody>
                    <a:bodyPr/>
                    <a:lstStyle/>
                    <a:p>
                      <a:pPr algn="l">
                        <a:lnSpc>
                          <a:spcPct val="115000"/>
                        </a:lnSpc>
                        <a:spcAft>
                          <a:spcPts val="0"/>
                        </a:spcAft>
                      </a:pPr>
                      <a:r>
                        <a:rPr lang="en-US" sz="1600" b="1" dirty="0">
                          <a:solidFill>
                            <a:schemeClr val="tx1">
                              <a:lumMod val="65000"/>
                              <a:lumOff val="35000"/>
                            </a:schemeClr>
                          </a:solidFill>
                          <a:effectLst/>
                        </a:rPr>
                        <a:t>Software</a:t>
                      </a:r>
                      <a:endParaRPr lang="en-US" sz="1600" b="1" i="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15000"/>
                        </a:lnSpc>
                        <a:spcAft>
                          <a:spcPts val="0"/>
                        </a:spcAft>
                      </a:pPr>
                      <a:r>
                        <a:rPr lang="en-US" sz="1600" b="1" dirty="0">
                          <a:solidFill>
                            <a:schemeClr val="tx1">
                              <a:lumMod val="65000"/>
                              <a:lumOff val="35000"/>
                            </a:schemeClr>
                          </a:solidFill>
                          <a:effectLst/>
                        </a:rPr>
                        <a:t>Hardware</a:t>
                      </a:r>
                      <a:endParaRPr lang="en-US" sz="1600" b="1" i="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31520">
                <a:tc>
                  <a:txBody>
                    <a:bodyPr/>
                    <a:lstStyle/>
                    <a:p>
                      <a:pPr algn="l">
                        <a:lnSpc>
                          <a:spcPct val="115000"/>
                        </a:lnSpc>
                        <a:spcAft>
                          <a:spcPts val="0"/>
                        </a:spcAft>
                      </a:pPr>
                      <a:r>
                        <a:rPr lang="en-US" sz="1600" dirty="0">
                          <a:solidFill>
                            <a:schemeClr val="tx1">
                              <a:lumMod val="65000"/>
                              <a:lumOff val="35000"/>
                            </a:schemeClr>
                          </a:solidFill>
                          <a:effectLst/>
                        </a:rPr>
                        <a:t>Windows 8.1 Pro</a:t>
                      </a:r>
                      <a:endParaRPr lang="en-US" sz="1600" b="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15000"/>
                        </a:lnSpc>
                        <a:spcAft>
                          <a:spcPts val="0"/>
                        </a:spcAft>
                      </a:pPr>
                      <a:r>
                        <a:rPr lang="en-US" sz="1600" dirty="0">
                          <a:solidFill>
                            <a:schemeClr val="tx1">
                              <a:lumMod val="65000"/>
                              <a:lumOff val="35000"/>
                            </a:schemeClr>
                          </a:solidFill>
                          <a:effectLst/>
                        </a:rPr>
                        <a:t>Laptop ASUS A455L</a:t>
                      </a:r>
                      <a:endParaRPr lang="en-US" sz="1600" b="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31520">
                <a:tc>
                  <a:txBody>
                    <a:bodyPr/>
                    <a:lstStyle/>
                    <a:p>
                      <a:pPr algn="l">
                        <a:lnSpc>
                          <a:spcPct val="115000"/>
                        </a:lnSpc>
                        <a:spcAft>
                          <a:spcPts val="0"/>
                        </a:spcAft>
                      </a:pPr>
                      <a:r>
                        <a:rPr lang="en-US" sz="1600" dirty="0">
                          <a:solidFill>
                            <a:schemeClr val="tx1">
                              <a:lumMod val="65000"/>
                              <a:lumOff val="35000"/>
                            </a:schemeClr>
                          </a:solidFill>
                          <a:effectLst/>
                        </a:rPr>
                        <a:t>Unity 2018</a:t>
                      </a:r>
                      <a:endParaRPr lang="en-US" sz="1600" b="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15000"/>
                        </a:lnSpc>
                        <a:spcAft>
                          <a:spcPts val="0"/>
                        </a:spcAft>
                      </a:pPr>
                      <a:r>
                        <a:rPr lang="en-US" sz="1600" dirty="0" err="1">
                          <a:solidFill>
                            <a:schemeClr val="tx1">
                              <a:lumMod val="65000"/>
                              <a:lumOff val="35000"/>
                            </a:schemeClr>
                          </a:solidFill>
                          <a:effectLst/>
                        </a:rPr>
                        <a:t>Xiaomi</a:t>
                      </a:r>
                      <a:r>
                        <a:rPr lang="en-US" sz="1600" dirty="0">
                          <a:solidFill>
                            <a:schemeClr val="tx1">
                              <a:lumMod val="65000"/>
                              <a:lumOff val="35000"/>
                            </a:schemeClr>
                          </a:solidFill>
                          <a:effectLst/>
                        </a:rPr>
                        <a:t> </a:t>
                      </a:r>
                      <a:r>
                        <a:rPr lang="en-US" sz="1600" dirty="0" err="1">
                          <a:solidFill>
                            <a:schemeClr val="tx1">
                              <a:lumMod val="65000"/>
                              <a:lumOff val="35000"/>
                            </a:schemeClr>
                          </a:solidFill>
                          <a:effectLst/>
                        </a:rPr>
                        <a:t>Redmi</a:t>
                      </a:r>
                      <a:r>
                        <a:rPr lang="en-US" sz="1600" dirty="0">
                          <a:solidFill>
                            <a:schemeClr val="tx1">
                              <a:lumMod val="65000"/>
                              <a:lumOff val="35000"/>
                            </a:schemeClr>
                          </a:solidFill>
                          <a:effectLst/>
                        </a:rPr>
                        <a:t> 3 Pro</a:t>
                      </a:r>
                      <a:endParaRPr lang="en-US" sz="1600" b="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31520">
                <a:tc>
                  <a:txBody>
                    <a:bodyPr/>
                    <a:lstStyle/>
                    <a:p>
                      <a:pPr algn="l">
                        <a:lnSpc>
                          <a:spcPct val="115000"/>
                        </a:lnSpc>
                        <a:spcAft>
                          <a:spcPts val="0"/>
                        </a:spcAft>
                      </a:pPr>
                      <a:r>
                        <a:rPr lang="en-US" sz="1600" dirty="0">
                          <a:solidFill>
                            <a:schemeClr val="tx1">
                              <a:lumMod val="65000"/>
                              <a:lumOff val="35000"/>
                            </a:schemeClr>
                          </a:solidFill>
                          <a:effectLst/>
                        </a:rPr>
                        <a:t>Abode Photoshop </a:t>
                      </a:r>
                      <a:r>
                        <a:rPr lang="en-US" sz="1600" dirty="0" smtClean="0">
                          <a:solidFill>
                            <a:schemeClr val="tx1">
                              <a:lumMod val="65000"/>
                              <a:lumOff val="35000"/>
                            </a:schemeClr>
                          </a:solidFill>
                          <a:effectLst/>
                        </a:rPr>
                        <a:t>CS5</a:t>
                      </a:r>
                      <a:endParaRPr lang="en-US" sz="1600" b="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15000"/>
                        </a:lnSpc>
                        <a:spcAft>
                          <a:spcPts val="0"/>
                        </a:spcAft>
                      </a:pPr>
                      <a:r>
                        <a:rPr lang="en-US" sz="1600" dirty="0">
                          <a:solidFill>
                            <a:schemeClr val="tx1">
                              <a:lumMod val="65000"/>
                              <a:lumOff val="35000"/>
                            </a:schemeClr>
                          </a:solidFill>
                          <a:effectLst/>
                        </a:rPr>
                        <a:t> </a:t>
                      </a:r>
                      <a:endParaRPr lang="en-US" sz="1600" b="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31520">
                <a:tc>
                  <a:txBody>
                    <a:bodyPr/>
                    <a:lstStyle/>
                    <a:p>
                      <a:pPr algn="l">
                        <a:lnSpc>
                          <a:spcPct val="115000"/>
                        </a:lnSpc>
                        <a:spcAft>
                          <a:spcPts val="0"/>
                        </a:spcAft>
                      </a:pPr>
                      <a:r>
                        <a:rPr lang="en-US" sz="1600" b="0" dirty="0" smtClean="0">
                          <a:solidFill>
                            <a:schemeClr val="tx1">
                              <a:lumMod val="65000"/>
                              <a:lumOff val="35000"/>
                            </a:schemeClr>
                          </a:solidFill>
                          <a:effectLst/>
                          <a:latin typeface="+mj-lt"/>
                          <a:ea typeface="Calibri"/>
                        </a:rPr>
                        <a:t>Microsoft visual studio</a:t>
                      </a:r>
                      <a:r>
                        <a:rPr lang="en-US" sz="1600" b="0" baseline="0" dirty="0" smtClean="0">
                          <a:solidFill>
                            <a:schemeClr val="tx1">
                              <a:lumMod val="65000"/>
                              <a:lumOff val="35000"/>
                            </a:schemeClr>
                          </a:solidFill>
                          <a:effectLst/>
                          <a:latin typeface="+mj-lt"/>
                          <a:ea typeface="Calibri"/>
                        </a:rPr>
                        <a:t> code</a:t>
                      </a:r>
                      <a:endParaRPr lang="en-US" sz="1600" b="0" dirty="0">
                        <a:solidFill>
                          <a:schemeClr val="tx1">
                            <a:lumMod val="65000"/>
                            <a:lumOff val="35000"/>
                          </a:schemeClr>
                        </a:solidFill>
                        <a:effectLst/>
                        <a:latin typeface="+mj-lt"/>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15000"/>
                        </a:lnSpc>
                        <a:spcAft>
                          <a:spcPts val="0"/>
                        </a:spcAft>
                      </a:pPr>
                      <a:endParaRPr lang="en-US" sz="1600" b="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 name="Left Arrow 8">
            <a:hlinkClick r:id="rId2" action="ppaction://hlinksldjump"/>
          </p:cNvPr>
          <p:cNvSpPr/>
          <p:nvPr/>
        </p:nvSpPr>
        <p:spPr>
          <a:xfrm>
            <a:off x="228600" y="228600"/>
            <a:ext cx="457200" cy="457200"/>
          </a:xfrm>
          <a:prstGeom prst="leftArrow">
            <a:avLst/>
          </a:prstGeom>
          <a:solidFill>
            <a:srgbClr val="636D7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2054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B135"/>
        </a:solidFill>
        <a:effectLst/>
      </p:bgPr>
    </p:bg>
    <p:spTree>
      <p:nvGrpSpPr>
        <p:cNvPr id="1" name=""/>
        <p:cNvGrpSpPr/>
        <p:nvPr/>
      </p:nvGrpSpPr>
      <p:grpSpPr>
        <a:xfrm>
          <a:off x="0" y="0"/>
          <a:ext cx="0" cy="0"/>
          <a:chOff x="0" y="0"/>
          <a:chExt cx="0" cy="0"/>
        </a:xfrm>
      </p:grpSpPr>
      <p:sp>
        <p:nvSpPr>
          <p:cNvPr id="6" name="Content Placeholder 2"/>
          <p:cNvSpPr txBox="1">
            <a:spLocks/>
          </p:cNvSpPr>
          <p:nvPr/>
        </p:nvSpPr>
        <p:spPr>
          <a:xfrm>
            <a:off x="914400" y="1143000"/>
            <a:ext cx="7315200" cy="4724400"/>
          </a:xfrm>
          <a:prstGeom prst="rect">
            <a:avLst/>
          </a:prstGeom>
          <a:solidFill>
            <a:schemeClr val="bg1"/>
          </a:solidFill>
          <a:effectLst>
            <a:outerShdw blurRad="127000" dist="127000" dir="8100000" algn="tr" rotWithShape="0">
              <a:prstClr val="black">
                <a:alpha val="30000"/>
              </a:prstClr>
            </a:outerShdw>
          </a:effectLst>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400" b="1" i="1" dirty="0" smtClean="0">
              <a:solidFill>
                <a:schemeClr val="tx1">
                  <a:lumMod val="85000"/>
                  <a:lumOff val="15000"/>
                </a:schemeClr>
              </a:solidFill>
            </a:endParaRPr>
          </a:p>
        </p:txBody>
      </p:sp>
      <p:sp>
        <p:nvSpPr>
          <p:cNvPr id="2" name="Title 1"/>
          <p:cNvSpPr>
            <a:spLocks noGrp="1"/>
          </p:cNvSpPr>
          <p:nvPr>
            <p:ph type="title"/>
          </p:nvPr>
        </p:nvSpPr>
        <p:spPr>
          <a:xfrm>
            <a:off x="1371600" y="3429000"/>
            <a:ext cx="1828800" cy="914400"/>
          </a:xfrm>
        </p:spPr>
        <p:txBody>
          <a:bodyPr>
            <a:normAutofit/>
          </a:bodyPr>
          <a:lstStyle/>
          <a:p>
            <a:r>
              <a:rPr lang="en-US" sz="2000" b="1" dirty="0" smtClean="0">
                <a:solidFill>
                  <a:schemeClr val="tx1">
                    <a:lumMod val="85000"/>
                    <a:lumOff val="15000"/>
                  </a:schemeClr>
                </a:solidFill>
              </a:rPr>
              <a:t>Use case diagram</a:t>
            </a:r>
            <a:endParaRPr lang="en-US" sz="2000" b="1" dirty="0">
              <a:solidFill>
                <a:schemeClr val="tx1">
                  <a:lumMod val="85000"/>
                  <a:lumOff val="15000"/>
                </a:schemeClr>
              </a:solidFill>
            </a:endParaRPr>
          </a:p>
        </p:txBody>
      </p:sp>
      <p:sp>
        <p:nvSpPr>
          <p:cNvPr id="7" name="Title 1"/>
          <p:cNvSpPr txBox="1">
            <a:spLocks/>
          </p:cNvSpPr>
          <p:nvPr/>
        </p:nvSpPr>
        <p:spPr>
          <a:xfrm>
            <a:off x="3640540" y="3414216"/>
            <a:ext cx="18288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chemeClr val="tx1">
                    <a:lumMod val="85000"/>
                    <a:lumOff val="15000"/>
                  </a:schemeClr>
                </a:solidFill>
              </a:rPr>
              <a:t>Activity diagram</a:t>
            </a:r>
            <a:endParaRPr lang="en-US" sz="2000" b="1" dirty="0">
              <a:solidFill>
                <a:schemeClr val="tx1">
                  <a:lumMod val="85000"/>
                  <a:lumOff val="15000"/>
                </a:schemeClr>
              </a:solidFill>
            </a:endParaRPr>
          </a:p>
        </p:txBody>
      </p:sp>
      <p:sp>
        <p:nvSpPr>
          <p:cNvPr id="8" name="Title 1"/>
          <p:cNvSpPr txBox="1">
            <a:spLocks/>
          </p:cNvSpPr>
          <p:nvPr/>
        </p:nvSpPr>
        <p:spPr>
          <a:xfrm>
            <a:off x="5943600" y="3429000"/>
            <a:ext cx="18288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chemeClr val="tx1">
                    <a:lumMod val="85000"/>
                    <a:lumOff val="15000"/>
                  </a:schemeClr>
                </a:solidFill>
              </a:rPr>
              <a:t>Storyboard</a:t>
            </a:r>
            <a:endParaRPr lang="en-US" sz="2000" b="1" dirty="0">
              <a:solidFill>
                <a:schemeClr val="tx1">
                  <a:lumMod val="85000"/>
                  <a:lumOff val="15000"/>
                </a:schemeClr>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00" y="2520439"/>
            <a:ext cx="914400" cy="9144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4800" y="2502090"/>
            <a:ext cx="914400" cy="91440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8800" y="2520439"/>
            <a:ext cx="914400" cy="914400"/>
          </a:xfrm>
          <a:prstGeom prst="rect">
            <a:avLst/>
          </a:prstGeom>
        </p:spPr>
      </p:pic>
      <p:sp>
        <p:nvSpPr>
          <p:cNvPr id="12" name="Left Arrow 11">
            <a:hlinkClick r:id="rId5" action="ppaction://hlinksldjump"/>
          </p:cNvPr>
          <p:cNvSpPr/>
          <p:nvPr/>
        </p:nvSpPr>
        <p:spPr>
          <a:xfrm>
            <a:off x="1066800" y="1295401"/>
            <a:ext cx="381000" cy="381000"/>
          </a:xfrm>
          <a:prstGeom prst="leftArrow">
            <a:avLst/>
          </a:prstGeom>
          <a:solidFill>
            <a:schemeClr val="tx1">
              <a:lumMod val="85000"/>
              <a:lumOff val="1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378893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4" name="Content Placeholder 2"/>
          <p:cNvSpPr txBox="1">
            <a:spLocks/>
          </p:cNvSpPr>
          <p:nvPr/>
        </p:nvSpPr>
        <p:spPr>
          <a:xfrm>
            <a:off x="914400" y="1143000"/>
            <a:ext cx="7315200" cy="4724400"/>
          </a:xfrm>
          <a:prstGeom prst="rect">
            <a:avLst/>
          </a:prstGeom>
          <a:solidFill>
            <a:schemeClr val="bg1"/>
          </a:solidFill>
          <a:effectLst>
            <a:outerShdw blurRad="127000" dist="127000" dir="8100000" algn="tr" rotWithShape="0">
              <a:prstClr val="black">
                <a:alpha val="30000"/>
              </a:prstClr>
            </a:outerShdw>
          </a:effectLst>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1712913">
              <a:buFont typeface="Arial" pitchFamily="34" charset="0"/>
              <a:buNone/>
            </a:pPr>
            <a:endParaRPr lang="en-US" sz="2400" dirty="0" smtClean="0">
              <a:solidFill>
                <a:srgbClr val="636D76"/>
              </a:solidFill>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6301" r="12090"/>
          <a:stretch/>
        </p:blipFill>
        <p:spPr>
          <a:xfrm>
            <a:off x="914401" y="1139588"/>
            <a:ext cx="3657599" cy="4724400"/>
          </a:xfrm>
          <a:prstGeom prst="rect">
            <a:avLst/>
          </a:prstGeom>
        </p:spPr>
      </p:pic>
      <p:sp>
        <p:nvSpPr>
          <p:cNvPr id="9" name="Title 8"/>
          <p:cNvSpPr>
            <a:spLocks noGrp="1"/>
          </p:cNvSpPr>
          <p:nvPr>
            <p:ph type="title"/>
          </p:nvPr>
        </p:nvSpPr>
        <p:spPr>
          <a:xfrm>
            <a:off x="5029200" y="2925265"/>
            <a:ext cx="3200399" cy="503735"/>
          </a:xfrm>
        </p:spPr>
        <p:txBody>
          <a:bodyPr>
            <a:normAutofit fontScale="90000"/>
          </a:bodyPr>
          <a:lstStyle/>
          <a:p>
            <a:pPr algn="l"/>
            <a:r>
              <a:rPr lang="en-US" sz="3600" b="1" dirty="0" smtClean="0">
                <a:solidFill>
                  <a:schemeClr val="tx1">
                    <a:lumMod val="75000"/>
                    <a:lumOff val="25000"/>
                  </a:schemeClr>
                </a:solidFill>
              </a:rPr>
              <a:t>Pengujian</a:t>
            </a:r>
            <a:endParaRPr lang="en-US" sz="3600" b="1" dirty="0">
              <a:solidFill>
                <a:schemeClr val="tx1">
                  <a:lumMod val="75000"/>
                  <a:lumOff val="25000"/>
                </a:schemeClr>
              </a:solidFill>
            </a:endParaRPr>
          </a:p>
        </p:txBody>
      </p:sp>
      <p:sp>
        <p:nvSpPr>
          <p:cNvPr id="11" name="Title 8"/>
          <p:cNvSpPr txBox="1">
            <a:spLocks/>
          </p:cNvSpPr>
          <p:nvPr/>
        </p:nvSpPr>
        <p:spPr>
          <a:xfrm>
            <a:off x="5029200" y="3429000"/>
            <a:ext cx="3200400" cy="9144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Wingdings" pitchFamily="2" charset="2"/>
              <a:buChar char="q"/>
            </a:pPr>
            <a:r>
              <a:rPr lang="en-US" sz="2000" dirty="0" err="1" smtClean="0">
                <a:solidFill>
                  <a:schemeClr val="tx1">
                    <a:lumMod val="65000"/>
                    <a:lumOff val="35000"/>
                  </a:schemeClr>
                </a:solidFill>
              </a:rPr>
              <a:t>Blackbox</a:t>
            </a:r>
            <a:endParaRPr lang="en-US" sz="2000" dirty="0" smtClean="0">
              <a:solidFill>
                <a:schemeClr val="tx1">
                  <a:lumMod val="65000"/>
                  <a:lumOff val="35000"/>
                </a:schemeClr>
              </a:solidFill>
            </a:endParaRPr>
          </a:p>
          <a:p>
            <a:pPr marL="342900" indent="-342900" algn="l">
              <a:buFont typeface="Wingdings" pitchFamily="2" charset="2"/>
              <a:buChar char="q"/>
            </a:pPr>
            <a:r>
              <a:rPr lang="en-US" sz="2000" dirty="0" smtClean="0">
                <a:solidFill>
                  <a:schemeClr val="tx1">
                    <a:lumMod val="65000"/>
                    <a:lumOff val="35000"/>
                  </a:schemeClr>
                </a:solidFill>
              </a:rPr>
              <a:t>User </a:t>
            </a:r>
            <a:r>
              <a:rPr lang="en-US" sz="2000" dirty="0" err="1" smtClean="0">
                <a:solidFill>
                  <a:schemeClr val="tx1">
                    <a:lumMod val="65000"/>
                    <a:lumOff val="35000"/>
                  </a:schemeClr>
                </a:solidFill>
              </a:rPr>
              <a:t>acceptence</a:t>
            </a:r>
            <a:r>
              <a:rPr lang="en-US" sz="2000" dirty="0" smtClean="0">
                <a:solidFill>
                  <a:schemeClr val="tx1">
                    <a:lumMod val="65000"/>
                    <a:lumOff val="35000"/>
                  </a:schemeClr>
                </a:solidFill>
              </a:rPr>
              <a:t> test</a:t>
            </a:r>
            <a:endParaRPr lang="en-US" sz="2000" dirty="0">
              <a:solidFill>
                <a:schemeClr val="tx1">
                  <a:lumMod val="65000"/>
                  <a:lumOff val="35000"/>
                </a:schemeClr>
              </a:solidFill>
            </a:endParaRPr>
          </a:p>
        </p:txBody>
      </p:sp>
      <p:sp>
        <p:nvSpPr>
          <p:cNvPr id="12" name="Left Arrow 11">
            <a:hlinkClick r:id="rId3" action="ppaction://hlinksldjump"/>
          </p:cNvPr>
          <p:cNvSpPr/>
          <p:nvPr/>
        </p:nvSpPr>
        <p:spPr>
          <a:xfrm>
            <a:off x="1143000" y="1295400"/>
            <a:ext cx="457200" cy="457200"/>
          </a:xfrm>
          <a:prstGeom prst="leftArrow">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2138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894</TotalTime>
  <Words>358</Words>
  <Application>Microsoft Office PowerPoint</Application>
  <PresentationFormat>On-screen Show (4:3)</PresentationFormat>
  <Paragraphs>66</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Game edukasi pengenalan iklim dan cuaca untuk siswa kelas III Sekolah Dasar  - Muhammad Yulianto ( L200150057 )</vt:lpstr>
      <vt:lpstr>PowerPoint Presentation</vt:lpstr>
      <vt:lpstr>BAB II METODE PENELITIAN</vt:lpstr>
      <vt:lpstr>PowerPoint Presentation</vt:lpstr>
      <vt:lpstr>PowerPoint Presentation</vt:lpstr>
      <vt:lpstr>PowerPoint Presentation</vt:lpstr>
      <vt:lpstr>Kebutuhan software dan hardware</vt:lpstr>
      <vt:lpstr>Use case diagram</vt:lpstr>
      <vt:lpstr>Pengujian</vt:lpstr>
      <vt:lpstr>Hasil penelitian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edukasi pengenalan iklim dan cuaca untuk siswa kelas III Sekolah Dasar  Muhammad Yulianto ( L200150057 )</dc:title>
  <dc:creator>ismail - [2010]</dc:creator>
  <cp:lastModifiedBy>ismail - [2010]</cp:lastModifiedBy>
  <cp:revision>304</cp:revision>
  <dcterms:created xsi:type="dcterms:W3CDTF">2019-10-31T14:45:06Z</dcterms:created>
  <dcterms:modified xsi:type="dcterms:W3CDTF">2019-12-24T04:31:40Z</dcterms:modified>
</cp:coreProperties>
</file>