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0" r:id="rId6"/>
    <p:sldId id="266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442A-1AC1-49E8-BFD5-228E8FA15781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ED1C-990B-499B-BD0A-DBD9C42C21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9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0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3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1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0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77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7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30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13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63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3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1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62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8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3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42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8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09/09/2016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36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Universitas Muhammadiyah Surakarta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49194" y="3305184"/>
            <a:ext cx="9755187" cy="550333"/>
          </a:xfrm>
        </p:spPr>
        <p:txBody>
          <a:bodyPr>
            <a:normAutofit fontScale="55000" lnSpcReduction="20000"/>
          </a:bodyPr>
          <a:lstStyle/>
          <a:p>
            <a:r>
              <a:rPr lang="id-ID" sz="5400" dirty="0" smtClean="0"/>
              <a:t>Pemrograman web statis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124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45920"/>
            <a:ext cx="10394707" cy="37286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Nam</a:t>
            </a:r>
            <a:r>
              <a:rPr lang="id-ID" sz="3600" dirty="0" smtClean="0"/>
              <a:t>a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dirty="0" err="1" smtClean="0"/>
              <a:t>Yogiek</a:t>
            </a:r>
            <a:r>
              <a:rPr lang="en-US" sz="3600" dirty="0" smtClean="0"/>
              <a:t> </a:t>
            </a:r>
            <a:r>
              <a:rPr lang="en-US" sz="3600" dirty="0" err="1"/>
              <a:t>Indra</a:t>
            </a:r>
            <a:r>
              <a:rPr lang="en-US" sz="3600" dirty="0"/>
              <a:t> </a:t>
            </a:r>
            <a:r>
              <a:rPr lang="en-US" sz="3600" dirty="0" err="1"/>
              <a:t>Kurniawan</a:t>
            </a:r>
            <a:endParaRPr lang="en-US" sz="3600" dirty="0"/>
          </a:p>
          <a:p>
            <a:r>
              <a:rPr lang="id-ID" dirty="0" smtClean="0">
                <a:sym typeface="Webdings" pitchFamily="18" charset="2"/>
              </a:rPr>
              <a:t>: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id-ID" dirty="0" smtClean="0">
                <a:sym typeface="Webdings" pitchFamily="18" charset="2"/>
              </a:rPr>
              <a:t>Karanganyar, Surakarta</a:t>
            </a:r>
            <a:endParaRPr lang="id-ID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: </a:t>
            </a:r>
            <a:r>
              <a:rPr lang="id-ID" sz="3600" dirty="0" smtClean="0">
                <a:solidFill>
                  <a:srgbClr val="FF0000"/>
                </a:solidFill>
                <a:sym typeface="Wingdings" pitchFamily="2" charset="2"/>
              </a:rPr>
              <a:t>0888-1181-336</a:t>
            </a:r>
            <a:endParaRPr lang="en-US" sz="36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</a:t>
            </a:r>
            <a:r>
              <a:rPr lang="en-US" dirty="0" smtClean="0">
                <a:sym typeface="Webdings" pitchFamily="18" charset="2"/>
              </a:rPr>
              <a:t>: </a:t>
            </a:r>
            <a:r>
              <a:rPr lang="id-ID" dirty="0" smtClean="0">
                <a:sym typeface="Webdings" pitchFamily="18" charset="2"/>
              </a:rPr>
              <a:t>yogiek</a:t>
            </a:r>
            <a:r>
              <a:rPr lang="en-US" dirty="0" smtClean="0">
                <a:sym typeface="Webdings" pitchFamily="18" charset="2"/>
              </a:rPr>
              <a:t>@</a:t>
            </a:r>
            <a:r>
              <a:rPr lang="id-ID" dirty="0" smtClean="0">
                <a:sym typeface="Webdings" pitchFamily="18" charset="2"/>
              </a:rPr>
              <a:t>ums.ac.id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CP </a:t>
            </a:r>
            <a:r>
              <a:rPr lang="en-US" sz="2800" dirty="0">
                <a:cs typeface="Times New Roman" pitchFamily="18" charset="0"/>
              </a:rPr>
              <a:t>S</a:t>
            </a:r>
            <a:r>
              <a:rPr lang="id-ID" sz="2800" dirty="0">
                <a:cs typeface="Times New Roman" pitchFamily="18" charset="0"/>
              </a:rPr>
              <a:t>TUDENTS </a:t>
            </a:r>
            <a:r>
              <a:rPr lang="id-ID" sz="28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 smtClean="0">
                <a:cs typeface="Times New Roman" pitchFamily="18" charset="0"/>
              </a:rPr>
              <a:t>Agesta : 0895360630142</a:t>
            </a:r>
            <a:endParaRPr lang="id-ID" sz="28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endParaRPr lang="id-ID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65296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Lecturer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30 </a:t>
            </a:r>
            <a:r>
              <a:rPr lang="id-ID" sz="2800" dirty="0">
                <a:cs typeface="Times New Roman" pitchFamily="18" charset="0"/>
              </a:rPr>
              <a:t>Minutes</a:t>
            </a:r>
            <a:endParaRPr lang="en-US" sz="2800" dirty="0">
              <a:cs typeface="Times New Roman" pitchFamily="18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No News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 WO, </a:t>
            </a:r>
            <a:r>
              <a:rPr lang="id-ID" sz="2800" dirty="0">
                <a:cs typeface="Times New Roman" pitchFamily="18" charset="0"/>
                <a:sym typeface="Wingdings" pitchFamily="2" charset="2"/>
              </a:rPr>
              <a:t>OR</a:t>
            </a:r>
            <a:endParaRPr lang="en-US" sz="2800" dirty="0">
              <a:cs typeface="Times New Roman" pitchFamily="18" charset="0"/>
              <a:sym typeface="Wingdings" pitchFamily="2" charset="2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  <a:sym typeface="Wingdings" pitchFamily="2" charset="2"/>
              </a:rPr>
              <a:t>Wait / Call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: </a:t>
            </a:r>
            <a:r>
              <a:rPr lang="id-ID" sz="2800" dirty="0">
                <a:cs typeface="Times New Roman" pitchFamily="18" charset="0"/>
                <a:sym typeface="Wingdings" pitchFamily="2" charset="2"/>
              </a:rPr>
              <a:t>0888-1181-336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Students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id-ID" sz="2800" dirty="0" smtClean="0">
                <a:cs typeface="Times New Roman" pitchFamily="18" charset="0"/>
              </a:rPr>
              <a:t>29 Minutes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27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jadwal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3151190"/>
              </p:ext>
            </p:extLst>
          </p:nvPr>
        </p:nvGraphicFramePr>
        <p:xfrm>
          <a:off x="1297962" y="2137802"/>
          <a:ext cx="8688999" cy="214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333"/>
                <a:gridCol w="2896333"/>
                <a:gridCol w="2896333"/>
              </a:tblGrid>
              <a:tr h="719698"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Kelas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Hari 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Tempat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smtClean="0"/>
                        <a:t>Class </a:t>
                      </a:r>
                      <a:r>
                        <a:rPr lang="id-ID" sz="2800" smtClean="0"/>
                        <a:t>A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Jumat 7-9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Lab RPL</a:t>
                      </a:r>
                      <a:endParaRPr lang="id-ID" sz="2800" dirty="0"/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Kontrak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Kehadiran			0-5%</a:t>
            </a:r>
          </a:p>
          <a:p>
            <a:r>
              <a:rPr lang="id-ID" sz="3200" dirty="0" smtClean="0"/>
              <a:t>Quiz dan/atau tugas	30-35%</a:t>
            </a:r>
          </a:p>
          <a:p>
            <a:r>
              <a:rPr lang="id-ID" sz="3200" dirty="0" smtClean="0"/>
              <a:t>Uts					30%</a:t>
            </a:r>
          </a:p>
          <a:p>
            <a:r>
              <a:rPr lang="id-ID" sz="3200" dirty="0" smtClean="0"/>
              <a:t>Uas					35%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887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Kontrak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Tidak ada ujian susulan</a:t>
            </a:r>
          </a:p>
          <a:p>
            <a:r>
              <a:rPr lang="id-ID" sz="2800" dirty="0" smtClean="0"/>
              <a:t>Presensi Mahasiswa kurang dari 75% tidak ada toleransi</a:t>
            </a:r>
          </a:p>
          <a:p>
            <a:r>
              <a:rPr lang="id-ID" sz="2800" dirty="0" smtClean="0"/>
              <a:t>Segala bentuk pelanggaran akan mendapatkan balasan yang setimpal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8666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4" y="2444261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Pemrograman web statis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9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853</TotalTime>
  <Words>100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Impact</vt:lpstr>
      <vt:lpstr>Times New Roman</vt:lpstr>
      <vt:lpstr>Webdings</vt:lpstr>
      <vt:lpstr>Wingdings</vt:lpstr>
      <vt:lpstr>Main Event</vt:lpstr>
      <vt:lpstr>Universitas Muhammadiyah Surakarta</vt:lpstr>
      <vt:lpstr>pendahuluan</vt:lpstr>
      <vt:lpstr>Rule</vt:lpstr>
      <vt:lpstr>jadwal</vt:lpstr>
      <vt:lpstr>Kontrak belajar</vt:lpstr>
      <vt:lpstr>Kontrak belajar</vt:lpstr>
      <vt:lpstr>Pemrograman web statis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Muhammadiyah Surakarta</dc:title>
  <dc:creator>W8</dc:creator>
  <cp:lastModifiedBy>W8</cp:lastModifiedBy>
  <cp:revision>99</cp:revision>
  <dcterms:created xsi:type="dcterms:W3CDTF">2015-08-31T08:36:42Z</dcterms:created>
  <dcterms:modified xsi:type="dcterms:W3CDTF">2016-09-09T06:23:51Z</dcterms:modified>
</cp:coreProperties>
</file>