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61" r:id="rId4"/>
    <p:sldId id="263" r:id="rId5"/>
    <p:sldId id="260" r:id="rId6"/>
    <p:sldId id="269" r:id="rId7"/>
    <p:sldId id="266" r:id="rId8"/>
    <p:sldId id="262" r:id="rId9"/>
    <p:sldId id="267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6442A-1AC1-49E8-BFD5-228E8FA15781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ED1C-990B-499B-BD0A-DBD9C42C21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96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ED1C-990B-499B-BD0A-DBD9C42C2127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500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ED1C-990B-499B-BD0A-DBD9C42C2127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737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ED1C-990B-499B-BD0A-DBD9C42C2127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043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37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716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103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77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47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30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13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3630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4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63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319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04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462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088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438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42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982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B00606-AD53-477B-A567-1B78156577AC}" type="datetimeFigureOut">
              <a:rPr lang="id-ID" smtClean="0"/>
              <a:t>03/09/2018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364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Universitas Muhammadiyah Surakarta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49194" y="3305184"/>
            <a:ext cx="9755187" cy="550333"/>
          </a:xfrm>
        </p:spPr>
        <p:txBody>
          <a:bodyPr>
            <a:normAutofit fontScale="55000" lnSpcReduction="20000"/>
          </a:bodyPr>
          <a:lstStyle/>
          <a:p>
            <a:r>
              <a:rPr lang="id-ID" sz="5400" dirty="0" smtClean="0"/>
              <a:t>Pemrograman web dinamis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1246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191" y="0"/>
            <a:ext cx="10396882" cy="1151965"/>
          </a:xfrm>
        </p:spPr>
        <p:txBody>
          <a:bodyPr/>
          <a:lstStyle/>
          <a:p>
            <a:pPr algn="ctr"/>
            <a:r>
              <a:rPr lang="id-ID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151965"/>
            <a:ext cx="10394707" cy="477053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Nam</a:t>
            </a:r>
            <a:r>
              <a:rPr lang="id-ID" sz="3600" dirty="0" smtClean="0"/>
              <a:t>a </a:t>
            </a:r>
            <a:r>
              <a:rPr lang="en-US" sz="3600" dirty="0" smtClean="0"/>
              <a:t>:</a:t>
            </a:r>
            <a:r>
              <a:rPr lang="id-ID" sz="3600" dirty="0" smtClean="0"/>
              <a:t> </a:t>
            </a:r>
            <a:r>
              <a:rPr lang="en-US" sz="3600" dirty="0" err="1" smtClean="0"/>
              <a:t>Yogiek</a:t>
            </a:r>
            <a:r>
              <a:rPr lang="en-US" sz="3600" dirty="0" smtClean="0"/>
              <a:t> </a:t>
            </a:r>
            <a:r>
              <a:rPr lang="en-US" sz="3600" dirty="0" err="1"/>
              <a:t>Indra</a:t>
            </a:r>
            <a:r>
              <a:rPr lang="en-US" sz="3600" dirty="0"/>
              <a:t> </a:t>
            </a:r>
            <a:r>
              <a:rPr lang="en-US" sz="3600" dirty="0" err="1"/>
              <a:t>Kurniawan</a:t>
            </a:r>
            <a:endParaRPr lang="en-US" sz="3600" dirty="0"/>
          </a:p>
          <a:p>
            <a:r>
              <a:rPr lang="id-ID" dirty="0" smtClean="0">
                <a:sym typeface="Webdings" pitchFamily="18" charset="2"/>
              </a:rPr>
              <a:t>:</a:t>
            </a:r>
            <a:r>
              <a:rPr lang="en-US" dirty="0" smtClean="0">
                <a:sym typeface="Webdings" pitchFamily="18" charset="2"/>
              </a:rPr>
              <a:t> </a:t>
            </a:r>
            <a:r>
              <a:rPr lang="id-ID" dirty="0" smtClean="0">
                <a:sym typeface="Webdings" pitchFamily="18" charset="2"/>
              </a:rPr>
              <a:t>Karanganyar, Surakarta</a:t>
            </a:r>
            <a:endParaRPr lang="id-ID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: </a:t>
            </a:r>
            <a:r>
              <a:rPr lang="id-ID" sz="3600" dirty="0" smtClean="0">
                <a:solidFill>
                  <a:srgbClr val="FF0000"/>
                </a:solidFill>
                <a:sym typeface="Wingdings" pitchFamily="2" charset="2"/>
              </a:rPr>
              <a:t>0856-40661-444</a:t>
            </a:r>
            <a:endParaRPr lang="en-US" sz="36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</a:t>
            </a:r>
            <a:r>
              <a:rPr lang="en-US" dirty="0" smtClean="0">
                <a:sym typeface="Webdings" pitchFamily="18" charset="2"/>
              </a:rPr>
              <a:t>: </a:t>
            </a:r>
            <a:r>
              <a:rPr lang="id-ID" dirty="0" smtClean="0">
                <a:sym typeface="Webdings" pitchFamily="18" charset="2"/>
              </a:rPr>
              <a:t>yogiek</a:t>
            </a:r>
            <a:r>
              <a:rPr lang="en-US" dirty="0" smtClean="0">
                <a:sym typeface="Webdings" pitchFamily="18" charset="2"/>
              </a:rPr>
              <a:t>@</a:t>
            </a:r>
            <a:r>
              <a:rPr lang="id-ID" dirty="0" smtClean="0">
                <a:sym typeface="Webdings" pitchFamily="18" charset="2"/>
              </a:rPr>
              <a:t>ums.ac.id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CP </a:t>
            </a:r>
            <a:r>
              <a:rPr lang="en-US" sz="2800" dirty="0">
                <a:cs typeface="Times New Roman" pitchFamily="18" charset="0"/>
              </a:rPr>
              <a:t>S</a:t>
            </a:r>
            <a:r>
              <a:rPr lang="id-ID" sz="2800" dirty="0">
                <a:cs typeface="Times New Roman" pitchFamily="18" charset="0"/>
              </a:rPr>
              <a:t>TUDENTS </a:t>
            </a:r>
            <a:r>
              <a:rPr lang="id-ID" sz="2800" dirty="0" smtClean="0">
                <a:cs typeface="Times New Roman" pitchFamily="18" charset="0"/>
              </a:rPr>
              <a:t>: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 smtClean="0">
                <a:cs typeface="Times New Roman" pitchFamily="18" charset="0"/>
              </a:rPr>
              <a:t>Irfan Budi : 082326567520</a:t>
            </a:r>
            <a:endParaRPr lang="id-ID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165296"/>
            <a:ext cx="10396882" cy="1151965"/>
          </a:xfrm>
        </p:spPr>
        <p:txBody>
          <a:bodyPr/>
          <a:lstStyle/>
          <a:p>
            <a:pPr algn="ctr"/>
            <a:r>
              <a:rPr lang="id-ID" dirty="0" smtClean="0"/>
              <a:t>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317262"/>
            <a:ext cx="10394707" cy="40573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Lecturer 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Tolerance Attendance </a:t>
            </a:r>
            <a:r>
              <a:rPr lang="en-US" sz="2800" dirty="0">
                <a:cs typeface="Times New Roman" pitchFamily="18" charset="0"/>
              </a:rPr>
              <a:t>= </a:t>
            </a:r>
            <a:r>
              <a:rPr lang="id-ID" sz="2800" dirty="0" smtClean="0">
                <a:cs typeface="Times New Roman" pitchFamily="18" charset="0"/>
              </a:rPr>
              <a:t>30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id-ID" sz="2800" dirty="0">
                <a:cs typeface="Times New Roman" pitchFamily="18" charset="0"/>
              </a:rPr>
              <a:t>Minutes</a:t>
            </a:r>
            <a:endParaRPr lang="en-US" sz="2800" dirty="0">
              <a:cs typeface="Times New Roman" pitchFamily="18" charset="0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No News </a:t>
            </a:r>
            <a:r>
              <a:rPr lang="en-US" sz="2800" dirty="0">
                <a:cs typeface="Times New Roman" pitchFamily="18" charset="0"/>
                <a:sym typeface="Wingdings" pitchFamily="2" charset="2"/>
              </a:rPr>
              <a:t> WO, </a:t>
            </a:r>
            <a:r>
              <a:rPr lang="id-ID" sz="2800" dirty="0">
                <a:cs typeface="Times New Roman" pitchFamily="18" charset="0"/>
                <a:sym typeface="Wingdings" pitchFamily="2" charset="2"/>
              </a:rPr>
              <a:t>OR</a:t>
            </a:r>
            <a:endParaRPr lang="en-US" sz="2800" dirty="0">
              <a:cs typeface="Times New Roman" pitchFamily="18" charset="0"/>
              <a:sym typeface="Wingdings" pitchFamily="2" charset="2"/>
            </a:endParaRP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  <a:sym typeface="Wingdings" pitchFamily="2" charset="2"/>
              </a:rPr>
              <a:t>Wait / Call </a:t>
            </a:r>
            <a:r>
              <a:rPr lang="en-US" sz="2800" dirty="0">
                <a:cs typeface="Times New Roman" pitchFamily="18" charset="0"/>
                <a:sym typeface="Wingdings" pitchFamily="2" charset="2"/>
              </a:rPr>
              <a:t>: </a:t>
            </a:r>
            <a:r>
              <a:rPr lang="id-ID" sz="2800" dirty="0" smtClean="0">
                <a:cs typeface="Times New Roman" pitchFamily="18" charset="0"/>
                <a:sym typeface="Wingdings" pitchFamily="2" charset="2"/>
              </a:rPr>
              <a:t>0856-40661-444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Students 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id-ID" sz="2800" dirty="0">
                <a:cs typeface="Times New Roman" pitchFamily="18" charset="0"/>
              </a:rPr>
              <a:t>Tolerance Attendance </a:t>
            </a:r>
            <a:r>
              <a:rPr lang="en-US" sz="2800" dirty="0">
                <a:cs typeface="Times New Roman" pitchFamily="18" charset="0"/>
              </a:rPr>
              <a:t>= </a:t>
            </a:r>
            <a:r>
              <a:rPr lang="id-ID" sz="2800" dirty="0" smtClean="0">
                <a:cs typeface="Times New Roman" pitchFamily="18" charset="0"/>
              </a:rPr>
              <a:t>29 Minutes</a:t>
            </a:r>
            <a:endParaRPr lang="en-US" sz="2800" dirty="0">
              <a:cs typeface="Times New Roman" pitchFamily="18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dirty="0">
              <a:cs typeface="Times New Roman" pitchFamily="18" charset="0"/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endParaRPr lang="en-US" sz="2800" dirty="0">
              <a:cs typeface="Times New Roman" pitchFamily="18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27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6" y="235634"/>
            <a:ext cx="10396882" cy="1151965"/>
          </a:xfrm>
        </p:spPr>
        <p:txBody>
          <a:bodyPr/>
          <a:lstStyle/>
          <a:p>
            <a:pPr algn="ctr"/>
            <a:r>
              <a:rPr lang="id-ID" dirty="0" smtClean="0"/>
              <a:t>SCHEDULE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80920410"/>
              </p:ext>
            </p:extLst>
          </p:nvPr>
        </p:nvGraphicFramePr>
        <p:xfrm>
          <a:off x="1255759" y="1195267"/>
          <a:ext cx="8688999" cy="3561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98">
                <a:tc>
                  <a:txBody>
                    <a:bodyPr/>
                    <a:lstStyle/>
                    <a:p>
                      <a:pPr algn="ctr"/>
                      <a:r>
                        <a:rPr lang="id-ID" sz="40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id-ID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0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id-ID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4000" dirty="0" smtClean="0">
                          <a:solidFill>
                            <a:schemeClr val="tx1"/>
                          </a:solidFill>
                        </a:rPr>
                        <a:t>Place</a:t>
                      </a:r>
                      <a:endParaRPr lang="id-ID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45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Class A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Senin 1-3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J0410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45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Class C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Senin 4-6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J0410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45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Class X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Rabu 4-6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SW706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16414"/>
                  </a:ext>
                </a:extLst>
              </a:tr>
              <a:tr h="71045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Class B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Jumat</a:t>
                      </a:r>
                      <a:r>
                        <a:rPr lang="id-ID" sz="2800" baseline="0" dirty="0" smtClean="0"/>
                        <a:t> 7-9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J0408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53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Kontrak belajar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20254"/>
            <a:ext cx="10394707" cy="3754332"/>
          </a:xfrm>
        </p:spPr>
        <p:txBody>
          <a:bodyPr>
            <a:normAutofit fontScale="92500" lnSpcReduction="10000"/>
          </a:bodyPr>
          <a:lstStyle/>
          <a:p>
            <a:r>
              <a:rPr lang="id-ID" sz="3200" dirty="0" smtClean="0"/>
              <a:t>Kehadiran			5%</a:t>
            </a:r>
          </a:p>
          <a:p>
            <a:r>
              <a:rPr lang="id-ID" sz="3200" dirty="0" smtClean="0"/>
              <a:t>Quiz					10%</a:t>
            </a:r>
          </a:p>
          <a:p>
            <a:r>
              <a:rPr lang="id-ID" sz="3200" dirty="0" smtClean="0"/>
              <a:t>Tugas 				10%</a:t>
            </a:r>
          </a:p>
          <a:p>
            <a:r>
              <a:rPr lang="id-ID" sz="3200" dirty="0" smtClean="0"/>
              <a:t>Tugas Akhir 			40%			</a:t>
            </a:r>
          </a:p>
          <a:p>
            <a:r>
              <a:rPr lang="id-ID" sz="3200" dirty="0" smtClean="0"/>
              <a:t>Uts					30%</a:t>
            </a:r>
          </a:p>
          <a:p>
            <a:r>
              <a:rPr lang="id-ID" sz="3200" dirty="0" smtClean="0"/>
              <a:t>Uas					</a:t>
            </a:r>
            <a:r>
              <a:rPr lang="id-ID" sz="3200" dirty="0"/>
              <a:t>5</a:t>
            </a:r>
            <a:r>
              <a:rPr lang="id-ID" sz="3200" dirty="0" smtClean="0"/>
              <a:t>%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887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56" y="235634"/>
            <a:ext cx="10396882" cy="1151965"/>
          </a:xfrm>
        </p:spPr>
        <p:txBody>
          <a:bodyPr/>
          <a:lstStyle/>
          <a:p>
            <a:pPr algn="ctr"/>
            <a:r>
              <a:rPr lang="id-ID" dirty="0" smtClean="0"/>
              <a:t>Grade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2386022"/>
              </p:ext>
            </p:extLst>
          </p:nvPr>
        </p:nvGraphicFramePr>
        <p:xfrm>
          <a:off x="1438639" y="1387599"/>
          <a:ext cx="8688999" cy="381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56">
                <a:tc>
                  <a:txBody>
                    <a:bodyPr/>
                    <a:lstStyle/>
                    <a:p>
                      <a:pPr algn="ctr"/>
                      <a:r>
                        <a:rPr lang="id-ID" sz="2600" dirty="0" smtClean="0">
                          <a:solidFill>
                            <a:schemeClr val="tx1"/>
                          </a:solidFill>
                        </a:rPr>
                        <a:t>Range</a:t>
                      </a:r>
                      <a:endParaRPr lang="id-ID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600" dirty="0" smtClean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id-ID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600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id-ID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/>
                        <a:t>77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2000" dirty="0" smtClean="0"/>
                        <a:t>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4,0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/>
                        <a:t>70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2000" dirty="0" smtClean="0"/>
                        <a:t>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AB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3,5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63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2000" dirty="0" smtClean="0"/>
                        <a:t> 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70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B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3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37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56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2000" dirty="0" smtClean="0"/>
                        <a:t> 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63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BC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2,5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233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50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2000" dirty="0" smtClean="0"/>
                        <a:t> 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56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C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2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67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35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2000" dirty="0" smtClean="0"/>
                        <a:t> 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50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D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436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2000" dirty="0" smtClean="0"/>
                        <a:t>  </a:t>
                      </a:r>
                      <a:r>
                        <a:rPr lang="id-ID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35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E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8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Kontrak belajar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74055"/>
            <a:ext cx="10394707" cy="4417255"/>
          </a:xfrm>
        </p:spPr>
        <p:txBody>
          <a:bodyPr>
            <a:normAutofit/>
          </a:bodyPr>
          <a:lstStyle/>
          <a:p>
            <a:r>
              <a:rPr lang="id-ID" sz="2800" dirty="0" smtClean="0"/>
              <a:t>Dimohon membawa laptop (bagi yang memiliki)</a:t>
            </a:r>
          </a:p>
          <a:p>
            <a:r>
              <a:rPr lang="id-ID" sz="2800" dirty="0" smtClean="0"/>
              <a:t>Tidak ada ujian susulan</a:t>
            </a:r>
          </a:p>
          <a:p>
            <a:r>
              <a:rPr lang="id-ID" sz="2800" dirty="0" smtClean="0"/>
              <a:t>Presensi Mahasiswa kurang dari 75% tidak Bisa mengikuti uas (nilai = e)</a:t>
            </a:r>
          </a:p>
          <a:p>
            <a:r>
              <a:rPr lang="id-ID" sz="2800" dirty="0" smtClean="0"/>
              <a:t>Segala bentuk pelanggaran akan mendapatkan balasan yang setimpal dari allah swt.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28666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04" y="2444261"/>
            <a:ext cx="10396882" cy="1151965"/>
          </a:xfrm>
        </p:spPr>
        <p:txBody>
          <a:bodyPr/>
          <a:lstStyle/>
          <a:p>
            <a:pPr algn="ctr"/>
            <a:r>
              <a:rPr lang="id-ID" dirty="0" smtClean="0"/>
              <a:t>Pemrograman web DInamis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9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1151965"/>
          </a:xfrm>
        </p:spPr>
        <p:txBody>
          <a:bodyPr/>
          <a:lstStyle/>
          <a:p>
            <a:pPr algn="ctr"/>
            <a:r>
              <a:rPr lang="id-ID" dirty="0" smtClean="0"/>
              <a:t>Outline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818147"/>
            <a:ext cx="10394707" cy="4556439"/>
          </a:xfrm>
        </p:spPr>
        <p:txBody>
          <a:bodyPr>
            <a:noAutofit/>
          </a:bodyPr>
          <a:lstStyle/>
          <a:p>
            <a:endParaRPr lang="id-ID" dirty="0" smtClean="0"/>
          </a:p>
          <a:p>
            <a:r>
              <a:rPr lang="id-ID" dirty="0" smtClean="0"/>
              <a:t>Html :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Element, hyperlink, images, table, form</a:t>
            </a:r>
          </a:p>
          <a:p>
            <a:r>
              <a:rPr lang="id-ID" dirty="0" smtClean="0"/>
              <a:t>CSS :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inline, internal, external</a:t>
            </a:r>
          </a:p>
          <a:p>
            <a:r>
              <a:rPr lang="id-ID" dirty="0" smtClean="0"/>
              <a:t>PHP : 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Element, if-then-else, loop, function</a:t>
            </a:r>
          </a:p>
          <a:p>
            <a:r>
              <a:rPr lang="id-ID" dirty="0" smtClean="0"/>
              <a:t>Database : mySQL</a:t>
            </a:r>
            <a:endParaRPr lang="id-ID" dirty="0"/>
          </a:p>
          <a:p>
            <a:r>
              <a:rPr lang="id-ID" dirty="0" smtClean="0"/>
              <a:t>Session</a:t>
            </a:r>
          </a:p>
          <a:p>
            <a:r>
              <a:rPr lang="id-ID" dirty="0" smtClean="0"/>
              <a:t>PROJECT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08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1052</TotalTime>
  <Words>190</Words>
  <Application>Microsoft Office PowerPoint</Application>
  <PresentationFormat>Widescreen</PresentationFormat>
  <Paragraphs>85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Impact</vt:lpstr>
      <vt:lpstr>Times New Roman</vt:lpstr>
      <vt:lpstr>Webdings</vt:lpstr>
      <vt:lpstr>Wingdings</vt:lpstr>
      <vt:lpstr>Main Event</vt:lpstr>
      <vt:lpstr>Universitas Muhammadiyah Surakarta</vt:lpstr>
      <vt:lpstr>pendahuluan</vt:lpstr>
      <vt:lpstr>Rule</vt:lpstr>
      <vt:lpstr>SCHEDULE</vt:lpstr>
      <vt:lpstr>Kontrak belajar</vt:lpstr>
      <vt:lpstr>Grade</vt:lpstr>
      <vt:lpstr>Kontrak belajar</vt:lpstr>
      <vt:lpstr>Pemrograman web DInamis</vt:lpstr>
      <vt:lpstr>Outline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 Muhammadiyah Surakarta</dc:title>
  <dc:creator>W8</dc:creator>
  <cp:lastModifiedBy>YOGIEK</cp:lastModifiedBy>
  <cp:revision>141</cp:revision>
  <dcterms:created xsi:type="dcterms:W3CDTF">2015-08-31T08:36:42Z</dcterms:created>
  <dcterms:modified xsi:type="dcterms:W3CDTF">2018-09-03T00:36:16Z</dcterms:modified>
</cp:coreProperties>
</file>