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7C2B-F96A-4366-8F0D-7FE2C39C2C59}" type="datetimeFigureOut">
              <a:rPr lang="id-ID" smtClean="0"/>
              <a:t>13/10/2015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24240A0-F392-4798-9DFC-C4C1C16F66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833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7C2B-F96A-4366-8F0D-7FE2C39C2C59}" type="datetimeFigureOut">
              <a:rPr lang="id-ID" smtClean="0"/>
              <a:t>13/10/2015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4240A0-F392-4798-9DFC-C4C1C16F66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097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7C2B-F96A-4366-8F0D-7FE2C39C2C59}" type="datetimeFigureOut">
              <a:rPr lang="id-ID" smtClean="0"/>
              <a:t>13/10/2015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4240A0-F392-4798-9DFC-C4C1C16F6624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1145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7C2B-F96A-4366-8F0D-7FE2C39C2C59}" type="datetimeFigureOut">
              <a:rPr lang="id-ID" smtClean="0"/>
              <a:t>13/10/2015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4240A0-F392-4798-9DFC-C4C1C16F66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499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7C2B-F96A-4366-8F0D-7FE2C39C2C59}" type="datetimeFigureOut">
              <a:rPr lang="id-ID" smtClean="0"/>
              <a:t>13/10/2015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4240A0-F392-4798-9DFC-C4C1C16F6624}" type="slidenum">
              <a:rPr lang="id-ID" smtClean="0"/>
              <a:t>‹#›</a:t>
            </a:fld>
            <a:endParaRPr lang="id-ID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2271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7C2B-F96A-4366-8F0D-7FE2C39C2C59}" type="datetimeFigureOut">
              <a:rPr lang="id-ID" smtClean="0"/>
              <a:t>13/10/2015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4240A0-F392-4798-9DFC-C4C1C16F66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9366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7C2B-F96A-4366-8F0D-7FE2C39C2C59}" type="datetimeFigureOut">
              <a:rPr lang="id-ID" smtClean="0"/>
              <a:t>13/10/2015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40A0-F392-4798-9DFC-C4C1C16F66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6989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7C2B-F96A-4366-8F0D-7FE2C39C2C59}" type="datetimeFigureOut">
              <a:rPr lang="id-ID" smtClean="0"/>
              <a:t>13/10/2015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40A0-F392-4798-9DFC-C4C1C16F66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904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7C2B-F96A-4366-8F0D-7FE2C39C2C59}" type="datetimeFigureOut">
              <a:rPr lang="id-ID" smtClean="0"/>
              <a:t>13/10/2015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40A0-F392-4798-9DFC-C4C1C16F66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407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7C2B-F96A-4366-8F0D-7FE2C39C2C59}" type="datetimeFigureOut">
              <a:rPr lang="id-ID" smtClean="0"/>
              <a:t>13/10/2015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4240A0-F392-4798-9DFC-C4C1C16F66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409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7C2B-F96A-4366-8F0D-7FE2C39C2C59}" type="datetimeFigureOut">
              <a:rPr lang="id-ID" smtClean="0"/>
              <a:t>13/10/2015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4240A0-F392-4798-9DFC-C4C1C16F66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625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7C2B-F96A-4366-8F0D-7FE2C39C2C59}" type="datetimeFigureOut">
              <a:rPr lang="id-ID" smtClean="0"/>
              <a:t>13/10/2015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4240A0-F392-4798-9DFC-C4C1C16F66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816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7C2B-F96A-4366-8F0D-7FE2C39C2C59}" type="datetimeFigureOut">
              <a:rPr lang="id-ID" smtClean="0"/>
              <a:t>13/10/2015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40A0-F392-4798-9DFC-C4C1C16F66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106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7C2B-F96A-4366-8F0D-7FE2C39C2C59}" type="datetimeFigureOut">
              <a:rPr lang="id-ID" smtClean="0"/>
              <a:t>13/10/2015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40A0-F392-4798-9DFC-C4C1C16F66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177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7C2B-F96A-4366-8F0D-7FE2C39C2C59}" type="datetimeFigureOut">
              <a:rPr lang="id-ID" smtClean="0"/>
              <a:t>13/10/2015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40A0-F392-4798-9DFC-C4C1C16F66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264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7C2B-F96A-4366-8F0D-7FE2C39C2C59}" type="datetimeFigureOut">
              <a:rPr lang="id-ID" smtClean="0"/>
              <a:t>13/10/2015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4240A0-F392-4798-9DFC-C4C1C16F66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957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17C2B-F96A-4366-8F0D-7FE2C39C2C59}" type="datetimeFigureOut">
              <a:rPr lang="id-ID" smtClean="0"/>
              <a:t>13/10/2015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24240A0-F392-4798-9DFC-C4C1C16F66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595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yogie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Database MySQL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Universitas Muhammadiyah Surakarta</a:t>
            </a:r>
          </a:p>
          <a:p>
            <a:r>
              <a:rPr lang="id-ID" dirty="0" smtClean="0"/>
              <a:t>Yogiek Indra Kurniawan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54668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File Connection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Setting / Select Database</a:t>
            </a:r>
          </a:p>
          <a:p>
            <a:pPr marL="0" indent="0">
              <a:buNone/>
            </a:pP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id-ID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select_db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database_name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  <a:endParaRPr lang="en-US" altLang="id-ID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d-ID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id-ID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altLang="id-ID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select_db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id-ID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id-ID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select_db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  <a:endParaRPr lang="en-US" altLang="id-ID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select_db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altLang="id-ID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d-ID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“Database Success”</a:t>
            </a:r>
            <a:r>
              <a:rPr lang="en-US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}else {  echo 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 Fail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”;}</a:t>
            </a:r>
            <a:endParaRPr lang="en-US" altLang="id-ID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altLang="id-ID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84808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Connect.php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47446"/>
            <a:ext cx="8915400" cy="51487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2400" dirty="0" smtClean="0"/>
              <a:t>&lt;?php</a:t>
            </a:r>
          </a:p>
          <a:p>
            <a:pPr marL="0" indent="0">
              <a:buNone/>
            </a:pPr>
            <a:r>
              <a:rPr lang="id-ID" sz="2400" dirty="0" smtClean="0"/>
              <a:t>$host </a:t>
            </a:r>
            <a:r>
              <a:rPr lang="id-ID" sz="2400" dirty="0"/>
              <a:t>= 'localhost';</a:t>
            </a:r>
          </a:p>
          <a:p>
            <a:pPr marL="0" indent="0">
              <a:buNone/>
            </a:pPr>
            <a:r>
              <a:rPr lang="id-ID" sz="2400" dirty="0"/>
              <a:t>$user = 'root';	</a:t>
            </a:r>
          </a:p>
          <a:p>
            <a:pPr marL="0" indent="0">
              <a:buNone/>
            </a:pPr>
            <a:r>
              <a:rPr lang="id-ID" sz="2400" dirty="0"/>
              <a:t>$password = '';	</a:t>
            </a:r>
          </a:p>
          <a:p>
            <a:pPr marL="0" indent="0">
              <a:buNone/>
            </a:pPr>
            <a:r>
              <a:rPr lang="id-ID" sz="2400" dirty="0"/>
              <a:t>$db = 'yogiek_db';</a:t>
            </a:r>
          </a:p>
          <a:p>
            <a:pPr marL="0" indent="0">
              <a:buNone/>
            </a:pPr>
            <a:endParaRPr lang="id-ID" sz="2400" dirty="0"/>
          </a:p>
          <a:p>
            <a:pPr marL="0" indent="0">
              <a:buNone/>
            </a:pPr>
            <a:r>
              <a:rPr lang="id-ID" sz="2400" dirty="0"/>
              <a:t>mysql_connect($host,$user,$password) or die ("Tidak Terhubung Ke Server Database");</a:t>
            </a:r>
          </a:p>
          <a:p>
            <a:pPr marL="0" indent="0">
              <a:buNone/>
            </a:pPr>
            <a:r>
              <a:rPr lang="id-ID" sz="2400" dirty="0"/>
              <a:t>mysql_select_db($db) or die ("Tidak Terhubung Ke Database</a:t>
            </a:r>
            <a:r>
              <a:rPr lang="id-ID" sz="2400" dirty="0" smtClean="0"/>
              <a:t>");</a:t>
            </a:r>
          </a:p>
          <a:p>
            <a:pPr marL="0" indent="0">
              <a:buNone/>
            </a:pPr>
            <a:r>
              <a:rPr lang="id-ID" sz="2400" dirty="0" smtClean="0"/>
              <a:t>?&gt;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798102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DML - Insert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Code to Execute Query</a:t>
            </a:r>
          </a:p>
          <a:p>
            <a:pPr marL="0" indent="0">
              <a:buNone/>
            </a:pP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id-ID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your_query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  <a:endParaRPr lang="en-US" altLang="id-ID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d-ID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id-ID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id-ID" altLang="id-ID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$sql = “insert into mahasiswa(nim,nama) values(‘123’,’Yogiek’)”;</a:t>
            </a:r>
            <a:endParaRPr lang="en-US" altLang="id-ID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id-ID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$sql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id-ID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altLang="id-ID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d-ID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“Query Success”</a:t>
            </a:r>
            <a:r>
              <a:rPr lang="en-US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}else {  echo 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Fail</a:t>
            </a:r>
            <a:r>
              <a:rPr lang="en-US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altLang="id-ID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25762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DML - Update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Code to Execute Query</a:t>
            </a:r>
          </a:p>
          <a:p>
            <a:pPr marL="0" indent="0">
              <a:buNone/>
            </a:pP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id-ID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your_query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  <a:endParaRPr lang="en-US" altLang="id-ID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d-ID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id-ID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id-ID" altLang="id-ID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$sql = “update mahasiswa set nama=‘Yogiek Indra’ where nim=‘123’”;</a:t>
            </a:r>
            <a:endParaRPr lang="en-US" altLang="id-ID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id-ID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$sql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id-ID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altLang="id-ID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d-ID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“Query Success”</a:t>
            </a:r>
            <a:r>
              <a:rPr lang="en-US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}else {  echo 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Fail</a:t>
            </a:r>
            <a:r>
              <a:rPr lang="en-US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altLang="id-ID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72410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DML - Delete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Code to Execute Query</a:t>
            </a:r>
          </a:p>
          <a:p>
            <a:pPr marL="0" indent="0">
              <a:buNone/>
            </a:pP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id-ID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your_query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  <a:endParaRPr lang="en-US" altLang="id-ID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d-ID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id-ID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id-ID" altLang="id-ID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$sql = “delete from mahasiswa where nim=‘123’”;</a:t>
            </a:r>
            <a:endParaRPr lang="en-US" altLang="id-ID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id-ID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$sql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id-ID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altLang="id-ID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d-ID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“Query Success”</a:t>
            </a:r>
            <a:r>
              <a:rPr lang="en-US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}else {  echo 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Fail</a:t>
            </a:r>
            <a:r>
              <a:rPr lang="en-US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altLang="id-ID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73647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DML - Select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 smtClean="0"/>
              <a:t>Code to Execute Query</a:t>
            </a:r>
          </a:p>
          <a:p>
            <a:pPr marL="0" indent="0">
              <a:buNone/>
            </a:pP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while(mysql_fetch_array(mysql_query(“Your_Query”))){</a:t>
            </a:r>
          </a:p>
          <a:p>
            <a:pPr marL="0" indent="0">
              <a:buNone/>
            </a:pP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//Your_Action</a:t>
            </a:r>
            <a:endParaRPr lang="id-ID" altLang="id-ID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altLang="id-ID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d-ID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id-ID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id-ID" altLang="id-ID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$sql = “select * from mahasiswa where nim=‘123’”;</a:t>
            </a:r>
            <a:endParaRPr lang="en-US" altLang="id-ID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id-ID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$sql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id-ID" altLang="id-ID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($row=mysql_fetch_array($query)){</a:t>
            </a:r>
          </a:p>
          <a:p>
            <a:pPr>
              <a:buFont typeface="Wingdings" panose="05000000000000000000" pitchFamily="2" charset="2"/>
              <a:buNone/>
            </a:pP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echo “$row[‘nim’]      $row[‘nama’]”;</a:t>
            </a:r>
            <a:endParaRPr lang="id-ID" altLang="id-ID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id-ID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altLang="id-ID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246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769" y="2247314"/>
            <a:ext cx="10018713" cy="2577904"/>
          </a:xfrm>
        </p:spPr>
        <p:txBody>
          <a:bodyPr>
            <a:noAutofit/>
          </a:bodyPr>
          <a:lstStyle/>
          <a:p>
            <a:pPr algn="ctr"/>
            <a:r>
              <a:rPr lang="id-ID" sz="4400" dirty="0" smtClean="0"/>
              <a:t>All Files Can Be Downloaded In :</a:t>
            </a:r>
            <a:br>
              <a:rPr lang="id-ID" sz="4400" dirty="0" smtClean="0"/>
            </a:br>
            <a:r>
              <a:rPr lang="id-ID" sz="4400" dirty="0" smtClean="0">
                <a:hlinkClick r:id="rId2"/>
              </a:rPr>
              <a:t>http://yogiek.com</a:t>
            </a:r>
            <a:r>
              <a:rPr lang="id-ID" sz="4400" dirty="0" smtClean="0"/>
              <a:t/>
            </a:r>
            <a:br>
              <a:rPr lang="id-ID" sz="4400" dirty="0" smtClean="0"/>
            </a:br>
            <a:r>
              <a:rPr lang="id-ID" sz="4400" dirty="0" smtClean="0"/>
              <a:t>Menu : “Perkuliahan”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167463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MySQL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Free and Open Source</a:t>
            </a:r>
          </a:p>
          <a:p>
            <a:r>
              <a:rPr lang="id-ID" dirty="0" smtClean="0"/>
              <a:t>Easy To Use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2149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27" y="746429"/>
            <a:ext cx="9589685" cy="516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2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Definition Language (DDL)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Create</a:t>
            </a:r>
          </a:p>
          <a:p>
            <a:r>
              <a:rPr lang="id-ID" dirty="0" smtClean="0"/>
              <a:t>Alter</a:t>
            </a:r>
          </a:p>
          <a:p>
            <a:r>
              <a:rPr lang="id-ID" dirty="0" smtClean="0"/>
              <a:t>Drop</a:t>
            </a:r>
          </a:p>
          <a:p>
            <a:r>
              <a:rPr lang="id-ID" dirty="0" smtClean="0"/>
              <a:t>Rename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1715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Manipulation Language (DML)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Insert</a:t>
            </a:r>
          </a:p>
          <a:p>
            <a:r>
              <a:rPr lang="id-ID" dirty="0" smtClean="0"/>
              <a:t>Update</a:t>
            </a:r>
          </a:p>
          <a:p>
            <a:r>
              <a:rPr lang="id-ID" dirty="0" smtClean="0"/>
              <a:t>Delete</a:t>
            </a:r>
          </a:p>
          <a:p>
            <a:r>
              <a:rPr lang="id-ID" dirty="0" smtClean="0"/>
              <a:t>Select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9633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Web Application With Database</a:t>
            </a:r>
            <a:endParaRPr lang="id-ID" dirty="0"/>
          </a:p>
        </p:txBody>
      </p:sp>
      <p:pic>
        <p:nvPicPr>
          <p:cNvPr id="4" name="Picture 2" descr="E:\gambar\logo\PNG\icontexto-webdev-chat-128x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844" y="1905000"/>
            <a:ext cx="4102907" cy="4102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34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Step By Step To Build Web Application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Create Database, Table ( and Data)</a:t>
            </a:r>
          </a:p>
          <a:p>
            <a:r>
              <a:rPr lang="id-ID" dirty="0" smtClean="0"/>
              <a:t>Create File Connection (Select Database)</a:t>
            </a:r>
          </a:p>
          <a:p>
            <a:r>
              <a:rPr lang="id-ID" dirty="0" smtClean="0"/>
              <a:t>Create Query</a:t>
            </a:r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10902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File Connection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d-ID" dirty="0"/>
              <a:t>Setting  DB server : Server, Username, </a:t>
            </a:r>
            <a:r>
              <a:rPr lang="en-US" altLang="id-ID" dirty="0" smtClean="0"/>
              <a:t>Password</a:t>
            </a:r>
            <a:endParaRPr lang="en-US" altLang="id-ID" dirty="0"/>
          </a:p>
          <a:p>
            <a:pPr marL="0" indent="0">
              <a:buNone/>
            </a:pPr>
            <a:r>
              <a:rPr lang="id-ID" dirty="0" smtClean="0"/>
              <a:t>		</a:t>
            </a:r>
            <a:r>
              <a:rPr lang="en-US" altLang="id-ID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mysql_connect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nama_server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en-US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id-ID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mysql_user</a:t>
            </a:r>
            <a:r>
              <a:rPr lang="en-US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 ‘</a:t>
            </a:r>
            <a:r>
              <a:rPr lang="en-US" altLang="id-ID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mysql_pass</a:t>
            </a:r>
            <a:r>
              <a:rPr lang="en-US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  <a:endParaRPr lang="en-US" altLang="id-ID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d-ID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id-ID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altLang="id-ID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$connect= </a:t>
            </a:r>
            <a:r>
              <a:rPr lang="en-US" altLang="id-ID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mysql_connect</a:t>
            </a:r>
            <a:r>
              <a:rPr lang="en-US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altLang="id-ID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en-US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’,’</a:t>
            </a:r>
            <a:r>
              <a:rPr lang="en-US" altLang="id-ID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root’,’pass</a:t>
            </a:r>
            <a:r>
              <a:rPr lang="en-US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“Connection Success”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id-ID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}else {  echo 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id-ID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 Fail</a:t>
            </a:r>
            <a:r>
              <a:rPr lang="en-US" alt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”;}</a:t>
            </a:r>
            <a:endParaRPr lang="en-US" altLang="id-ID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altLang="id-ID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60776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233</TotalTime>
  <Words>129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Courier New</vt:lpstr>
      <vt:lpstr>Wingdings</vt:lpstr>
      <vt:lpstr>Wingdings 3</vt:lpstr>
      <vt:lpstr>Wisp</vt:lpstr>
      <vt:lpstr>Database MySQL</vt:lpstr>
      <vt:lpstr>All Files Can Be Downloaded In : http://yogiek.com Menu : “Perkuliahan”</vt:lpstr>
      <vt:lpstr>MySQL</vt:lpstr>
      <vt:lpstr>PowerPoint Presentation</vt:lpstr>
      <vt:lpstr>Data Definition Language (DDL)</vt:lpstr>
      <vt:lpstr>Data Manipulation Language (DML)</vt:lpstr>
      <vt:lpstr>Web Application With Database</vt:lpstr>
      <vt:lpstr>Step By Step To Build Web Application</vt:lpstr>
      <vt:lpstr>File Connection</vt:lpstr>
      <vt:lpstr>File Connection</vt:lpstr>
      <vt:lpstr>Connect.php</vt:lpstr>
      <vt:lpstr>DML - Insert</vt:lpstr>
      <vt:lpstr>DML - Update</vt:lpstr>
      <vt:lpstr>DML - Delete</vt:lpstr>
      <vt:lpstr>DML - Select</vt:lpstr>
    </vt:vector>
  </TitlesOfParts>
  <Company>PERSONAL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MySQL</dc:title>
  <dc:creator>W8</dc:creator>
  <cp:lastModifiedBy>W8</cp:lastModifiedBy>
  <cp:revision>69</cp:revision>
  <dcterms:created xsi:type="dcterms:W3CDTF">2015-09-22T06:43:41Z</dcterms:created>
  <dcterms:modified xsi:type="dcterms:W3CDTF">2015-10-13T14:58:25Z</dcterms:modified>
</cp:coreProperties>
</file>