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9903-8023-48AC-82A8-144A1687EB7C}" type="datetimeFigureOut">
              <a:rPr lang="id-ID" smtClean="0"/>
              <a:t>21/11/2017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5D16-2035-462B-B3D7-945F323117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368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9903-8023-48AC-82A8-144A1687EB7C}" type="datetimeFigureOut">
              <a:rPr lang="id-ID" smtClean="0"/>
              <a:t>21/11/2017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5D16-2035-462B-B3D7-945F323117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171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9903-8023-48AC-82A8-144A1687EB7C}" type="datetimeFigureOut">
              <a:rPr lang="id-ID" smtClean="0"/>
              <a:t>21/11/2017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5D16-2035-462B-B3D7-945F323117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1582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9903-8023-48AC-82A8-144A1687EB7C}" type="datetimeFigureOut">
              <a:rPr lang="id-ID" smtClean="0"/>
              <a:t>21/11/2017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5D16-2035-462B-B3D7-945F323117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904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9903-8023-48AC-82A8-144A1687EB7C}" type="datetimeFigureOut">
              <a:rPr lang="id-ID" smtClean="0"/>
              <a:t>21/11/2017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5D16-2035-462B-B3D7-945F323117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6363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9903-8023-48AC-82A8-144A1687EB7C}" type="datetimeFigureOut">
              <a:rPr lang="id-ID" smtClean="0"/>
              <a:t>21/11/2017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5D16-2035-462B-B3D7-945F323117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6581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9903-8023-48AC-82A8-144A1687EB7C}" type="datetimeFigureOut">
              <a:rPr lang="id-ID" smtClean="0"/>
              <a:t>21/11/2017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5D16-2035-462B-B3D7-945F323117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3771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9903-8023-48AC-82A8-144A1687EB7C}" type="datetimeFigureOut">
              <a:rPr lang="id-ID" smtClean="0"/>
              <a:t>21/11/2017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5D16-2035-462B-B3D7-945F323117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7114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9903-8023-48AC-82A8-144A1687EB7C}" type="datetimeFigureOut">
              <a:rPr lang="id-ID" smtClean="0"/>
              <a:t>21/11/2017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5D16-2035-462B-B3D7-945F323117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133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9903-8023-48AC-82A8-144A1687EB7C}" type="datetimeFigureOut">
              <a:rPr lang="id-ID" smtClean="0"/>
              <a:t>21/11/2017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ED5D16-2035-462B-B3D7-945F323117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536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9903-8023-48AC-82A8-144A1687EB7C}" type="datetimeFigureOut">
              <a:rPr lang="id-ID" smtClean="0"/>
              <a:t>21/11/2017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5D16-2035-462B-B3D7-945F323117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291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9903-8023-48AC-82A8-144A1687EB7C}" type="datetimeFigureOut">
              <a:rPr lang="id-ID" smtClean="0"/>
              <a:t>21/11/2017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5D16-2035-462B-B3D7-945F323117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576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9903-8023-48AC-82A8-144A1687EB7C}" type="datetimeFigureOut">
              <a:rPr lang="id-ID" smtClean="0"/>
              <a:t>21/11/2017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5D16-2035-462B-B3D7-945F323117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068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9903-8023-48AC-82A8-144A1687EB7C}" type="datetimeFigureOut">
              <a:rPr lang="id-ID" smtClean="0"/>
              <a:t>21/11/2017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5D16-2035-462B-B3D7-945F323117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497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9903-8023-48AC-82A8-144A1687EB7C}" type="datetimeFigureOut">
              <a:rPr lang="id-ID" smtClean="0"/>
              <a:t>21/11/2017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5D16-2035-462B-B3D7-945F323117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894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9903-8023-48AC-82A8-144A1687EB7C}" type="datetimeFigureOut">
              <a:rPr lang="id-ID" smtClean="0"/>
              <a:t>21/11/2017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5D16-2035-462B-B3D7-945F323117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9903-8023-48AC-82A8-144A1687EB7C}" type="datetimeFigureOut">
              <a:rPr lang="id-ID" smtClean="0"/>
              <a:t>21/11/2017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5D16-2035-462B-B3D7-945F323117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264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059903-8023-48AC-82A8-144A1687EB7C}" type="datetimeFigureOut">
              <a:rPr lang="id-ID" smtClean="0"/>
              <a:t>21/11/2017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ED5D16-2035-462B-B3D7-945F323117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6816" y="1387212"/>
            <a:ext cx="7715304" cy="453528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Session</a:t>
            </a:r>
            <a:b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</a:b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(Y</a:t>
            </a:r>
            <a:r>
              <a:rPr lang="id-ID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ogiek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)</a:t>
            </a:r>
            <a:r>
              <a:rPr lang="id-ID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/>
            </a:r>
            <a:br>
              <a:rPr lang="id-ID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</a:br>
            <a:r>
              <a:rPr lang="id-ID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/>
            </a:r>
            <a:br>
              <a:rPr lang="id-ID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</a:br>
            <a:r>
              <a:rPr lang="id-ID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Universitas Muhammadiyah Surakarta</a:t>
            </a:r>
            <a:endParaRPr lang="id-ID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10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session_start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include "koneksi.php";</a:t>
            </a:r>
          </a:p>
          <a:p>
            <a:pPr>
              <a:buNone/>
            </a:pPr>
            <a:r>
              <a:rPr lang="en-US" dirty="0" smtClean="0"/>
              <a:t>$username=$_POST['username'];</a:t>
            </a:r>
          </a:p>
          <a:p>
            <a:pPr>
              <a:buNone/>
            </a:pPr>
            <a:r>
              <a:rPr lang="en-US" dirty="0" smtClean="0"/>
              <a:t>$pass=$_POST['pass'];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sql</a:t>
            </a:r>
            <a:r>
              <a:rPr lang="en-US" dirty="0" smtClean="0"/>
              <a:t>=</a:t>
            </a:r>
            <a:r>
              <a:rPr lang="en-US" dirty="0" err="1" smtClean="0"/>
              <a:t>mysql_query</a:t>
            </a:r>
            <a:r>
              <a:rPr lang="en-US" dirty="0" smtClean="0"/>
              <a:t>("select * from admin where username='$username' and password='$pass'");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hasil</a:t>
            </a:r>
            <a:r>
              <a:rPr lang="en-US" dirty="0" smtClean="0"/>
              <a:t>=</a:t>
            </a:r>
            <a:r>
              <a:rPr lang="en-US" dirty="0" err="1" smtClean="0"/>
              <a:t>mysql_fetch_array</a:t>
            </a:r>
            <a:r>
              <a:rPr lang="en-US" dirty="0" smtClean="0"/>
              <a:t>($</a:t>
            </a:r>
            <a:r>
              <a:rPr lang="en-US" dirty="0" err="1" smtClean="0"/>
              <a:t>sql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01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if($</a:t>
            </a:r>
            <a:r>
              <a:rPr lang="en-US" dirty="0" err="1" smtClean="0"/>
              <a:t>hasil</a:t>
            </a:r>
            <a:r>
              <a:rPr lang="en-US" dirty="0" smtClean="0"/>
              <a:t>[</a:t>
            </a:r>
            <a:r>
              <a:rPr lang="id-ID" dirty="0" smtClean="0"/>
              <a:t>username</a:t>
            </a:r>
            <a:r>
              <a:rPr lang="en-US" dirty="0" smtClean="0"/>
              <a:t>]</a:t>
            </a:r>
            <a:r>
              <a:rPr lang="id-ID" dirty="0" smtClean="0"/>
              <a:t>!</a:t>
            </a:r>
            <a:r>
              <a:rPr lang="en-US" dirty="0" smtClean="0"/>
              <a:t>=</a:t>
            </a:r>
            <a:r>
              <a:rPr lang="id-ID" dirty="0" smtClean="0"/>
              <a:t>“”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	$_SESSION['user']=$</a:t>
            </a:r>
            <a:r>
              <a:rPr lang="id-ID" dirty="0" smtClean="0"/>
              <a:t>hasil</a:t>
            </a:r>
            <a:r>
              <a:rPr lang="en-US" dirty="0" smtClean="0"/>
              <a:t>[</a:t>
            </a:r>
            <a:r>
              <a:rPr lang="id-ID" dirty="0" smtClean="0"/>
              <a:t>username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	$_SESSION['password']=$</a:t>
            </a:r>
            <a:r>
              <a:rPr lang="id-ID" dirty="0" smtClean="0"/>
              <a:t>hasil</a:t>
            </a:r>
            <a:r>
              <a:rPr lang="en-US" dirty="0" smtClean="0"/>
              <a:t>[</a:t>
            </a:r>
            <a:r>
              <a:rPr lang="id-ID" dirty="0" smtClean="0"/>
              <a:t>password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	header("</a:t>
            </a:r>
            <a:r>
              <a:rPr lang="en-US" dirty="0" err="1" smtClean="0"/>
              <a:t>location:akhir.php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}else{</a:t>
            </a:r>
          </a:p>
          <a:p>
            <a:pPr>
              <a:buNone/>
            </a:pPr>
            <a:r>
              <a:rPr lang="en-US" dirty="0" smtClean="0"/>
              <a:t>	header("</a:t>
            </a:r>
            <a:r>
              <a:rPr lang="en-US" dirty="0" err="1" smtClean="0"/>
              <a:t>location:gagal.php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70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akhir.php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session_start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nama</a:t>
            </a:r>
            <a:r>
              <a:rPr lang="en-US" dirty="0" smtClean="0"/>
              <a:t>=$_SESSION['user'];</a:t>
            </a:r>
          </a:p>
          <a:p>
            <a:pPr>
              <a:buNone/>
            </a:pPr>
            <a:r>
              <a:rPr lang="en-US" dirty="0" smtClean="0"/>
              <a:t>$pass=$_SESSION['password'];</a:t>
            </a:r>
          </a:p>
          <a:p>
            <a:pPr>
              <a:buNone/>
            </a:pPr>
            <a:r>
              <a:rPr lang="en-US" dirty="0" smtClean="0"/>
              <a:t>echo "</a:t>
            </a:r>
            <a:r>
              <a:rPr lang="en-US" dirty="0" err="1" smtClean="0"/>
              <a:t>selamat</a:t>
            </a:r>
            <a:r>
              <a:rPr lang="en-US" dirty="0" smtClean="0"/>
              <a:t> </a:t>
            </a:r>
            <a:r>
              <a:rPr lang="en-US" dirty="0" err="1" smtClean="0"/>
              <a:t>datang,".$nama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 password </a:t>
            </a:r>
            <a:r>
              <a:rPr lang="en-US" dirty="0" err="1" smtClean="0"/>
              <a:t>anda</a:t>
            </a:r>
            <a:r>
              <a:rPr lang="en-US" dirty="0" smtClean="0"/>
              <a:t>=".$pass;</a:t>
            </a:r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6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logout.php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session_start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session_destroy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header("</a:t>
            </a:r>
            <a:r>
              <a:rPr lang="en-US" dirty="0" err="1" smtClean="0"/>
              <a:t>location:index.php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1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Pendahuluan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Pengertian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-&gt;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data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serangkaian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website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err="1" smtClean="0"/>
              <a:t>Identitas</a:t>
            </a:r>
            <a:r>
              <a:rPr lang="en-US" dirty="0" smtClean="0"/>
              <a:t> yang </a:t>
            </a:r>
            <a:r>
              <a:rPr lang="en-US" dirty="0" err="1" smtClean="0"/>
              <a:t>unik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session id.</a:t>
            </a:r>
            <a:endParaRPr lang="id-ID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1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Memulai</a:t>
            </a:r>
            <a:r>
              <a:rPr lang="en-US" dirty="0" smtClean="0"/>
              <a:t>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id-ID" dirty="0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Session_start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0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Menyimpan</a:t>
            </a:r>
            <a:r>
              <a:rPr lang="en-US" dirty="0" smtClean="0"/>
              <a:t> Data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id-ID" dirty="0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Session_start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Session_register</a:t>
            </a:r>
            <a:r>
              <a:rPr lang="en-US" dirty="0" smtClean="0"/>
              <a:t>(“</a:t>
            </a:r>
            <a:r>
              <a:rPr lang="en-US" dirty="0" err="1" smtClean="0"/>
              <a:t>nama_pengunjung</a:t>
            </a:r>
            <a:r>
              <a:rPr lang="en-US" dirty="0" smtClean="0"/>
              <a:t>”);</a:t>
            </a:r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5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Data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id-ID" dirty="0" smtClean="0"/>
              <a:t>php</a:t>
            </a:r>
          </a:p>
          <a:p>
            <a:pPr>
              <a:buNone/>
            </a:pPr>
            <a:r>
              <a:rPr lang="id-ID" dirty="0"/>
              <a:t>	</a:t>
            </a:r>
            <a:r>
              <a:rPr lang="id-ID" dirty="0" smtClean="0"/>
              <a:t>session_start();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/>
              <a:t>$</a:t>
            </a:r>
            <a:r>
              <a:rPr lang="en-US" dirty="0" smtClean="0"/>
              <a:t>_SESSION['</a:t>
            </a:r>
            <a:r>
              <a:rPr lang="en-US" dirty="0" err="1" smtClean="0"/>
              <a:t>pengunjung</a:t>
            </a:r>
            <a:r>
              <a:rPr lang="en-US" dirty="0" smtClean="0"/>
              <a:t>'] = "</a:t>
            </a:r>
            <a:r>
              <a:rPr lang="en-US" dirty="0" err="1" smtClean="0"/>
              <a:t>Sheilla</a:t>
            </a:r>
            <a:r>
              <a:rPr lang="en-US" dirty="0" smtClean="0"/>
              <a:t>";</a:t>
            </a:r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7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Menghapus</a:t>
            </a:r>
            <a:r>
              <a:rPr lang="en-US" dirty="0" smtClean="0"/>
              <a:t>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id-ID" dirty="0" smtClean="0"/>
              <a:t>php</a:t>
            </a:r>
          </a:p>
          <a:p>
            <a:pPr>
              <a:buNone/>
            </a:pPr>
            <a:r>
              <a:rPr lang="id-ID" dirty="0"/>
              <a:t>	</a:t>
            </a:r>
            <a:r>
              <a:rPr lang="id-ID" dirty="0" smtClean="0"/>
              <a:t>session_start();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session_destroy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9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session_start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$</a:t>
            </a:r>
            <a:r>
              <a:rPr lang="en-US" dirty="0" err="1" smtClean="0"/>
              <a:t>nama</a:t>
            </a:r>
            <a:r>
              <a:rPr lang="en-US" dirty="0" smtClean="0"/>
              <a:t>="</a:t>
            </a:r>
            <a:r>
              <a:rPr lang="en-US" dirty="0" err="1" smtClean="0"/>
              <a:t>Yogiek</a:t>
            </a:r>
            <a:r>
              <a:rPr lang="en-US" dirty="0" smtClean="0"/>
              <a:t>";</a:t>
            </a:r>
          </a:p>
          <a:p>
            <a:pPr>
              <a:buNone/>
            </a:pPr>
            <a:r>
              <a:rPr lang="en-US" dirty="0" smtClean="0"/>
              <a:t>	$_SESSION['user']=$</a:t>
            </a:r>
            <a:r>
              <a:rPr lang="en-US" dirty="0" err="1" smtClean="0"/>
              <a:t>nama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$_SESSION[‘</a:t>
            </a:r>
            <a:r>
              <a:rPr lang="en-US" dirty="0" err="1" smtClean="0"/>
              <a:t>penyelundup</a:t>
            </a:r>
            <a:r>
              <a:rPr lang="en-US" dirty="0" smtClean="0"/>
              <a:t>']="</a:t>
            </a:r>
            <a:r>
              <a:rPr lang="en-US" dirty="0" err="1" smtClean="0"/>
              <a:t>sheilla</a:t>
            </a:r>
            <a:r>
              <a:rPr lang="en-US" dirty="0" smtClean="0"/>
              <a:t>";</a:t>
            </a:r>
          </a:p>
          <a:p>
            <a:pPr>
              <a:buNone/>
            </a:pPr>
            <a:r>
              <a:rPr lang="en-US" dirty="0" smtClean="0"/>
              <a:t>?&gt;</a:t>
            </a:r>
          </a:p>
          <a:p>
            <a:pPr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="tessesi.php"&gt;link&lt;/a&gt;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0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tessesi.php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500" dirty="0"/>
              <a:t>&lt;?</a:t>
            </a:r>
            <a:r>
              <a:rPr lang="en-US" sz="2500" dirty="0" err="1"/>
              <a:t>php</a:t>
            </a:r>
            <a:endParaRPr lang="en-US" sz="2500" dirty="0"/>
          </a:p>
          <a:p>
            <a:pPr>
              <a:buNone/>
            </a:pPr>
            <a:r>
              <a:rPr lang="en-US" sz="2500" dirty="0"/>
              <a:t>	</a:t>
            </a:r>
            <a:r>
              <a:rPr lang="en-US" sz="2500" dirty="0" err="1"/>
              <a:t>session_start</a:t>
            </a:r>
            <a:r>
              <a:rPr lang="en-US" sz="2500" dirty="0"/>
              <a:t>();</a:t>
            </a:r>
          </a:p>
          <a:p>
            <a:pPr>
              <a:buNone/>
            </a:pPr>
            <a:r>
              <a:rPr lang="en-US" sz="2500" dirty="0"/>
              <a:t>	echo "</a:t>
            </a:r>
            <a:r>
              <a:rPr lang="en-US" sz="2500" dirty="0" err="1"/>
              <a:t>ini</a:t>
            </a:r>
            <a:r>
              <a:rPr lang="en-US" sz="2500" dirty="0"/>
              <a:t> user=".$_SESSION['user'];	</a:t>
            </a:r>
          </a:p>
          <a:p>
            <a:pPr>
              <a:buNone/>
            </a:pPr>
            <a:r>
              <a:rPr lang="en-US" sz="2500" dirty="0"/>
              <a:t>	echo "&lt;</a:t>
            </a:r>
            <a:r>
              <a:rPr lang="en-US" sz="2500" dirty="0" err="1"/>
              <a:t>br</a:t>
            </a:r>
            <a:r>
              <a:rPr lang="en-US" sz="2500" dirty="0"/>
              <a:t>&gt;</a:t>
            </a:r>
            <a:r>
              <a:rPr lang="en-US" sz="2500" dirty="0" err="1"/>
              <a:t>ini</a:t>
            </a:r>
            <a:r>
              <a:rPr lang="en-US" sz="2500" dirty="0"/>
              <a:t> </a:t>
            </a:r>
            <a:r>
              <a:rPr lang="en-US" sz="2500" dirty="0" err="1"/>
              <a:t>Penyelundup</a:t>
            </a:r>
            <a:r>
              <a:rPr lang="en-US" sz="2500" dirty="0"/>
              <a:t> =".$_SESSION[‘</a:t>
            </a:r>
            <a:r>
              <a:rPr lang="en-US" sz="2500" dirty="0" err="1"/>
              <a:t>penyelundup</a:t>
            </a:r>
            <a:r>
              <a:rPr lang="en-US" sz="2500" dirty="0"/>
              <a:t>'];</a:t>
            </a:r>
          </a:p>
          <a:p>
            <a:pPr>
              <a:buNone/>
            </a:pPr>
            <a:r>
              <a:rPr lang="en-US" sz="25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54316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000" dirty="0"/>
              <a:t>create table admin(</a:t>
            </a:r>
          </a:p>
          <a:p>
            <a:pPr>
              <a:buNone/>
            </a:pPr>
            <a:r>
              <a:rPr lang="en-US" sz="3000" dirty="0"/>
              <a:t>username </a:t>
            </a:r>
            <a:r>
              <a:rPr lang="en-US" sz="3000" dirty="0" err="1"/>
              <a:t>varchar</a:t>
            </a:r>
            <a:r>
              <a:rPr lang="en-US" sz="3000" dirty="0"/>
              <a:t>(20),</a:t>
            </a:r>
          </a:p>
          <a:p>
            <a:pPr>
              <a:buNone/>
            </a:pPr>
            <a:r>
              <a:rPr lang="en-US" sz="3000" dirty="0"/>
              <a:t>password </a:t>
            </a:r>
            <a:r>
              <a:rPr lang="en-US" sz="3000" dirty="0" err="1"/>
              <a:t>varchar</a:t>
            </a:r>
            <a:r>
              <a:rPr lang="en-US" sz="3000" dirty="0"/>
              <a:t>(20)</a:t>
            </a:r>
          </a:p>
          <a:p>
            <a:pPr>
              <a:buNone/>
            </a:pPr>
            <a:r>
              <a:rPr lang="en-US" sz="3000" dirty="0"/>
              <a:t>);</a:t>
            </a:r>
          </a:p>
          <a:p>
            <a:pPr>
              <a:buNone/>
            </a:pPr>
            <a:endParaRPr lang="en-US" sz="3000" dirty="0"/>
          </a:p>
          <a:p>
            <a:pPr>
              <a:buNone/>
            </a:pPr>
            <a:r>
              <a:rPr lang="en-US" sz="3000" dirty="0"/>
              <a:t>insert into admin values('</a:t>
            </a:r>
            <a:r>
              <a:rPr lang="en-US" sz="3000" dirty="0" err="1"/>
              <a:t>yogiek</a:t>
            </a:r>
            <a:r>
              <a:rPr lang="en-US" sz="3000" dirty="0" smtClean="0"/>
              <a:t>',‘</a:t>
            </a:r>
            <a:r>
              <a:rPr lang="id-ID" sz="3000" dirty="0" smtClean="0"/>
              <a:t>dosen</a:t>
            </a:r>
            <a:r>
              <a:rPr lang="en-US" sz="3000" dirty="0" smtClean="0"/>
              <a:t>');</a:t>
            </a:r>
            <a:endParaRPr lang="en-US" sz="3000" dirty="0"/>
          </a:p>
          <a:p>
            <a:pPr>
              <a:buNone/>
            </a:pPr>
            <a:r>
              <a:rPr lang="en-US" sz="3000" dirty="0"/>
              <a:t>insert into admin values('</a:t>
            </a:r>
            <a:r>
              <a:rPr lang="en-US" sz="3000" dirty="0" err="1"/>
              <a:t>syukri','biasa_banget</a:t>
            </a:r>
            <a:r>
              <a:rPr lang="en-US" sz="3000" dirty="0"/>
              <a:t>');</a:t>
            </a:r>
          </a:p>
          <a:p>
            <a:pPr>
              <a:buNone/>
            </a:pPr>
            <a:r>
              <a:rPr lang="en-US" sz="3000" dirty="0"/>
              <a:t>insert into admin values('</a:t>
            </a:r>
            <a:r>
              <a:rPr lang="en-US" sz="3000" dirty="0" err="1"/>
              <a:t>adit','biasa_aja</a:t>
            </a:r>
            <a:r>
              <a:rPr lang="en-US" sz="3000" dirty="0"/>
              <a:t>');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25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555</TotalTime>
  <Words>181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Corbel</vt:lpstr>
      <vt:lpstr>Tahoma</vt:lpstr>
      <vt:lpstr>Parallax</vt:lpstr>
      <vt:lpstr>Session (Yogiek)  Universitas Muhammadiyah Surakarta</vt:lpstr>
      <vt:lpstr>Pendahuluan</vt:lpstr>
      <vt:lpstr>Memulai Session</vt:lpstr>
      <vt:lpstr>Menyimpan Data Session</vt:lpstr>
      <vt:lpstr>Akses Data Session</vt:lpstr>
      <vt:lpstr>Menghapus Session</vt:lpstr>
      <vt:lpstr>Contoh</vt:lpstr>
      <vt:lpstr>tessesi.php</vt:lpstr>
      <vt:lpstr>Sql</vt:lpstr>
      <vt:lpstr>Proses.php</vt:lpstr>
      <vt:lpstr>PowerPoint Presentation</vt:lpstr>
      <vt:lpstr>akhir.php</vt:lpstr>
      <vt:lpstr>logout.php</vt:lpstr>
    </vt:vector>
  </TitlesOfParts>
  <Company>PERSONAL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W8</dc:creator>
  <cp:lastModifiedBy>W8</cp:lastModifiedBy>
  <cp:revision>17</cp:revision>
  <dcterms:created xsi:type="dcterms:W3CDTF">2015-11-24T10:54:02Z</dcterms:created>
  <dcterms:modified xsi:type="dcterms:W3CDTF">2017-11-21T09:34:20Z</dcterms:modified>
</cp:coreProperties>
</file>