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57" r:id="rId7"/>
    <p:sldId id="258" r:id="rId8"/>
    <p:sldId id="259" r:id="rId9"/>
    <p:sldId id="261" r:id="rId10"/>
    <p:sldId id="288" r:id="rId11"/>
    <p:sldId id="262" r:id="rId12"/>
    <p:sldId id="263" r:id="rId13"/>
    <p:sldId id="264" r:id="rId14"/>
    <p:sldId id="265" r:id="rId15"/>
    <p:sldId id="266" r:id="rId16"/>
    <p:sldId id="283" r:id="rId17"/>
    <p:sldId id="284" r:id="rId18"/>
    <p:sldId id="285" r:id="rId19"/>
    <p:sldId id="286" r:id="rId20"/>
    <p:sldId id="287" r:id="rId21"/>
    <p:sldId id="267" r:id="rId22"/>
    <p:sldId id="278" r:id="rId23"/>
    <p:sldId id="279" r:id="rId24"/>
    <p:sldId id="282" r:id="rId25"/>
    <p:sldId id="280" r:id="rId26"/>
    <p:sldId id="269" r:id="rId27"/>
    <p:sldId id="270" r:id="rId28"/>
    <p:sldId id="273" r:id="rId29"/>
    <p:sldId id="271" r:id="rId30"/>
    <p:sldId id="272" r:id="rId31"/>
    <p:sldId id="277" r:id="rId32"/>
    <p:sldId id="274" r:id="rId33"/>
    <p:sldId id="275" r:id="rId34"/>
    <p:sldId id="27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8BA5-CD68-4CDE-965A-A8F830A52A95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F0C6-048E-43BE-A98C-69B20205ED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8BA5-CD68-4CDE-965A-A8F830A52A95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F0C6-048E-43BE-A98C-69B20205ED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8BA5-CD68-4CDE-965A-A8F830A52A95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F0C6-048E-43BE-A98C-69B20205ED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8BA5-CD68-4CDE-965A-A8F830A52A95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F0C6-048E-43BE-A98C-69B20205ED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8BA5-CD68-4CDE-965A-A8F830A52A95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F0C6-048E-43BE-A98C-69B20205ED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8BA5-CD68-4CDE-965A-A8F830A52A95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F0C6-048E-43BE-A98C-69B20205ED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8BA5-CD68-4CDE-965A-A8F830A52A95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F0C6-048E-43BE-A98C-69B20205ED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8BA5-CD68-4CDE-965A-A8F830A52A95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F0C6-048E-43BE-A98C-69B20205ED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8BA5-CD68-4CDE-965A-A8F830A52A95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F0C6-048E-43BE-A98C-69B20205ED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8BA5-CD68-4CDE-965A-A8F830A52A95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F0C6-048E-43BE-A98C-69B20205ED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8BA5-CD68-4CDE-965A-A8F830A52A95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F0C6-048E-43BE-A98C-69B20205ED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8BA5-CD68-4CDE-965A-A8F830A52A95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CF0C6-048E-43BE-A98C-69B20205ED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facebook.com/RS-Aisyiyah-Muntilan-111382012919580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1.bp.blogspot.com/-wv4bNWKMvpc/VezGiliRpDI/AAAAAAAACJ4/-3-8fG0W0eo/s1600/IMAGE4U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Aisyiyah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err="1" smtClean="0"/>
              <a:t>Kerjasama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dirty="0"/>
              <a:t>‘</a:t>
            </a:r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sinergitas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kerjasama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, </a:t>
            </a:r>
            <a:r>
              <a:rPr lang="en-US" dirty="0" err="1"/>
              <a:t>masyarakat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,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internasional</a:t>
            </a:r>
            <a:r>
              <a:rPr lang="en-US" dirty="0"/>
              <a:t>, </a:t>
            </a:r>
            <a:r>
              <a:rPr lang="en-US" dirty="0" err="1"/>
              <a:t>antara</a:t>
            </a:r>
            <a:r>
              <a:rPr lang="en-US" dirty="0"/>
              <a:t> lain :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dirty="0"/>
              <a:t>The Asia Foundation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dirty="0"/>
              <a:t>The Netherlands Embassy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dirty="0"/>
              <a:t>Global Fund for </a:t>
            </a:r>
            <a:r>
              <a:rPr lang="en-US" dirty="0" err="1"/>
              <a:t>Childern</a:t>
            </a:r>
            <a:r>
              <a:rPr lang="en-US" dirty="0"/>
              <a:t> (GFC)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dirty="0"/>
              <a:t>Global Fund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dirty="0"/>
              <a:t>UNDP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dirty="0"/>
              <a:t>UNICEF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dirty="0"/>
              <a:t>USAID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dirty="0"/>
              <a:t>John Hopkins University (JHU)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dirty="0"/>
              <a:t>AUSAID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dirty="0"/>
              <a:t>Dan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dakwah</a:t>
            </a:r>
            <a:r>
              <a:rPr lang="en-US" dirty="0"/>
              <a:t> ‘</a:t>
            </a:r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Peran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Perkembangan</a:t>
            </a:r>
            <a:r>
              <a:rPr lang="en-US" b="1" dirty="0"/>
              <a:t> ‘</a:t>
            </a:r>
            <a:r>
              <a:rPr lang="en-US" b="1" dirty="0" err="1"/>
              <a:t>Aisyiyah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1 Abad.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Indonesia yang </a:t>
            </a:r>
            <a:r>
              <a:rPr lang="en-US" dirty="0" err="1"/>
              <a:t>berusia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100 </a:t>
            </a:r>
            <a:r>
              <a:rPr lang="en-US" dirty="0" err="1"/>
              <a:t>tahun</a:t>
            </a:r>
            <a:r>
              <a:rPr lang="en-US" dirty="0"/>
              <a:t>, ‘</a:t>
            </a:r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berkontribusi</a:t>
            </a:r>
            <a:r>
              <a:rPr lang="en-US" dirty="0"/>
              <a:t> </a:t>
            </a:r>
            <a:r>
              <a:rPr lang="en-US" dirty="0" err="1"/>
              <a:t>memajukan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Indonesia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kesehatan</a:t>
            </a:r>
            <a:r>
              <a:rPr lang="en-US" dirty="0"/>
              <a:t>, </a:t>
            </a:r>
            <a:r>
              <a:rPr lang="en-US" dirty="0" err="1"/>
              <a:t>ekonomi</a:t>
            </a:r>
            <a:r>
              <a:rPr lang="en-US" dirty="0"/>
              <a:t>, </a:t>
            </a:r>
            <a:r>
              <a:rPr lang="en-US" dirty="0" err="1"/>
              <a:t>kesejahteraaan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, </a:t>
            </a:r>
            <a:r>
              <a:rPr lang="en-US" dirty="0" err="1"/>
              <a:t>penyadaran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,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pemberdayaan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. ‘</a:t>
            </a:r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otonom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Indonesia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Sabang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Merauke</a:t>
            </a:r>
            <a:r>
              <a:rPr lang="en-US" dirty="0"/>
              <a:t>.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merintis</a:t>
            </a:r>
            <a:r>
              <a:rPr lang="en-US" dirty="0"/>
              <a:t> </a:t>
            </a:r>
            <a:r>
              <a:rPr lang="en-US" dirty="0" err="1"/>
              <a:t>berdirinya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anak-anak</a:t>
            </a:r>
            <a:r>
              <a:rPr lang="en-US" dirty="0"/>
              <a:t> yang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Indonesia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Frobel School, yang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TK ‘</a:t>
            </a:r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Bustanul</a:t>
            </a:r>
            <a:r>
              <a:rPr lang="en-US" dirty="0"/>
              <a:t> </a:t>
            </a:r>
            <a:r>
              <a:rPr lang="en-US" dirty="0" err="1"/>
              <a:t>Athfal</a:t>
            </a:r>
            <a:r>
              <a:rPr lang="en-US" dirty="0"/>
              <a:t> (TK ABA).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perjalanannya</a:t>
            </a:r>
            <a:r>
              <a:rPr lang="en-US" dirty="0"/>
              <a:t>, ‘</a:t>
            </a:r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mencanangkan</a:t>
            </a:r>
            <a:r>
              <a:rPr lang="en-US" dirty="0"/>
              <a:t> </a:t>
            </a:r>
            <a:r>
              <a:rPr lang="en-US" dirty="0" err="1"/>
              <a:t>pemberantasan</a:t>
            </a:r>
            <a:r>
              <a:rPr lang="en-US" dirty="0"/>
              <a:t> </a:t>
            </a:r>
            <a:r>
              <a:rPr lang="en-US" dirty="0" err="1"/>
              <a:t>buta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buta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Latin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buta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Arab,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keagamaan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buruh</a:t>
            </a:r>
            <a:r>
              <a:rPr lang="en-US" dirty="0"/>
              <a:t> batik , </a:t>
            </a:r>
            <a:r>
              <a:rPr lang="en-US" dirty="0" err="1"/>
              <a:t>mendirikan</a:t>
            </a:r>
            <a:r>
              <a:rPr lang="en-US" dirty="0"/>
              <a:t> </a:t>
            </a:r>
            <a:r>
              <a:rPr lang="en-US" dirty="0" err="1"/>
              <a:t>mushola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1922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direplikasi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‘</a:t>
            </a:r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Indonesia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khas</a:t>
            </a:r>
            <a:r>
              <a:rPr lang="en-US" dirty="0"/>
              <a:t> ‘</a:t>
            </a:r>
            <a:r>
              <a:rPr lang="en-US" dirty="0" err="1"/>
              <a:t>Aisyiyah</a:t>
            </a:r>
            <a:r>
              <a:rPr lang="en-US" dirty="0"/>
              <a:t>.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diinisiasi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‘</a:t>
            </a:r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partisipasi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menyebarkan</a:t>
            </a:r>
            <a:r>
              <a:rPr lang="en-US" dirty="0"/>
              <a:t> </a:t>
            </a:r>
            <a:r>
              <a:rPr lang="en-US" dirty="0" err="1"/>
              <a:t>ide-ide</a:t>
            </a:r>
            <a:r>
              <a:rPr lang="en-US" dirty="0"/>
              <a:t> </a:t>
            </a:r>
            <a:r>
              <a:rPr lang="en-US" dirty="0" err="1"/>
              <a:t>pembaharuan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1926 ‘</a:t>
            </a:r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menerbitkan</a:t>
            </a:r>
            <a:r>
              <a:rPr lang="en-US" dirty="0"/>
              <a:t> </a:t>
            </a:r>
            <a:r>
              <a:rPr lang="en-US" dirty="0" err="1"/>
              <a:t>majalah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yang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‘</a:t>
            </a:r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terbit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 </a:t>
            </a:r>
          </a:p>
          <a:p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Indonesia, ‘</a:t>
            </a:r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penyelenggaraan</a:t>
            </a:r>
            <a:r>
              <a:rPr lang="en-US" dirty="0"/>
              <a:t> </a:t>
            </a:r>
            <a:r>
              <a:rPr lang="en-US" dirty="0" err="1"/>
              <a:t>Kongres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Indonesia I, 22-25 </a:t>
            </a:r>
            <a:r>
              <a:rPr lang="en-US" dirty="0" err="1"/>
              <a:t>Desember</a:t>
            </a:r>
            <a:r>
              <a:rPr lang="en-US" dirty="0"/>
              <a:t> 1928, </a:t>
            </a:r>
            <a:r>
              <a:rPr lang="en-US" dirty="0" err="1"/>
              <a:t>di</a:t>
            </a:r>
            <a:r>
              <a:rPr lang="en-US" dirty="0"/>
              <a:t> Yogyakarta, yang </a:t>
            </a:r>
            <a:r>
              <a:rPr lang="en-US" dirty="0" err="1"/>
              <a:t>merupakan</a:t>
            </a:r>
            <a:r>
              <a:rPr lang="en-US" dirty="0"/>
              <a:t> basis </a:t>
            </a:r>
            <a:r>
              <a:rPr lang="en-US" dirty="0" err="1"/>
              <a:t>kuat</a:t>
            </a:r>
            <a:r>
              <a:rPr lang="en-US" dirty="0"/>
              <a:t> ‘</a:t>
            </a:r>
            <a:r>
              <a:rPr lang="en-US" dirty="0" err="1"/>
              <a:t>Aisyiyah</a:t>
            </a:r>
            <a:r>
              <a:rPr lang="en-US" dirty="0"/>
              <a:t>. </a:t>
            </a:r>
            <a:r>
              <a:rPr lang="en-US" dirty="0" err="1"/>
              <a:t>Warga</a:t>
            </a:r>
            <a:r>
              <a:rPr lang="en-US" dirty="0"/>
              <a:t> ‘</a:t>
            </a:r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meramaikan</a:t>
            </a:r>
            <a:r>
              <a:rPr lang="en-US" dirty="0"/>
              <a:t> </a:t>
            </a:r>
            <a:r>
              <a:rPr lang="en-US" dirty="0" err="1"/>
              <a:t>perhelatan</a:t>
            </a:r>
            <a:r>
              <a:rPr lang="en-US" dirty="0"/>
              <a:t> </a:t>
            </a:r>
            <a:r>
              <a:rPr lang="en-US" dirty="0" err="1"/>
              <a:t>kongres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‘</a:t>
            </a:r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pemrakarsa</a:t>
            </a:r>
            <a:r>
              <a:rPr lang="en-US" dirty="0"/>
              <a:t> </a:t>
            </a:r>
            <a:r>
              <a:rPr lang="en-US" dirty="0" err="1"/>
              <a:t>terbentuknya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federasi</a:t>
            </a:r>
            <a:r>
              <a:rPr lang="en-US" dirty="0"/>
              <a:t> </a:t>
            </a:r>
            <a:r>
              <a:rPr lang="en-US" dirty="0" err="1"/>
              <a:t>organisasi-organisasi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Indonesia.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‘</a:t>
            </a:r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terpilih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Siti</a:t>
            </a:r>
            <a:r>
              <a:rPr lang="en-US" dirty="0"/>
              <a:t> </a:t>
            </a:r>
            <a:r>
              <a:rPr lang="en-US" dirty="0" err="1"/>
              <a:t>Moendjijah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Wakil</a:t>
            </a:r>
            <a:r>
              <a:rPr lang="en-US" dirty="0"/>
              <a:t> </a:t>
            </a:r>
            <a:r>
              <a:rPr lang="en-US" dirty="0" err="1"/>
              <a:t>Ketua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Siti</a:t>
            </a:r>
            <a:r>
              <a:rPr lang="en-US" dirty="0"/>
              <a:t> </a:t>
            </a:r>
            <a:r>
              <a:rPr lang="en-US" dirty="0" err="1"/>
              <a:t>Hajinah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memajukan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partisipasi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bidang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ekonomi</a:t>
            </a:r>
            <a:r>
              <a:rPr lang="en-US" dirty="0"/>
              <a:t>, ‘</a:t>
            </a:r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mendirikan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568</a:t>
            </a:r>
            <a:r>
              <a:rPr lang="en-US" dirty="0"/>
              <a:t> </a:t>
            </a: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pemberdayaan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1029</a:t>
            </a:r>
            <a:r>
              <a:rPr lang="en-US" dirty="0"/>
              <a:t> </a:t>
            </a:r>
            <a:r>
              <a:rPr lang="en-US" dirty="0" err="1"/>
              <a:t>Bina</a:t>
            </a:r>
            <a:r>
              <a:rPr lang="en-US" dirty="0"/>
              <a:t> Usaha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(BUEKA), </a:t>
            </a:r>
            <a:r>
              <a:rPr lang="en-US" dirty="0" err="1"/>
              <a:t>mendirikan</a:t>
            </a:r>
            <a:r>
              <a:rPr lang="en-US" dirty="0"/>
              <a:t> </a:t>
            </a:r>
            <a:r>
              <a:rPr lang="en-US" dirty="0" err="1"/>
              <a:t>Baitul</a:t>
            </a:r>
            <a:r>
              <a:rPr lang="en-US" dirty="0"/>
              <a:t> </a:t>
            </a:r>
            <a:r>
              <a:rPr lang="en-US" dirty="0" err="1"/>
              <a:t>Maal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Tamwil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pembinaan</a:t>
            </a:r>
            <a:r>
              <a:rPr lang="en-US" dirty="0"/>
              <a:t> home industry. </a:t>
            </a:r>
            <a:endParaRPr lang="en-US" dirty="0" smtClean="0"/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bidang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pendidikan</a:t>
            </a:r>
            <a:r>
              <a:rPr lang="en-US" dirty="0"/>
              <a:t>, ‘</a:t>
            </a:r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amal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PAUD/TK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Perguruan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yang </a:t>
            </a:r>
            <a:r>
              <a:rPr lang="en-US" dirty="0" err="1"/>
              <a:t>tersebar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Indonesia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Keaksaraan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. Di </a:t>
            </a:r>
            <a:r>
              <a:rPr lang="en-US" dirty="0" err="1"/>
              <a:t>tingkat</a:t>
            </a:r>
            <a:r>
              <a:rPr lang="en-US" dirty="0"/>
              <a:t> PAUD/TK, ‘</a:t>
            </a:r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 19.181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dalamnya</a:t>
            </a:r>
            <a:r>
              <a:rPr lang="en-US" dirty="0"/>
              <a:t> TPA </a:t>
            </a:r>
            <a:r>
              <a:rPr lang="en-US" dirty="0" err="1"/>
              <a:t>dan</a:t>
            </a:r>
            <a:r>
              <a:rPr lang="en-US" dirty="0"/>
              <a:t> TPQ.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 err="1"/>
              <a:t>Selanjutnya</a:t>
            </a:r>
            <a:r>
              <a:rPr lang="en-US" dirty="0"/>
              <a:t>,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bidang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kesehatan</a:t>
            </a:r>
            <a:r>
              <a:rPr lang="en-US" dirty="0"/>
              <a:t>, ‘</a:t>
            </a:r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mendirikan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 </a:t>
            </a:r>
            <a:r>
              <a:rPr lang="en-US" dirty="0" err="1"/>
              <a:t>Bersalin</a:t>
            </a:r>
            <a:r>
              <a:rPr lang="en-US" dirty="0"/>
              <a:t>,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,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,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Ibu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Poliklinik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amal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yang </a:t>
            </a:r>
            <a:r>
              <a:rPr lang="en-US" dirty="0" err="1"/>
              <a:t>dikelola</a:t>
            </a:r>
            <a:r>
              <a:rPr lang="en-US" dirty="0"/>
              <a:t> </a:t>
            </a:r>
            <a:r>
              <a:rPr lang="en-US" dirty="0" err="1"/>
              <a:t>Muhammadiyah–‘Aisyiyah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: 87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16 RS </a:t>
            </a:r>
            <a:r>
              <a:rPr lang="en-US" dirty="0" err="1"/>
              <a:t>Ibu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, 70 RS </a:t>
            </a:r>
            <a:r>
              <a:rPr lang="en-US" dirty="0" err="1"/>
              <a:t>Bersalin</a:t>
            </a:r>
            <a:r>
              <a:rPr lang="en-US" dirty="0"/>
              <a:t>, 106 </a:t>
            </a:r>
            <a:r>
              <a:rPr lang="en-US" dirty="0" err="1"/>
              <a:t>Balai</a:t>
            </a:r>
            <a:r>
              <a:rPr lang="en-US" dirty="0"/>
              <a:t> </a:t>
            </a:r>
            <a:r>
              <a:rPr lang="en-US" dirty="0" err="1"/>
              <a:t>Pengobatan</a:t>
            </a:r>
            <a:r>
              <a:rPr lang="en-US" dirty="0"/>
              <a:t> (BP), 20 </a:t>
            </a:r>
            <a:r>
              <a:rPr lang="en-US" dirty="0" err="1"/>
              <a:t>Balkesmas</a:t>
            </a:r>
            <a:r>
              <a:rPr lang="en-US" dirty="0"/>
              <a:t>, 76 BKIA, 105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Bersalin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posyandu</a:t>
            </a:r>
            <a:r>
              <a:rPr lang="en-US" dirty="0"/>
              <a:t> yang </a:t>
            </a:r>
            <a:r>
              <a:rPr lang="en-US" dirty="0" err="1"/>
              <a:t>tersebar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Indonesia.</a:t>
            </a:r>
          </a:p>
          <a:p>
            <a:pPr fontAlgn="base">
              <a:buNone/>
            </a:pPr>
            <a:endParaRPr lang="en-US" dirty="0"/>
          </a:p>
          <a:p>
            <a:pPr fontAlgn="base"/>
            <a:r>
              <a:rPr lang="en-US" dirty="0" err="1"/>
              <a:t>Kontribusi</a:t>
            </a:r>
            <a:r>
              <a:rPr lang="en-US" dirty="0"/>
              <a:t> ‘</a:t>
            </a:r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bidang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kesejahteraan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sosial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/>
              <a:t>diwujudkan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pendirian</a:t>
            </a:r>
            <a:r>
              <a:rPr lang="en-US" dirty="0"/>
              <a:t> </a:t>
            </a:r>
            <a:r>
              <a:rPr lang="en-US" dirty="0" err="1"/>
              <a:t>Panti</a:t>
            </a:r>
            <a:r>
              <a:rPr lang="en-US" dirty="0"/>
              <a:t> </a:t>
            </a:r>
            <a:r>
              <a:rPr lang="en-US" dirty="0" err="1"/>
              <a:t>Asuhan</a:t>
            </a:r>
            <a:r>
              <a:rPr lang="en-US" dirty="0"/>
              <a:t>, </a:t>
            </a:r>
            <a:r>
              <a:rPr lang="en-US" dirty="0" err="1"/>
              <a:t>Panti</a:t>
            </a:r>
            <a:r>
              <a:rPr lang="en-US" dirty="0"/>
              <a:t> </a:t>
            </a:r>
            <a:r>
              <a:rPr lang="en-US" dirty="0" err="1"/>
              <a:t>Lansia</a:t>
            </a:r>
            <a:r>
              <a:rPr lang="en-US" dirty="0"/>
              <a:t>, </a:t>
            </a:r>
            <a:r>
              <a:rPr lang="en-US" dirty="0" err="1"/>
              <a:t>Balai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miskin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lansia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. </a:t>
            </a:r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yang </a:t>
            </a:r>
            <a:r>
              <a:rPr lang="en-US" dirty="0" err="1"/>
              <a:t>berpihak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miskin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anak-anak</a:t>
            </a:r>
            <a:r>
              <a:rPr lang="en-US" dirty="0"/>
              <a:t>, ‘</a:t>
            </a:r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dakwah</a:t>
            </a:r>
            <a:r>
              <a:rPr lang="en-US" dirty="0"/>
              <a:t> </a:t>
            </a:r>
            <a:r>
              <a:rPr lang="en-US" dirty="0" err="1"/>
              <a:t>advokasi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 AMAL USAHA ‘AISYIYAH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A. </a:t>
            </a:r>
            <a:r>
              <a:rPr lang="en-US" b="1" dirty="0" err="1"/>
              <a:t>Amal</a:t>
            </a:r>
            <a:r>
              <a:rPr lang="en-US" b="1" dirty="0"/>
              <a:t> Usaha </a:t>
            </a:r>
            <a:r>
              <a:rPr lang="en-US" b="1" dirty="0" err="1"/>
              <a:t>kesehatan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1.   RS </a:t>
            </a:r>
            <a:r>
              <a:rPr lang="en-US" dirty="0" err="1"/>
              <a:t>Umum</a:t>
            </a:r>
            <a:r>
              <a:rPr lang="en-US" dirty="0"/>
              <a:t> ‘</a:t>
            </a:r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15 </a:t>
            </a:r>
            <a:r>
              <a:rPr lang="en-US" dirty="0" err="1"/>
              <a:t>buah</a:t>
            </a:r>
            <a:endParaRPr lang="en-US" dirty="0"/>
          </a:p>
          <a:p>
            <a:pPr>
              <a:buNone/>
            </a:pPr>
            <a:r>
              <a:rPr lang="en-US" dirty="0"/>
              <a:t>2.  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Bersalin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64 </a:t>
            </a:r>
            <a:r>
              <a:rPr lang="en-US" dirty="0" err="1"/>
              <a:t>buah</a:t>
            </a:r>
            <a:endParaRPr lang="en-US" dirty="0"/>
          </a:p>
          <a:p>
            <a:pPr>
              <a:buNone/>
            </a:pPr>
            <a:r>
              <a:rPr lang="en-US" dirty="0"/>
              <a:t>3.  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 </a:t>
            </a:r>
            <a:r>
              <a:rPr lang="en-US" dirty="0" err="1"/>
              <a:t>Ibu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sejumlah7 </a:t>
            </a:r>
            <a:r>
              <a:rPr lang="en-US" dirty="0" err="1"/>
              <a:t>buah</a:t>
            </a:r>
            <a:endParaRPr lang="en-US" dirty="0"/>
          </a:p>
          <a:p>
            <a:pPr>
              <a:buNone/>
            </a:pPr>
            <a:r>
              <a:rPr lang="en-US" dirty="0"/>
              <a:t>4.   </a:t>
            </a:r>
            <a:r>
              <a:rPr lang="en-US" dirty="0" err="1"/>
              <a:t>Balai</a:t>
            </a:r>
            <a:r>
              <a:rPr lang="en-US" dirty="0"/>
              <a:t> </a:t>
            </a:r>
            <a:r>
              <a:rPr lang="en-US" dirty="0" err="1"/>
              <a:t>Pengobatan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27 </a:t>
            </a:r>
            <a:r>
              <a:rPr lang="en-US" dirty="0" err="1"/>
              <a:t>buah</a:t>
            </a:r>
            <a:endParaRPr lang="en-US" dirty="0"/>
          </a:p>
          <a:p>
            <a:pPr>
              <a:buNone/>
            </a:pPr>
            <a:r>
              <a:rPr lang="en-US" dirty="0"/>
              <a:t>5.   </a:t>
            </a:r>
            <a:r>
              <a:rPr lang="en-US" dirty="0" err="1"/>
              <a:t>Balai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Ibu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44 </a:t>
            </a:r>
            <a:r>
              <a:rPr lang="en-US" dirty="0" err="1"/>
              <a:t>buah</a:t>
            </a:r>
            <a:endParaRPr lang="en-US" dirty="0"/>
          </a:p>
          <a:p>
            <a:pPr>
              <a:buNone/>
            </a:pPr>
            <a:r>
              <a:rPr lang="en-US" dirty="0"/>
              <a:t>6.    </a:t>
            </a:r>
            <a:r>
              <a:rPr lang="en-US" dirty="0" err="1"/>
              <a:t>Apotik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18buah</a:t>
            </a:r>
          </a:p>
          <a:p>
            <a:pPr>
              <a:buNone/>
            </a:pPr>
            <a:r>
              <a:rPr lang="en-US" dirty="0"/>
              <a:t>7.    </a:t>
            </a:r>
            <a:r>
              <a:rPr lang="en-US" dirty="0" err="1"/>
              <a:t>Posyandu</a:t>
            </a:r>
            <a:r>
              <a:rPr lang="en-US" dirty="0"/>
              <a:t> </a:t>
            </a:r>
            <a:r>
              <a:rPr lang="en-US" dirty="0" err="1"/>
              <a:t>Lansia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52 </a:t>
            </a:r>
            <a:r>
              <a:rPr lang="en-US" dirty="0" err="1"/>
              <a:t>buah</a:t>
            </a:r>
            <a:endParaRPr lang="en-US" dirty="0"/>
          </a:p>
          <a:p>
            <a:pPr>
              <a:buNone/>
            </a:pPr>
            <a:r>
              <a:rPr lang="en-US" dirty="0"/>
              <a:t>8.    PPKS 17 </a:t>
            </a:r>
            <a:r>
              <a:rPr lang="en-US" dirty="0" err="1" smtClean="0"/>
              <a:t>buah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 </a:t>
            </a:r>
            <a:r>
              <a:rPr lang="en-US" dirty="0" err="1"/>
              <a:t>Sedangkan</a:t>
            </a:r>
            <a:r>
              <a:rPr lang="en-US" dirty="0"/>
              <a:t> data </a:t>
            </a:r>
            <a:r>
              <a:rPr lang="en-US" dirty="0" err="1"/>
              <a:t>Amal</a:t>
            </a:r>
            <a:r>
              <a:rPr lang="en-US" dirty="0"/>
              <a:t> Usaha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Indonesia </a:t>
            </a:r>
            <a:r>
              <a:rPr lang="en-US" dirty="0" err="1"/>
              <a:t>berjumlah</a:t>
            </a:r>
            <a:r>
              <a:rPr lang="en-US" dirty="0"/>
              <a:t> 457 </a:t>
            </a:r>
            <a:r>
              <a:rPr lang="en-US" dirty="0" err="1"/>
              <a:t>buah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</a:t>
            </a:r>
            <a:r>
              <a:rPr lang="en-US" dirty="0" err="1" smtClean="0"/>
              <a:t>esehatan</a:t>
            </a:r>
            <a:endParaRPr lang="en-US" dirty="0"/>
          </a:p>
        </p:txBody>
      </p:sp>
      <p:pic>
        <p:nvPicPr>
          <p:cNvPr id="4" name="Content Placeholder 3" descr="Hasil gambar untuk RUMAH SAKIT AISYIYAH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0490" y="1600200"/>
            <a:ext cx="69630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ambar terkait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asil gambar untuk RUMAH SAKIT AISYIYAH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asil gambar untuk RUMAH SAKIT AISYIYAH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8250" y="1753394"/>
            <a:ext cx="66675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AKAR BERDIRINYA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 </a:t>
            </a:r>
            <a:r>
              <a:rPr lang="en-US" dirty="0" err="1" smtClean="0"/>
              <a:t>Aisyiyah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dilepas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kaitannya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. Spirit </a:t>
            </a:r>
            <a:r>
              <a:rPr lang="en-US" dirty="0" err="1"/>
              <a:t>berdirinya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mengilhami</a:t>
            </a:r>
            <a:r>
              <a:rPr lang="en-US" dirty="0"/>
              <a:t> </a:t>
            </a:r>
            <a:r>
              <a:rPr lang="en-US" dirty="0" err="1"/>
              <a:t>berdirinya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otonom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 smtClean="0"/>
              <a:t>Muhammadiyah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 smtClean="0"/>
              <a:t>Aisyiyah</a:t>
            </a:r>
            <a:r>
              <a:rPr lang="en-US" dirty="0"/>
              <a:t>. </a:t>
            </a:r>
            <a:r>
              <a:rPr lang="en-US" dirty="0" err="1" smtClean="0"/>
              <a:t>Sejak</a:t>
            </a:r>
            <a:r>
              <a:rPr lang="en-US" dirty="0" smtClean="0"/>
              <a:t> </a:t>
            </a:r>
            <a:r>
              <a:rPr lang="en-US" dirty="0" err="1" smtClean="0"/>
              <a:t>mendirikan</a:t>
            </a:r>
            <a:r>
              <a:rPr lang="en-US" dirty="0" smtClean="0"/>
              <a:t> </a:t>
            </a:r>
            <a:r>
              <a:rPr lang="en-US" dirty="0" err="1"/>
              <a:t>Muhammadiyah</a:t>
            </a:r>
            <a:r>
              <a:rPr lang="en-US" dirty="0"/>
              <a:t>, </a:t>
            </a:r>
            <a:r>
              <a:rPr lang="en-US" dirty="0" err="1"/>
              <a:t>Kiai</a:t>
            </a:r>
            <a:r>
              <a:rPr lang="en-US" dirty="0"/>
              <a:t> </a:t>
            </a:r>
            <a:r>
              <a:rPr lang="en-US" dirty="0" err="1"/>
              <a:t>Dahlan</a:t>
            </a:r>
            <a:r>
              <a:rPr lang="en-US" dirty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memperhatikan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pembinaan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terhadap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wanita</a:t>
            </a:r>
            <a:r>
              <a:rPr lang="en-US" dirty="0"/>
              <a:t>. </a:t>
            </a:r>
            <a:r>
              <a:rPr lang="en-US" dirty="0" err="1"/>
              <a:t>Anak-anak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yang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dibina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dididik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/>
              <a:t>pemimpin</a:t>
            </a:r>
            <a:r>
              <a:rPr lang="en-US" dirty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/>
              <a:t>dipersiapkan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pengurus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wanita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. Di </a:t>
            </a:r>
            <a:r>
              <a:rPr lang="en-US" dirty="0" err="1"/>
              <a:t>antara</a:t>
            </a:r>
            <a:r>
              <a:rPr lang="en-US" dirty="0"/>
              <a:t>  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dididik</a:t>
            </a:r>
            <a:r>
              <a:rPr lang="en-US" dirty="0"/>
              <a:t> </a:t>
            </a:r>
            <a:r>
              <a:rPr lang="en-US" dirty="0" err="1"/>
              <a:t>Kiai</a:t>
            </a:r>
            <a:r>
              <a:rPr lang="en-US" dirty="0"/>
              <a:t> </a:t>
            </a:r>
            <a:r>
              <a:rPr lang="en-US" dirty="0" err="1"/>
              <a:t>Dahlan</a:t>
            </a:r>
            <a:r>
              <a:rPr lang="en-US" dirty="0"/>
              <a:t> </a:t>
            </a:r>
            <a:r>
              <a:rPr lang="en-US" dirty="0" err="1"/>
              <a:t>ialah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Siti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Bariyah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Siti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Dawimah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Siti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Dalalah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Siti</a:t>
            </a:r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n-US" dirty="0" err="1">
                <a:solidFill>
                  <a:srgbClr val="FF0000"/>
                </a:solidFill>
              </a:rPr>
              <a:t>Busyro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putri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beliau</a:t>
            </a:r>
            <a:r>
              <a:rPr lang="en-US" dirty="0">
                <a:solidFill>
                  <a:srgbClr val="FF0000"/>
                </a:solidFill>
              </a:rPr>
              <a:t>  </a:t>
            </a:r>
            <a:r>
              <a:rPr lang="en-US" dirty="0" err="1">
                <a:solidFill>
                  <a:srgbClr val="FF0000"/>
                </a:solidFill>
              </a:rPr>
              <a:t>endiri</a:t>
            </a:r>
            <a:r>
              <a:rPr lang="en-US" dirty="0">
                <a:solidFill>
                  <a:srgbClr val="FF0000"/>
                </a:solidFill>
              </a:rPr>
              <a:t>), </a:t>
            </a:r>
            <a:r>
              <a:rPr lang="en-US" dirty="0" err="1">
                <a:solidFill>
                  <a:srgbClr val="FF0000"/>
                </a:solidFill>
              </a:rPr>
              <a:t>Siti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Dawingah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Siti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Badilah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Zuber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>
                <a:hlinkClick r:id="rId2"/>
              </a:rPr>
              <a:t>RS </a:t>
            </a:r>
            <a:r>
              <a:rPr lang="en-US" u="sng" dirty="0" err="1">
                <a:hlinkClick r:id="rId2"/>
              </a:rPr>
              <a:t>Aisyiyah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Muntilan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Gambar terkait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600200"/>
            <a:ext cx="4648199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B. PENDIDIKAN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1.  ‘</a:t>
            </a:r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13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Indonesia.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akademi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berjumlah</a:t>
            </a:r>
            <a:r>
              <a:rPr lang="en-US" dirty="0"/>
              <a:t> 8 </a:t>
            </a:r>
            <a:r>
              <a:rPr lang="en-US" dirty="0" err="1"/>
              <a:t>buah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2.   </a:t>
            </a:r>
            <a:r>
              <a:rPr lang="en-US" dirty="0" err="1"/>
              <a:t>Kelompok</a:t>
            </a:r>
            <a:r>
              <a:rPr lang="en-US" dirty="0"/>
              <a:t> Data </a:t>
            </a:r>
            <a:r>
              <a:rPr lang="en-US" dirty="0" err="1"/>
              <a:t>Amal</a:t>
            </a:r>
            <a:r>
              <a:rPr lang="en-US" dirty="0"/>
              <a:t> Usaha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23.772 </a:t>
            </a:r>
            <a:r>
              <a:rPr lang="en-US" dirty="0" err="1"/>
              <a:t>Amal</a:t>
            </a:r>
            <a:r>
              <a:rPr lang="en-US" dirty="0"/>
              <a:t> Usaha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Menengah</a:t>
            </a:r>
            <a:r>
              <a:rPr lang="en-US" dirty="0"/>
              <a:t> ‘</a:t>
            </a:r>
            <a:r>
              <a:rPr lang="en-US" dirty="0" err="1"/>
              <a:t>Aisyiyah</a:t>
            </a:r>
            <a:r>
              <a:rPr lang="en-US" dirty="0"/>
              <a:t>,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1.385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Bermain</a:t>
            </a:r>
            <a:r>
              <a:rPr lang="en-US" dirty="0"/>
              <a:t>, 1.607 </a:t>
            </a:r>
            <a:r>
              <a:rPr lang="en-US" dirty="0" err="1"/>
              <a:t>Satuan</a:t>
            </a:r>
            <a:r>
              <a:rPr lang="en-US" dirty="0"/>
              <a:t> PAUD </a:t>
            </a:r>
            <a:r>
              <a:rPr lang="en-US" dirty="0" err="1"/>
              <a:t>Sejenis</a:t>
            </a:r>
            <a:r>
              <a:rPr lang="en-US" dirty="0"/>
              <a:t>, 5.717 TK, 8.816 PAUD, 72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Pengasuhan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(TPA) , 1.579 Taman </a:t>
            </a:r>
            <a:r>
              <a:rPr lang="en-US" dirty="0" err="1"/>
              <a:t>Pedidikan</a:t>
            </a:r>
            <a:r>
              <a:rPr lang="en-US" dirty="0"/>
              <a:t> Al Qur’an, 18 SD, 5 MI, 4 SMP, 8 </a:t>
            </a:r>
            <a:r>
              <a:rPr lang="en-US" dirty="0" err="1"/>
              <a:t>Mts</a:t>
            </a:r>
            <a:r>
              <a:rPr lang="en-US" dirty="0"/>
              <a:t>, 5 SMK, 3 SMU, 5 MA, 229 </a:t>
            </a:r>
            <a:r>
              <a:rPr lang="en-US" dirty="0" err="1"/>
              <a:t>Madrasah</a:t>
            </a:r>
            <a:r>
              <a:rPr lang="en-US" dirty="0"/>
              <a:t> </a:t>
            </a:r>
            <a:r>
              <a:rPr lang="en-US" dirty="0" err="1"/>
              <a:t>Diniyah</a:t>
            </a:r>
            <a:r>
              <a:rPr lang="en-US" dirty="0"/>
              <a:t> </a:t>
            </a:r>
            <a:r>
              <a:rPr lang="en-US" dirty="0" err="1"/>
              <a:t>Awaliyah</a:t>
            </a:r>
            <a:r>
              <a:rPr lang="en-US" dirty="0"/>
              <a:t> </a:t>
            </a:r>
            <a:r>
              <a:rPr lang="en-US" dirty="0" err="1"/>
              <a:t>Putri</a:t>
            </a:r>
            <a:r>
              <a:rPr lang="en-US" dirty="0"/>
              <a:t>, 3 </a:t>
            </a:r>
            <a:r>
              <a:rPr lang="en-US" dirty="0" err="1"/>
              <a:t>pesantren</a:t>
            </a:r>
            <a:r>
              <a:rPr lang="en-US" dirty="0"/>
              <a:t>, 18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, </a:t>
            </a:r>
            <a:r>
              <a:rPr lang="en-US" dirty="0" err="1"/>
              <a:t>Pendidikan</a:t>
            </a:r>
            <a:r>
              <a:rPr lang="en-US" dirty="0"/>
              <a:t> non formal </a:t>
            </a:r>
            <a:r>
              <a:rPr lang="en-US" dirty="0" err="1"/>
              <a:t>sejumlah</a:t>
            </a:r>
            <a:r>
              <a:rPr lang="en-US" dirty="0"/>
              <a:t> 4.280, 18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berkebutuhan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pendidikanpendidikan</a:t>
            </a:r>
            <a:r>
              <a:rPr lang="en-US" dirty="0"/>
              <a:t> </a:t>
            </a:r>
            <a:r>
              <a:rPr lang="en-US" dirty="0" err="1"/>
              <a:t>keaksaraan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3.904.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Pendidikan</a:t>
            </a:r>
            <a:endParaRPr lang="en-US" dirty="0"/>
          </a:p>
        </p:txBody>
      </p:sp>
      <p:pic>
        <p:nvPicPr>
          <p:cNvPr id="6" name="Content Placeholder 5" descr="Stikes Aisyiyah Yogyakarta 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93808" y="1600200"/>
            <a:ext cx="67563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asil gambar untuk perguruan tinggi  aisyiyah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8250" y="1991519"/>
            <a:ext cx="66675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asil gambar untuk perguruan tinggi  aisyiyah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asil gambar untuk perguruan tinggi  aisyiyah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0177" y="1600200"/>
            <a:ext cx="678364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/>
              <a:t>  </a:t>
            </a:r>
            <a:r>
              <a:rPr lang="en-US" b="1" dirty="0" smtClean="0"/>
              <a:t>     </a:t>
            </a:r>
            <a:r>
              <a:rPr lang="en-US" b="1" dirty="0"/>
              <a:t> C. </a:t>
            </a:r>
            <a:r>
              <a:rPr lang="en-US" b="1" dirty="0" smtClean="0"/>
              <a:t>KESEJAHTERAANSOSIAL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                            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Kesejahteraan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(</a:t>
            </a:r>
            <a:r>
              <a:rPr lang="en-US" dirty="0" err="1" smtClean="0"/>
              <a:t>Panti</a:t>
            </a:r>
            <a:r>
              <a:rPr lang="en-US" dirty="0" smtClean="0"/>
              <a:t> </a:t>
            </a:r>
            <a:r>
              <a:rPr lang="en-US" dirty="0" err="1" smtClean="0"/>
              <a:t>Asuhan</a:t>
            </a:r>
            <a:r>
              <a:rPr lang="en-US" dirty="0" smtClean="0"/>
              <a:t>) 185 </a:t>
            </a:r>
            <a:r>
              <a:rPr lang="en-US" dirty="0" err="1" smtClean="0"/>
              <a:t>buah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/>
              <a:t>         D. EKONOMI</a:t>
            </a:r>
            <a:endParaRPr lang="en-US" dirty="0"/>
          </a:p>
          <a:p>
            <a:pPr>
              <a:buNone/>
            </a:pPr>
            <a:r>
              <a:rPr lang="en-US" dirty="0"/>
              <a:t>     1. </a:t>
            </a:r>
            <a:r>
              <a:rPr lang="en-US" dirty="0" err="1"/>
              <a:t>Koperasi</a:t>
            </a:r>
            <a:r>
              <a:rPr lang="en-US" dirty="0"/>
              <a:t> 568 </a:t>
            </a:r>
            <a:r>
              <a:rPr lang="en-US" dirty="0" err="1"/>
              <a:t>buah</a:t>
            </a:r>
            <a:endParaRPr lang="en-US" dirty="0"/>
          </a:p>
          <a:p>
            <a:pPr>
              <a:buNone/>
            </a:pPr>
            <a:r>
              <a:rPr lang="en-US" dirty="0"/>
              <a:t>     </a:t>
            </a: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err="1"/>
              <a:t>Pendampingan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pemberdayaan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BUEKA. </a:t>
            </a:r>
            <a:r>
              <a:rPr lang="en-US" dirty="0" err="1"/>
              <a:t>Jumlah</a:t>
            </a:r>
            <a:r>
              <a:rPr lang="en-US" dirty="0"/>
              <a:t> BUEKA </a:t>
            </a:r>
            <a:r>
              <a:rPr lang="en-US" dirty="0" err="1"/>
              <a:t>sebanyak</a:t>
            </a:r>
            <a:r>
              <a:rPr lang="en-US" dirty="0"/>
              <a:t> 1.426 </a:t>
            </a:r>
            <a:r>
              <a:rPr lang="en-US" dirty="0" err="1"/>
              <a:t>buah</a:t>
            </a:r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   3.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Wirausaha</a:t>
            </a:r>
            <a:r>
              <a:rPr lang="en-US" dirty="0"/>
              <a:t> </a:t>
            </a:r>
            <a:r>
              <a:rPr lang="en-US" dirty="0" err="1"/>
              <a:t>Aisyiyah</a:t>
            </a:r>
            <a:r>
              <a:rPr lang="en-US" dirty="0"/>
              <a:t> (SWA)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(</a:t>
            </a:r>
            <a:r>
              <a:rPr lang="en-US" dirty="0" err="1"/>
              <a:t>nasional</a:t>
            </a:r>
            <a:r>
              <a:rPr lang="en-US" dirty="0"/>
              <a:t>), </a:t>
            </a:r>
            <a:r>
              <a:rPr lang="en-US" dirty="0" err="1"/>
              <a:t>propinsi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 smtClean="0"/>
              <a:t>kabupat</a:t>
            </a:r>
            <a:r>
              <a:rPr lang="en-US" dirty="0" smtClean="0"/>
              <a:t> </a:t>
            </a:r>
            <a:r>
              <a:rPr lang="en-US" dirty="0"/>
              <a:t>   </a:t>
            </a:r>
            <a:r>
              <a:rPr lang="en-US" dirty="0" smtClean="0"/>
              <a:t>4bangkan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sabun</a:t>
            </a:r>
            <a:r>
              <a:rPr lang="en-US" dirty="0"/>
              <a:t> </a:t>
            </a:r>
            <a:r>
              <a:rPr lang="en-US" dirty="0" err="1"/>
              <a:t>cuci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susu</a:t>
            </a:r>
            <a:r>
              <a:rPr lang="en-US" dirty="0"/>
              <a:t> </a:t>
            </a:r>
            <a:r>
              <a:rPr lang="en-US" dirty="0" err="1"/>
              <a:t>kedelai</a:t>
            </a:r>
            <a:r>
              <a:rPr lang="en-US" dirty="0"/>
              <a:t> 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r>
              <a:rPr lang="en-US" b="1" dirty="0"/>
              <a:t>          E. HUKUM DAN HAM</a:t>
            </a:r>
            <a:endParaRPr lang="en-US" dirty="0"/>
          </a:p>
          <a:p>
            <a:pPr>
              <a:buNone/>
            </a:pPr>
            <a:r>
              <a:rPr lang="en-US" dirty="0"/>
              <a:t>     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pendampingan</a:t>
            </a:r>
            <a:r>
              <a:rPr lang="en-US" dirty="0"/>
              <a:t> PUSBAKUM </a:t>
            </a:r>
            <a:r>
              <a:rPr lang="en-US" dirty="0" err="1"/>
              <a:t>disetiap</a:t>
            </a:r>
            <a:r>
              <a:rPr lang="en-US" dirty="0"/>
              <a:t> Wilayah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Wilayah ’</a:t>
            </a:r>
            <a:r>
              <a:rPr lang="en-US" dirty="0" err="1"/>
              <a:t>Aisyiyah</a:t>
            </a:r>
            <a:r>
              <a:rPr lang="en-US" dirty="0"/>
              <a:t> / PWA </a:t>
            </a:r>
            <a:r>
              <a:rPr lang="en-US" dirty="0" err="1"/>
              <a:t>Jawa</a:t>
            </a:r>
            <a:r>
              <a:rPr lang="en-US" dirty="0"/>
              <a:t> Tengah – </a:t>
            </a:r>
            <a:r>
              <a:rPr lang="en-US" dirty="0" err="1"/>
              <a:t>Pimpinan</a:t>
            </a:r>
            <a:r>
              <a:rPr lang="en-US" dirty="0"/>
              <a:t> Daerah ’</a:t>
            </a:r>
            <a:r>
              <a:rPr lang="en-US" dirty="0" err="1"/>
              <a:t>Aisyiyah</a:t>
            </a:r>
            <a:r>
              <a:rPr lang="en-US" dirty="0"/>
              <a:t>/ PDA Solo; PWA </a:t>
            </a:r>
            <a:r>
              <a:rPr lang="en-US" dirty="0" err="1"/>
              <a:t>Jawa</a:t>
            </a:r>
            <a:r>
              <a:rPr lang="en-US" dirty="0"/>
              <a:t> </a:t>
            </a:r>
            <a:r>
              <a:rPr lang="en-US" dirty="0" err="1"/>
              <a:t>Timur</a:t>
            </a:r>
            <a:r>
              <a:rPr lang="en-US" dirty="0"/>
              <a:t> – PDA Malang; PWA Sumatera Barat – PDA Padang; PWA DKI Jakarta, </a:t>
            </a:r>
            <a:r>
              <a:rPr lang="en-US" dirty="0" err="1"/>
              <a:t>dan</a:t>
            </a:r>
            <a:r>
              <a:rPr lang="en-US" dirty="0"/>
              <a:t> PWA Bali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Kesejahteraan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endParaRPr lang="en-US" dirty="0"/>
          </a:p>
        </p:txBody>
      </p:sp>
      <p:pic>
        <p:nvPicPr>
          <p:cNvPr id="4" name="Content Placeholder 3" descr="Hasil gambar untuk panti asuhan aisyiyah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5405" y="1600200"/>
            <a:ext cx="679319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asil gambar untuk panti asuhan aisyiyah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49530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asil gambar untuk panti asuhan aisyiyah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1752600"/>
            <a:ext cx="23812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Ekonomi</a:t>
            </a:r>
            <a:endParaRPr lang="en-US" dirty="0"/>
          </a:p>
        </p:txBody>
      </p:sp>
      <p:pic>
        <p:nvPicPr>
          <p:cNvPr id="4" name="Content Placeholder 3" descr="Hasil gambar untuk koperasi aisyiyah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7057" y="1600200"/>
            <a:ext cx="770988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 </a:t>
            </a:r>
            <a:r>
              <a:rPr lang="en-US" dirty="0" err="1"/>
              <a:t>Anak-anak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(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usianya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  </a:t>
            </a:r>
            <a:r>
              <a:rPr lang="en-US" dirty="0" err="1"/>
              <a:t>ekitar</a:t>
            </a:r>
            <a:r>
              <a:rPr lang="en-US" dirty="0"/>
              <a:t> 15 </a:t>
            </a:r>
            <a:r>
              <a:rPr lang="en-US" dirty="0" err="1"/>
              <a:t>tahun</a:t>
            </a:r>
            <a:r>
              <a:rPr lang="en-US" dirty="0"/>
              <a:t>)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diajak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memikirkan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soal-soal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kemasyarakatan</a:t>
            </a:r>
            <a:r>
              <a:rPr lang="en-US" dirty="0"/>
              <a:t>.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kongkret</a:t>
            </a:r>
            <a:r>
              <a:rPr lang="en-US" dirty="0"/>
              <a:t>  </a:t>
            </a:r>
            <a:r>
              <a:rPr lang="en-US" dirty="0" err="1" smtClean="0"/>
              <a:t>terbentuk</a:t>
            </a:r>
            <a:r>
              <a:rPr lang="en-US" dirty="0"/>
              <a:t>,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pembinaan</a:t>
            </a:r>
            <a:r>
              <a:rPr lang="en-US" dirty="0"/>
              <a:t> </a:t>
            </a:r>
            <a:r>
              <a:rPr lang="en-US" dirty="0" err="1"/>
              <a:t>wanita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kelompok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anak-anak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perempuan</a:t>
            </a:r>
            <a:r>
              <a:rPr lang="en-US" dirty="0">
                <a:solidFill>
                  <a:srgbClr val="0070C0"/>
                </a:solidFill>
              </a:rPr>
              <a:t> yang  </a:t>
            </a:r>
            <a:r>
              <a:rPr lang="en-US" dirty="0" err="1" smtClean="0">
                <a:solidFill>
                  <a:srgbClr val="0070C0"/>
                </a:solidFill>
              </a:rPr>
              <a:t>s</a:t>
            </a:r>
            <a:r>
              <a:rPr lang="en-US" dirty="0" err="1" smtClean="0">
                <a:solidFill>
                  <a:srgbClr val="0070C0"/>
                </a:solidFill>
              </a:rPr>
              <a:t>enang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berkumpul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bimbingan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oleh</a:t>
            </a:r>
            <a:r>
              <a:rPr lang="en-US" dirty="0"/>
              <a:t> KHA </a:t>
            </a:r>
            <a:r>
              <a:rPr lang="en-US" dirty="0" err="1"/>
              <a:t>Dahlan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Nyai</a:t>
            </a:r>
            <a:r>
              <a:rPr lang="en-US" dirty="0"/>
              <a:t> Ahmad </a:t>
            </a:r>
            <a:r>
              <a:rPr lang="en-US" dirty="0" err="1"/>
              <a:t>Dahlan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 </a:t>
            </a:r>
            <a:r>
              <a:rPr lang="en-US" dirty="0" err="1" smtClean="0"/>
              <a:t>pelajaran</a:t>
            </a:r>
            <a:r>
              <a:rPr lang="en-US" dirty="0" smtClean="0"/>
              <a:t> </a:t>
            </a:r>
            <a:r>
              <a:rPr lang="en-US" dirty="0"/>
              <a:t>agama.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-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 smtClean="0"/>
              <a:t>anak-anak</a:t>
            </a:r>
            <a:r>
              <a:rPr lang="en-US" dirty="0"/>
              <a:t>  </a:t>
            </a:r>
            <a:r>
              <a:rPr lang="en-US" dirty="0" smtClean="0"/>
              <a:t>yang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pengajian</a:t>
            </a:r>
            <a:r>
              <a:rPr lang="en-US" dirty="0"/>
              <a:t>.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pembinaan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wanita</a:t>
            </a:r>
            <a:r>
              <a:rPr lang="en-US" dirty="0">
                <a:solidFill>
                  <a:srgbClr val="0070C0"/>
                </a:solidFill>
              </a:rPr>
              <a:t> yang </a:t>
            </a:r>
            <a:r>
              <a:rPr lang="en-US" dirty="0" err="1">
                <a:solidFill>
                  <a:srgbClr val="0070C0"/>
                </a:solidFill>
              </a:rPr>
              <a:t>usianya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sudah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tua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pun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Kiai</a:t>
            </a:r>
            <a:r>
              <a:rPr lang="en-US" dirty="0"/>
              <a:t> </a:t>
            </a:r>
            <a:r>
              <a:rPr lang="en-US" dirty="0" err="1"/>
              <a:t>Dahlan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istrinya</a:t>
            </a:r>
            <a:r>
              <a:rPr lang="en-US" dirty="0"/>
              <a:t> (</a:t>
            </a:r>
            <a:r>
              <a:rPr lang="en-US" dirty="0" err="1"/>
              <a:t>Nyai</a:t>
            </a:r>
            <a:r>
              <a:rPr lang="en-US" dirty="0"/>
              <a:t> </a:t>
            </a:r>
            <a:r>
              <a:rPr lang="en-US" dirty="0" err="1"/>
              <a:t>Dahlan</a:t>
            </a:r>
            <a:r>
              <a:rPr lang="en-US" dirty="0"/>
              <a:t>). </a:t>
            </a:r>
            <a:r>
              <a:rPr lang="en-US" dirty="0" err="1"/>
              <a:t>Ajaran</a:t>
            </a:r>
            <a:r>
              <a:rPr lang="en-US" dirty="0"/>
              <a:t> agama Islam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memperkenankan</a:t>
            </a:r>
            <a:r>
              <a:rPr lang="en-US" dirty="0"/>
              <a:t>  </a:t>
            </a:r>
            <a:r>
              <a:rPr lang="en-US" dirty="0" err="1" smtClean="0"/>
              <a:t>mengabaikan</a:t>
            </a:r>
            <a:r>
              <a:rPr lang="en-US" dirty="0" smtClean="0"/>
              <a:t> </a:t>
            </a:r>
            <a:r>
              <a:rPr lang="en-US" dirty="0" err="1"/>
              <a:t>wanita</a:t>
            </a:r>
            <a:r>
              <a:rPr lang="en-US" dirty="0"/>
              <a:t>. </a:t>
            </a:r>
            <a:r>
              <a:rPr lang="en-US" dirty="0" err="1"/>
              <a:t>Mengingat</a:t>
            </a:r>
            <a:r>
              <a:rPr lang="en-US" dirty="0"/>
              <a:t> </a:t>
            </a:r>
            <a:r>
              <a:rPr lang="en-US" dirty="0" err="1"/>
              <a:t>pentingnya</a:t>
            </a:r>
            <a:r>
              <a:rPr lang="en-US" dirty="0"/>
              <a:t> </a:t>
            </a:r>
            <a:r>
              <a:rPr lang="en-US" dirty="0" err="1"/>
              <a:t>peranan</a:t>
            </a:r>
            <a:r>
              <a:rPr lang="en-US" dirty="0"/>
              <a:t> </a:t>
            </a:r>
            <a:r>
              <a:rPr lang="en-US" dirty="0" err="1"/>
              <a:t>wanita</a:t>
            </a:r>
            <a:r>
              <a:rPr lang="en-US" dirty="0"/>
              <a:t> yang harus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layak</a:t>
            </a:r>
            <a:r>
              <a:rPr lang="en-US" dirty="0"/>
              <a:t>,  </a:t>
            </a:r>
            <a:r>
              <a:rPr lang="en-US" dirty="0" err="1"/>
              <a:t>Kyai</a:t>
            </a:r>
            <a:r>
              <a:rPr lang="en-US" dirty="0"/>
              <a:t> </a:t>
            </a:r>
            <a:r>
              <a:rPr lang="en-US" dirty="0" err="1"/>
              <a:t>Dahlan</a:t>
            </a:r>
            <a:r>
              <a:rPr lang="en-US" dirty="0"/>
              <a:t> </a:t>
            </a:r>
            <a:r>
              <a:rPr lang="en-US" dirty="0" err="1"/>
              <a:t>bersama-sama</a:t>
            </a:r>
            <a:r>
              <a:rPr lang="en-US" dirty="0"/>
              <a:t> KHA. </a:t>
            </a:r>
            <a:r>
              <a:rPr lang="en-US" dirty="0" err="1"/>
              <a:t>Dahlan</a:t>
            </a:r>
            <a:r>
              <a:rPr lang="en-US" dirty="0"/>
              <a:t> </a:t>
            </a:r>
            <a:r>
              <a:rPr lang="en-US" dirty="0" err="1"/>
              <a:t>mendirikan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kelompok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pengajian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wanita</a:t>
            </a:r>
            <a:r>
              <a:rPr lang="en-US" dirty="0"/>
              <a:t> yang </a:t>
            </a:r>
            <a:r>
              <a:rPr lang="en-US" dirty="0" err="1"/>
              <a:t>anggotanya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  </a:t>
            </a:r>
            <a:r>
              <a:rPr lang="en-US" dirty="0" err="1">
                <a:solidFill>
                  <a:srgbClr val="0070C0"/>
                </a:solidFill>
              </a:rPr>
              <a:t>para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gadis-gadis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orang-orang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wanita</a:t>
            </a:r>
            <a:r>
              <a:rPr lang="en-US" dirty="0">
                <a:solidFill>
                  <a:srgbClr val="0070C0"/>
                </a:solidFill>
              </a:rPr>
              <a:t> yang </a:t>
            </a:r>
            <a:r>
              <a:rPr lang="en-US" dirty="0" err="1">
                <a:solidFill>
                  <a:srgbClr val="0070C0"/>
                </a:solidFill>
              </a:rPr>
              <a:t>sudah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tu</a:t>
            </a:r>
            <a:r>
              <a:rPr lang="en-US" dirty="0" err="1"/>
              <a:t>a.Dalam</a:t>
            </a:r>
            <a:r>
              <a:rPr lang="en-US" dirty="0"/>
              <a:t> </a:t>
            </a:r>
            <a:r>
              <a:rPr lang="en-US" dirty="0" err="1"/>
              <a:t>perkembangannya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kelompok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pengajian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wanita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Sapa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Tresna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asil gambar untuk bmt aisyiyah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3647" y="1600200"/>
            <a:ext cx="689670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Ham</a:t>
            </a:r>
            <a:endParaRPr lang="en-US" dirty="0"/>
          </a:p>
        </p:txBody>
      </p:sp>
      <p:pic>
        <p:nvPicPr>
          <p:cNvPr id="4" name="Content Placeholder 3" descr="Hasil gambar untuk posbakum aisyiyah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7620" y="1600200"/>
            <a:ext cx="758875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Hasil gambar untuk posbakum aisyiyah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6812" y="1720056"/>
            <a:ext cx="681037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asil gambar untuk posbakum aisyiyah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85131"/>
            <a:ext cx="7620000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Sapa</a:t>
            </a:r>
            <a:r>
              <a:rPr lang="en-US" dirty="0"/>
              <a:t> </a:t>
            </a:r>
            <a:r>
              <a:rPr lang="en-US" dirty="0" err="1"/>
              <a:t>Tresna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belum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merupakan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organisasi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gerakan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pengajian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saja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itu,untuk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kongkrit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perkumpulan</a:t>
            </a:r>
            <a:r>
              <a:rPr lang="en-US" dirty="0"/>
              <a:t>, K.H. </a:t>
            </a:r>
            <a:r>
              <a:rPr lang="en-US" dirty="0" err="1"/>
              <a:t>Mokhtarmengadakan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KHA. </a:t>
            </a:r>
            <a:r>
              <a:rPr lang="en-US" dirty="0" err="1"/>
              <a:t>Dahlan</a:t>
            </a:r>
            <a:r>
              <a:rPr lang="en-US" dirty="0"/>
              <a:t> yang  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dihadiri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H. </a:t>
            </a:r>
            <a:r>
              <a:rPr lang="en-US" dirty="0" err="1"/>
              <a:t>Fakhrudin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Hadikusumo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pengurus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Nyai</a:t>
            </a:r>
            <a:r>
              <a:rPr lang="en-US" dirty="0"/>
              <a:t> Ahmad </a:t>
            </a:r>
            <a:r>
              <a:rPr lang="en-US" dirty="0" err="1"/>
              <a:t>Dahlan</a:t>
            </a:r>
            <a:r>
              <a:rPr lang="en-US" dirty="0"/>
              <a:t>. </a:t>
            </a:r>
            <a:r>
              <a:rPr lang="en-US" dirty="0" err="1"/>
              <a:t>Awalnya</a:t>
            </a:r>
            <a:r>
              <a:rPr lang="en-US" dirty="0"/>
              <a:t>  </a:t>
            </a:r>
            <a:r>
              <a:rPr lang="en-US" dirty="0" err="1" smtClean="0"/>
              <a:t>diusulkan</a:t>
            </a:r>
            <a:r>
              <a:rPr lang="en-US" dirty="0" smtClean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Fatimah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/>
              <a:t>perkumpulan</a:t>
            </a:r>
            <a:r>
              <a:rPr lang="en-US" dirty="0"/>
              <a:t> </a:t>
            </a:r>
            <a:r>
              <a:rPr lang="en-US" dirty="0" err="1"/>
              <a:t>kaum</a:t>
            </a:r>
            <a:r>
              <a:rPr lang="en-US" dirty="0"/>
              <a:t> </a:t>
            </a:r>
            <a:r>
              <a:rPr lang="en-US" dirty="0" err="1"/>
              <a:t>wanita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  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rapat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0070C0"/>
                </a:solidFill>
              </a:rPr>
              <a:t>Haji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Fakhrudin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mengusulkan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Aisyiyah</a:t>
            </a:r>
            <a:r>
              <a:rPr lang="en-US" dirty="0"/>
              <a:t> yang </a:t>
            </a:r>
            <a:r>
              <a:rPr lang="en-US" dirty="0" err="1"/>
              <a:t>kemudian</a:t>
            </a:r>
            <a:r>
              <a:rPr lang="en-US" dirty="0"/>
              <a:t>  </a:t>
            </a:r>
            <a:r>
              <a:rPr lang="en-US" dirty="0" err="1"/>
              <a:t>iterima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dipandang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wanita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  </a:t>
            </a:r>
            <a:r>
              <a:rPr lang="en-US" dirty="0" err="1"/>
              <a:t>didasari</a:t>
            </a:r>
            <a:r>
              <a:rPr lang="en-US" dirty="0"/>
              <a:t>  </a:t>
            </a:r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 smtClean="0"/>
              <a:t>perjuangan</a:t>
            </a:r>
            <a:r>
              <a:rPr lang="en-US" dirty="0" smtClean="0"/>
              <a:t> </a:t>
            </a:r>
            <a:r>
              <a:rPr lang="en-US" dirty="0" err="1" smtClean="0"/>
              <a:t>wanita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digulirkan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meniru</a:t>
            </a:r>
            <a:r>
              <a:rPr lang="en-US" dirty="0"/>
              <a:t>  </a:t>
            </a:r>
            <a:r>
              <a:rPr lang="en-US" dirty="0" err="1"/>
              <a:t>perjuangan</a:t>
            </a:r>
            <a:r>
              <a:rPr lang="en-US" dirty="0"/>
              <a:t> </a:t>
            </a:r>
            <a:r>
              <a:rPr lang="en-US" dirty="0" err="1"/>
              <a:t>Aisyah</a:t>
            </a:r>
            <a:r>
              <a:rPr lang="en-US" dirty="0"/>
              <a:t>, </a:t>
            </a:r>
            <a:r>
              <a:rPr lang="en-US" dirty="0" err="1"/>
              <a:t>isteri</a:t>
            </a:r>
            <a:r>
              <a:rPr lang="en-US" dirty="0"/>
              <a:t> </a:t>
            </a:r>
            <a:r>
              <a:rPr lang="en-US" dirty="0" err="1"/>
              <a:t>Nabi</a:t>
            </a:r>
            <a:r>
              <a:rPr lang="en-US" dirty="0"/>
              <a:t> Muhammad, yang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Rasulullah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berdakwah</a:t>
            </a:r>
            <a:r>
              <a:rPr lang="en-US" dirty="0"/>
              <a:t>. </a:t>
            </a:r>
            <a:r>
              <a:rPr lang="en-US" dirty="0" err="1"/>
              <a:t>peresmian</a:t>
            </a:r>
            <a:r>
              <a:rPr lang="en-US" dirty="0"/>
              <a:t> </a:t>
            </a:r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peringatan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Isra</a:t>
            </a:r>
            <a:r>
              <a:rPr lang="en-US" dirty="0">
                <a:solidFill>
                  <a:srgbClr val="FF0000"/>
                </a:solidFill>
              </a:rPr>
              <a:t>' </a:t>
            </a:r>
            <a:r>
              <a:rPr lang="en-US" dirty="0" err="1">
                <a:solidFill>
                  <a:srgbClr val="FF0000"/>
                </a:solidFill>
              </a:rPr>
              <a:t>Mi'raj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Nabi</a:t>
            </a:r>
            <a:r>
              <a:rPr lang="en-US" dirty="0">
                <a:solidFill>
                  <a:srgbClr val="FF0000"/>
                </a:solidFill>
              </a:rPr>
              <a:t> Muhammad </a:t>
            </a:r>
            <a:r>
              <a:rPr lang="en-US" dirty="0" err="1">
                <a:solidFill>
                  <a:srgbClr val="FF0000"/>
                </a:solidFill>
              </a:rPr>
              <a:t>pada</a:t>
            </a:r>
            <a:r>
              <a:rPr lang="en-US" dirty="0">
                <a:solidFill>
                  <a:srgbClr val="FF0000"/>
                </a:solidFill>
              </a:rPr>
              <a:t>  </a:t>
            </a:r>
            <a:r>
              <a:rPr lang="en-US" dirty="0" err="1">
                <a:solidFill>
                  <a:srgbClr val="FF0000"/>
                </a:solidFill>
              </a:rPr>
              <a:t>tanggal</a:t>
            </a:r>
            <a:r>
              <a:rPr lang="en-US" dirty="0">
                <a:solidFill>
                  <a:srgbClr val="FF0000"/>
                </a:solidFill>
              </a:rPr>
              <a:t> 27 </a:t>
            </a:r>
            <a:r>
              <a:rPr lang="en-US" dirty="0" err="1">
                <a:solidFill>
                  <a:srgbClr val="FF0000"/>
                </a:solidFill>
              </a:rPr>
              <a:t>rajab</a:t>
            </a:r>
            <a:r>
              <a:rPr lang="en-US" dirty="0">
                <a:solidFill>
                  <a:srgbClr val="FF0000"/>
                </a:solidFill>
              </a:rPr>
              <a:t> 1335 H, </a:t>
            </a:r>
            <a:r>
              <a:rPr lang="en-US" dirty="0" err="1">
                <a:solidFill>
                  <a:srgbClr val="FF0000"/>
                </a:solidFill>
              </a:rPr>
              <a:t>bertepatan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19 Mei 1917 M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/>
              <a:t>Peringatan</a:t>
            </a:r>
            <a:r>
              <a:rPr lang="en-US" dirty="0"/>
              <a:t> </a:t>
            </a:r>
            <a:r>
              <a:rPr lang="en-US" dirty="0" err="1"/>
              <a:t>Isra</a:t>
            </a:r>
            <a:r>
              <a:rPr lang="en-US" dirty="0"/>
              <a:t>' </a:t>
            </a:r>
            <a:r>
              <a:rPr lang="en-US" dirty="0" err="1"/>
              <a:t>Mi'raj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peringatan</a:t>
            </a:r>
            <a:r>
              <a:rPr lang="en-US" dirty="0"/>
              <a:t> yang </a:t>
            </a:r>
            <a:r>
              <a:rPr lang="en-US" dirty="0" err="1"/>
              <a:t>diadakan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  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kalinya</a:t>
            </a:r>
            <a:r>
              <a:rPr lang="en-US" dirty="0"/>
              <a:t>. </a:t>
            </a:r>
            <a:r>
              <a:rPr lang="en-US" dirty="0" err="1"/>
              <a:t>Selanjutnya</a:t>
            </a:r>
            <a:r>
              <a:rPr lang="en-US" dirty="0"/>
              <a:t>, K.H. </a:t>
            </a:r>
            <a:r>
              <a:rPr lang="en-US" dirty="0" err="1"/>
              <a:t>Mukhtar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bimbingan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administrasi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bimbingan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jiwa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keagamaannya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dibimbing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KHA. </a:t>
            </a:r>
            <a:r>
              <a:rPr lang="en-US" dirty="0" err="1"/>
              <a:t>Dahlan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/>
              <a:t>Kiyai</a:t>
            </a:r>
            <a:r>
              <a:rPr lang="en-US" dirty="0"/>
              <a:t> </a:t>
            </a:r>
            <a:r>
              <a:rPr lang="en-US" dirty="0" err="1"/>
              <a:t>Dahlan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kepengurusan</a:t>
            </a:r>
            <a:r>
              <a:rPr lang="en-US" dirty="0"/>
              <a:t> </a:t>
            </a:r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ialah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 smtClean="0"/>
              <a:t>	1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keikhlasan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hati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menunaikan</a:t>
            </a:r>
            <a:r>
              <a:rPr lang="en-US" dirty="0"/>
              <a:t> </a:t>
            </a:r>
            <a:r>
              <a:rPr lang="en-US" dirty="0" err="1"/>
              <a:t>tugasnya</a:t>
            </a:r>
            <a:r>
              <a:rPr lang="en-US" dirty="0"/>
              <a:t>  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wanita</a:t>
            </a:r>
            <a:r>
              <a:rPr lang="en-US" dirty="0"/>
              <a:t> Islam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bakat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  </a:t>
            </a:r>
            <a:r>
              <a:rPr lang="en-US" dirty="0" err="1"/>
              <a:t>percakapannya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menghendaki</a:t>
            </a:r>
            <a:r>
              <a:rPr lang="en-US" dirty="0"/>
              <a:t> </a:t>
            </a:r>
            <a:r>
              <a:rPr lang="en-US" dirty="0" err="1"/>
              <a:t>sanjung</a:t>
            </a:r>
            <a:r>
              <a:rPr lang="en-US" dirty="0"/>
              <a:t> </a:t>
            </a:r>
            <a:r>
              <a:rPr lang="en-US" dirty="0" err="1"/>
              <a:t>puji</a:t>
            </a:r>
            <a:r>
              <a:rPr lang="en-US" dirty="0"/>
              <a:t> 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mundur</a:t>
            </a:r>
            <a:r>
              <a:rPr lang="en-US" dirty="0"/>
              <a:t> </a:t>
            </a:r>
            <a:r>
              <a:rPr lang="en-US" dirty="0" err="1"/>
              <a:t>selangkah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dicela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2. </a:t>
            </a:r>
            <a:r>
              <a:rPr lang="en-US" dirty="0" err="1"/>
              <a:t>Penuh</a:t>
            </a:r>
            <a:r>
              <a:rPr lang="en-US" dirty="0"/>
              <a:t>  </a:t>
            </a:r>
            <a:r>
              <a:rPr lang="en-US" dirty="0" err="1"/>
              <a:t>keinsyafan</a:t>
            </a:r>
            <a:r>
              <a:rPr lang="en-US" dirty="0"/>
              <a:t>,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beramal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itu</a:t>
            </a:r>
            <a:r>
              <a:rPr lang="en-US" dirty="0">
                <a:solidFill>
                  <a:srgbClr val="0070C0"/>
                </a:solidFill>
              </a:rPr>
              <a:t> harus </a:t>
            </a:r>
            <a:r>
              <a:rPr lang="en-US" dirty="0" err="1">
                <a:solidFill>
                  <a:srgbClr val="0070C0"/>
                </a:solidFill>
              </a:rPr>
              <a:t>berilmu</a:t>
            </a: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3.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mengadakan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alasan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sah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Allah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menghindari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suatu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tugas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yang </a:t>
            </a:r>
            <a:r>
              <a:rPr lang="en-US" dirty="0" err="1"/>
              <a:t>diserahkan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4. </a:t>
            </a:r>
            <a:r>
              <a:rPr lang="en-US" dirty="0" err="1"/>
              <a:t>Membulatkan</a:t>
            </a:r>
            <a:r>
              <a:rPr lang="en-US" dirty="0"/>
              <a:t> </a:t>
            </a:r>
            <a:r>
              <a:rPr lang="en-US" dirty="0" err="1"/>
              <a:t>tekad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membela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kesucian</a:t>
            </a:r>
            <a:r>
              <a:rPr lang="en-US" dirty="0">
                <a:solidFill>
                  <a:srgbClr val="0070C0"/>
                </a:solidFill>
              </a:rPr>
              <a:t> agama Islam</a:t>
            </a:r>
            <a:r>
              <a:rPr lang="en-US" dirty="0"/>
              <a:t>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5</a:t>
            </a:r>
            <a:r>
              <a:rPr lang="en-US" dirty="0"/>
              <a:t>.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persaudaraan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kesatuan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kawan</a:t>
            </a:r>
            <a:r>
              <a:rPr lang="en-US" dirty="0"/>
              <a:t>   </a:t>
            </a:r>
            <a:r>
              <a:rPr lang="en-US" dirty="0" err="1"/>
              <a:t>sekerja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  </a:t>
            </a:r>
            <a:r>
              <a:rPr lang="en-US" dirty="0" err="1">
                <a:solidFill>
                  <a:srgbClr val="0070C0"/>
                </a:solidFill>
              </a:rPr>
              <a:t>peperjuangan</a:t>
            </a:r>
            <a:r>
              <a:rPr lang="en-US" dirty="0"/>
              <a:t>   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1919,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berdiri</a:t>
            </a:r>
            <a:r>
              <a:rPr lang="en-US" dirty="0"/>
              <a:t>, </a:t>
            </a:r>
            <a:r>
              <a:rPr lang="en-US" dirty="0" err="1"/>
              <a:t>Aisyiyah</a:t>
            </a:r>
            <a:r>
              <a:rPr lang="en-US" dirty="0"/>
              <a:t> </a:t>
            </a:r>
            <a:r>
              <a:rPr lang="en-US" dirty="0" err="1"/>
              <a:t>merintis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dini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anak-anak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Frobel</a:t>
            </a:r>
            <a:r>
              <a:rPr lang="en-US" dirty="0"/>
              <a:t>,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Taman </a:t>
            </a:r>
            <a:r>
              <a:rPr lang="en-US" dirty="0" err="1">
                <a:solidFill>
                  <a:srgbClr val="0070C0"/>
                </a:solidFill>
              </a:rPr>
              <a:t>Kanan-Kanak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pertama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kali yang </a:t>
            </a:r>
            <a:r>
              <a:rPr lang="en-US" dirty="0" err="1"/>
              <a:t>didirikan</a:t>
            </a:r>
            <a:r>
              <a:rPr lang="en-US" dirty="0"/>
              <a:t> </a:t>
            </a:r>
            <a:r>
              <a:rPr lang="en-US" dirty="0" err="1" smtClean="0"/>
              <a:t>oleh</a:t>
            </a:r>
            <a:r>
              <a:rPr lang="en-US" dirty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/>
              <a:t>Indonesia. </a:t>
            </a:r>
            <a:r>
              <a:rPr lang="en-US" dirty="0" err="1"/>
              <a:t>Selanjutnya</a:t>
            </a:r>
            <a:r>
              <a:rPr lang="en-US" dirty="0"/>
              <a:t> Taman </a:t>
            </a:r>
            <a:r>
              <a:rPr lang="en-US" dirty="0" err="1"/>
              <a:t>kanak-kanak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diseragamkan</a:t>
            </a:r>
            <a:r>
              <a:rPr lang="en-US" dirty="0"/>
              <a:t> </a:t>
            </a:r>
            <a:r>
              <a:rPr lang="en-US" dirty="0" err="1"/>
              <a:t>namanya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TK </a:t>
            </a:r>
            <a:r>
              <a:rPr lang="en-US" dirty="0" err="1">
                <a:solidFill>
                  <a:srgbClr val="0070C0"/>
                </a:solidFill>
              </a:rPr>
              <a:t>Aisyiyah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Bustanul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Athfal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yang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5.865 TK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Indonesia.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700" b="1" dirty="0" err="1" smtClean="0"/>
              <a:t>Susunan</a:t>
            </a:r>
            <a:r>
              <a:rPr lang="en-US" sz="2700" b="1" dirty="0" smtClean="0"/>
              <a:t> </a:t>
            </a:r>
            <a:r>
              <a:rPr lang="en-US" sz="2700" b="1" dirty="0" err="1"/>
              <a:t>Pimpinan</a:t>
            </a:r>
            <a:r>
              <a:rPr lang="en-US" sz="2700" b="1" dirty="0"/>
              <a:t> </a:t>
            </a:r>
            <a:r>
              <a:rPr lang="en-US" sz="2700" b="1" dirty="0" err="1"/>
              <a:t>Pusat</a:t>
            </a:r>
            <a:r>
              <a:rPr lang="en-US" sz="2700" b="1" dirty="0"/>
              <a:t> '</a:t>
            </a:r>
            <a:r>
              <a:rPr lang="en-US" sz="2700" b="1" dirty="0" err="1"/>
              <a:t>Aisyiyah</a:t>
            </a:r>
            <a:r>
              <a:rPr lang="en-US" sz="2700" b="1" dirty="0"/>
              <a:t> </a:t>
            </a:r>
            <a:r>
              <a:rPr lang="en-US" sz="2700" b="1" dirty="0" err="1"/>
              <a:t>periode</a:t>
            </a:r>
            <a:r>
              <a:rPr lang="en-US" sz="2700" b="1" dirty="0"/>
              <a:t> 2015 - 2020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http://1.bp.blogspot.com/-wv4bNWKMvpc/VezGiliRpDI/AAAAAAAACJ4/-3-8fG0W0eo/s640/IMAGE4U.jpg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95400"/>
            <a:ext cx="7543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912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err="1"/>
              <a:t>Susunan</a:t>
            </a:r>
            <a:r>
              <a:rPr lang="en-US" b="1" dirty="0"/>
              <a:t> </a:t>
            </a:r>
            <a:r>
              <a:rPr lang="en-US" b="1" dirty="0" err="1"/>
              <a:t>Pimpinan</a:t>
            </a:r>
            <a:r>
              <a:rPr lang="en-US" b="1" dirty="0"/>
              <a:t> </a:t>
            </a:r>
            <a:r>
              <a:rPr lang="en-US" b="1" dirty="0" err="1"/>
              <a:t>Pusat</a:t>
            </a:r>
            <a:r>
              <a:rPr lang="en-US" b="1" dirty="0"/>
              <a:t> '</a:t>
            </a:r>
            <a:r>
              <a:rPr lang="en-US" b="1" dirty="0" err="1"/>
              <a:t>Aisyiyah</a:t>
            </a:r>
            <a:r>
              <a:rPr lang="en-US" b="1" dirty="0"/>
              <a:t> </a:t>
            </a:r>
            <a:r>
              <a:rPr lang="en-US" b="1" dirty="0" err="1"/>
              <a:t>periode</a:t>
            </a:r>
            <a:r>
              <a:rPr lang="en-US" b="1" dirty="0"/>
              <a:t> 2015 - 2020</a:t>
            </a:r>
            <a:endParaRPr lang="en-US" dirty="0"/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pPr>
              <a:buNone/>
            </a:pPr>
            <a:r>
              <a:rPr lang="en-US" b="1" dirty="0" err="1"/>
              <a:t>Ketua</a:t>
            </a:r>
            <a:r>
              <a:rPr lang="en-US" b="1" dirty="0"/>
              <a:t> </a:t>
            </a:r>
            <a:r>
              <a:rPr lang="en-US" b="1" dirty="0" err="1"/>
              <a:t>Umum</a:t>
            </a:r>
            <a:r>
              <a:rPr lang="en-US" b="1" dirty="0"/>
              <a:t>           : </a:t>
            </a:r>
            <a:r>
              <a:rPr lang="en-US" b="1" dirty="0" err="1"/>
              <a:t>Nurdjannah</a:t>
            </a:r>
            <a:r>
              <a:rPr lang="en-US" b="1" dirty="0"/>
              <a:t> </a:t>
            </a:r>
            <a:r>
              <a:rPr lang="en-US" b="1" dirty="0" err="1"/>
              <a:t>Djohantini</a:t>
            </a:r>
            <a:endParaRPr lang="en-US" dirty="0"/>
          </a:p>
          <a:p>
            <a:pPr>
              <a:buNone/>
            </a:pPr>
            <a:r>
              <a:rPr lang="en-US" dirty="0" err="1"/>
              <a:t>Ketua</a:t>
            </a:r>
            <a:r>
              <a:rPr lang="en-US" dirty="0"/>
              <a:t>                         : '</a:t>
            </a:r>
            <a:r>
              <a:rPr lang="en-US" dirty="0" err="1"/>
              <a:t>Aisyah</a:t>
            </a:r>
            <a:endParaRPr lang="en-US" dirty="0"/>
          </a:p>
          <a:p>
            <a:pPr>
              <a:buNone/>
            </a:pPr>
            <a:r>
              <a:rPr lang="en-US" dirty="0" err="1"/>
              <a:t>Ketua</a:t>
            </a:r>
            <a:r>
              <a:rPr lang="en-US" dirty="0"/>
              <a:t>                         : </a:t>
            </a:r>
            <a:r>
              <a:rPr lang="en-US" dirty="0" err="1"/>
              <a:t>Masyitoh</a:t>
            </a:r>
            <a:endParaRPr lang="en-US" dirty="0"/>
          </a:p>
          <a:p>
            <a:pPr>
              <a:buNone/>
            </a:pPr>
            <a:r>
              <a:rPr lang="en-US" dirty="0" err="1"/>
              <a:t>Ketua</a:t>
            </a:r>
            <a:r>
              <a:rPr lang="en-US" dirty="0"/>
              <a:t>                         : </a:t>
            </a:r>
            <a:r>
              <a:rPr lang="en-US" dirty="0" err="1"/>
              <a:t>Shoimah</a:t>
            </a:r>
            <a:r>
              <a:rPr lang="en-US" dirty="0"/>
              <a:t> </a:t>
            </a:r>
            <a:r>
              <a:rPr lang="en-US" dirty="0" err="1"/>
              <a:t>Kastolani</a:t>
            </a:r>
            <a:endParaRPr lang="en-US" dirty="0"/>
          </a:p>
          <a:p>
            <a:pPr>
              <a:buNone/>
            </a:pPr>
            <a:r>
              <a:rPr lang="en-US" dirty="0" err="1"/>
              <a:t>Ketua</a:t>
            </a:r>
            <a:r>
              <a:rPr lang="en-US" dirty="0"/>
              <a:t>                         : </a:t>
            </a:r>
            <a:r>
              <a:rPr lang="en-US" dirty="0" err="1"/>
              <a:t>Atikah</a:t>
            </a:r>
            <a:endParaRPr lang="en-US" dirty="0"/>
          </a:p>
          <a:p>
            <a:pPr>
              <a:buNone/>
            </a:pPr>
            <a:r>
              <a:rPr lang="en-US" dirty="0" err="1"/>
              <a:t>Ketua</a:t>
            </a:r>
            <a:r>
              <a:rPr lang="en-US" dirty="0"/>
              <a:t>                         : </a:t>
            </a:r>
            <a:r>
              <a:rPr lang="en-US" dirty="0" err="1"/>
              <a:t>Latifah</a:t>
            </a:r>
            <a:endParaRPr lang="en-US" dirty="0"/>
          </a:p>
          <a:p>
            <a:pPr>
              <a:buNone/>
            </a:pPr>
            <a:r>
              <a:rPr lang="en-US" dirty="0" err="1"/>
              <a:t>Ketua</a:t>
            </a:r>
            <a:r>
              <a:rPr lang="en-US" dirty="0"/>
              <a:t>                         : </a:t>
            </a:r>
            <a:r>
              <a:rPr lang="en-US" dirty="0" err="1"/>
              <a:t>Susilaningsih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b="1" dirty="0" err="1"/>
              <a:t>Sekretaris</a:t>
            </a:r>
            <a:r>
              <a:rPr lang="en-US" b="1" dirty="0"/>
              <a:t> </a:t>
            </a:r>
            <a:r>
              <a:rPr lang="en-US" b="1" dirty="0" err="1"/>
              <a:t>Umum</a:t>
            </a:r>
            <a:r>
              <a:rPr lang="en-US" b="1" dirty="0"/>
              <a:t>   : </a:t>
            </a:r>
            <a:r>
              <a:rPr lang="en-US" b="1" dirty="0" err="1"/>
              <a:t>Diyah</a:t>
            </a:r>
            <a:r>
              <a:rPr lang="en-US" b="1" dirty="0"/>
              <a:t> </a:t>
            </a:r>
            <a:r>
              <a:rPr lang="en-US" b="1" dirty="0" err="1"/>
              <a:t>Siti</a:t>
            </a:r>
            <a:r>
              <a:rPr lang="en-US" b="1" dirty="0"/>
              <a:t> </a:t>
            </a:r>
            <a:r>
              <a:rPr lang="en-US" b="1" dirty="0" err="1"/>
              <a:t>Nur'aini</a:t>
            </a:r>
            <a:endParaRPr lang="en-US" dirty="0"/>
          </a:p>
          <a:p>
            <a:pPr>
              <a:buNone/>
            </a:pPr>
            <a:r>
              <a:rPr lang="en-US" dirty="0" err="1"/>
              <a:t>Sekretaris</a:t>
            </a:r>
            <a:r>
              <a:rPr lang="en-US" dirty="0"/>
              <a:t>                  : Tri </a:t>
            </a:r>
            <a:r>
              <a:rPr lang="en-US" dirty="0" err="1"/>
              <a:t>Hastuti</a:t>
            </a:r>
            <a:endParaRPr lang="en-US" dirty="0"/>
          </a:p>
          <a:p>
            <a:pPr>
              <a:buNone/>
            </a:pPr>
            <a:r>
              <a:rPr lang="en-US" dirty="0" err="1"/>
              <a:t>Sekretaris</a:t>
            </a:r>
            <a:r>
              <a:rPr lang="en-US" dirty="0"/>
              <a:t>                  : </a:t>
            </a:r>
            <a:r>
              <a:rPr lang="en-US" dirty="0" err="1"/>
              <a:t>Rohimi</a:t>
            </a:r>
            <a:r>
              <a:rPr lang="en-US" dirty="0"/>
              <a:t> </a:t>
            </a:r>
            <a:r>
              <a:rPr lang="en-US" dirty="0" err="1"/>
              <a:t>Zamzan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b="1" dirty="0" err="1"/>
              <a:t>Bendahara</a:t>
            </a:r>
            <a:r>
              <a:rPr lang="en-US" b="1" dirty="0"/>
              <a:t> </a:t>
            </a:r>
            <a:r>
              <a:rPr lang="en-US" b="1" dirty="0" err="1"/>
              <a:t>Umum</a:t>
            </a:r>
            <a:r>
              <a:rPr lang="en-US" b="1" dirty="0"/>
              <a:t>  : </a:t>
            </a:r>
            <a:r>
              <a:rPr lang="en-US" b="1" dirty="0" err="1"/>
              <a:t>Evi</a:t>
            </a:r>
            <a:r>
              <a:rPr lang="en-US" b="1" dirty="0"/>
              <a:t> </a:t>
            </a:r>
            <a:r>
              <a:rPr lang="en-US" b="1" dirty="0" err="1"/>
              <a:t>Shofia</a:t>
            </a:r>
            <a:r>
              <a:rPr lang="en-US" b="1" dirty="0"/>
              <a:t> </a:t>
            </a:r>
            <a:r>
              <a:rPr lang="en-US" b="1" dirty="0" err="1"/>
              <a:t>Inayati</a:t>
            </a:r>
            <a:endParaRPr lang="en-US" dirty="0"/>
          </a:p>
          <a:p>
            <a:pPr>
              <a:buNone/>
            </a:pPr>
            <a:r>
              <a:rPr lang="en-US" dirty="0" err="1"/>
              <a:t>Bendahara</a:t>
            </a:r>
            <a:r>
              <a:rPr lang="en-US" dirty="0"/>
              <a:t>                : </a:t>
            </a:r>
            <a:r>
              <a:rPr lang="en-US" dirty="0" err="1"/>
              <a:t>Susilahati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304800"/>
            <a:ext cx="4038600" cy="5821363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3200" b="1" dirty="0" err="1">
                <a:solidFill>
                  <a:srgbClr val="0070C0"/>
                </a:solidFill>
              </a:rPr>
              <a:t>Majelis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dan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</a:rPr>
              <a:t>Lembaga</a:t>
            </a:r>
            <a:endParaRPr lang="en-US" sz="32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32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.  </a:t>
            </a:r>
            <a:r>
              <a:rPr lang="en-US" dirty="0" err="1">
                <a:solidFill>
                  <a:srgbClr val="FF0000"/>
                </a:solidFill>
              </a:rPr>
              <a:t>Majelis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Tabligh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/>
              <a:t>Ketua</a:t>
            </a:r>
            <a:r>
              <a:rPr lang="en-US" dirty="0"/>
              <a:t>                              : </a:t>
            </a:r>
            <a:r>
              <a:rPr lang="en-US" dirty="0" err="1"/>
              <a:t>Cholifah</a:t>
            </a:r>
            <a:endParaRPr lang="en-US" dirty="0"/>
          </a:p>
          <a:p>
            <a:pPr>
              <a:buNone/>
            </a:pPr>
            <a:r>
              <a:rPr lang="en-US" dirty="0"/>
              <a:t>2.</a:t>
            </a:r>
            <a:r>
              <a:rPr lang="en-US" dirty="0">
                <a:solidFill>
                  <a:srgbClr val="FF0000"/>
                </a:solidFill>
              </a:rPr>
              <a:t>  </a:t>
            </a:r>
            <a:r>
              <a:rPr lang="en-US" dirty="0" err="1">
                <a:solidFill>
                  <a:srgbClr val="FF0000"/>
                </a:solidFill>
              </a:rPr>
              <a:t>Majelis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Kesehatan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/>
              <a:t>Ketua</a:t>
            </a:r>
            <a:r>
              <a:rPr lang="en-US" dirty="0"/>
              <a:t>                              : </a:t>
            </a:r>
            <a:r>
              <a:rPr lang="en-US" dirty="0" err="1"/>
              <a:t>Chairu</a:t>
            </a:r>
            <a:r>
              <a:rPr lang="en-US" dirty="0"/>
              <a:t> </a:t>
            </a:r>
            <a:r>
              <a:rPr lang="en-US" dirty="0" err="1"/>
              <a:t>Nisa</a:t>
            </a:r>
            <a:endParaRPr lang="en-US" dirty="0"/>
          </a:p>
          <a:p>
            <a:pPr>
              <a:buNone/>
            </a:pPr>
            <a:r>
              <a:rPr lang="en-US" dirty="0"/>
              <a:t>3. 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Majelis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Pendidikan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Dasar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Menengah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/>
              <a:t>Ketua</a:t>
            </a:r>
            <a:r>
              <a:rPr lang="en-US" dirty="0"/>
              <a:t>                             : </a:t>
            </a:r>
            <a:r>
              <a:rPr lang="en-US" dirty="0" err="1"/>
              <a:t>Fitni</a:t>
            </a:r>
            <a:r>
              <a:rPr lang="en-US" dirty="0"/>
              <a:t> </a:t>
            </a:r>
            <a:r>
              <a:rPr lang="en-US" dirty="0" err="1"/>
              <a:t>Wilis</a:t>
            </a:r>
            <a:endParaRPr lang="en-US" dirty="0"/>
          </a:p>
          <a:p>
            <a:pPr>
              <a:buNone/>
            </a:pPr>
            <a:r>
              <a:rPr lang="en-US" dirty="0"/>
              <a:t>4.  </a:t>
            </a:r>
            <a:r>
              <a:rPr lang="en-US" dirty="0" err="1">
                <a:solidFill>
                  <a:srgbClr val="FF0000"/>
                </a:solidFill>
              </a:rPr>
              <a:t>Majelis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Kesejahteraan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Sosial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/>
              <a:t>Ketua</a:t>
            </a:r>
            <a:r>
              <a:rPr lang="en-US" dirty="0"/>
              <a:t>                            : </a:t>
            </a:r>
            <a:r>
              <a:rPr lang="en-US" dirty="0" err="1"/>
              <a:t>Esty</a:t>
            </a:r>
            <a:r>
              <a:rPr lang="en-US" dirty="0"/>
              <a:t> </a:t>
            </a:r>
            <a:r>
              <a:rPr lang="en-US" dirty="0" err="1"/>
              <a:t>Martiana</a:t>
            </a:r>
            <a:endParaRPr lang="en-US" dirty="0"/>
          </a:p>
          <a:p>
            <a:pPr>
              <a:buNone/>
            </a:pPr>
            <a:r>
              <a:rPr lang="en-US" dirty="0"/>
              <a:t>5.  </a:t>
            </a:r>
            <a:r>
              <a:rPr lang="en-US" dirty="0" err="1">
                <a:solidFill>
                  <a:srgbClr val="FF0000"/>
                </a:solidFill>
              </a:rPr>
              <a:t>Majelis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Pendidikan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Tinggi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/>
              <a:t>Ketua</a:t>
            </a:r>
            <a:r>
              <a:rPr lang="en-US" dirty="0"/>
              <a:t>                           : St </a:t>
            </a:r>
            <a:r>
              <a:rPr lang="en-US" dirty="0" err="1"/>
              <a:t>Muslimatun</a:t>
            </a:r>
            <a:r>
              <a:rPr lang="en-US" dirty="0"/>
              <a:t> </a:t>
            </a:r>
            <a:r>
              <a:rPr lang="en-US" dirty="0" smtClean="0"/>
              <a:t>W </a:t>
            </a:r>
            <a:endParaRPr lang="en-US" dirty="0"/>
          </a:p>
          <a:p>
            <a:pPr>
              <a:buNone/>
            </a:pPr>
            <a:r>
              <a:rPr lang="en-US" dirty="0"/>
              <a:t>6.  </a:t>
            </a:r>
            <a:r>
              <a:rPr lang="en-US" dirty="0" err="1">
                <a:solidFill>
                  <a:srgbClr val="FF0000"/>
                </a:solidFill>
              </a:rPr>
              <a:t>Majelis</a:t>
            </a:r>
            <a:r>
              <a:rPr lang="en-US" dirty="0">
                <a:solidFill>
                  <a:srgbClr val="FF0000"/>
                </a:solidFill>
              </a:rPr>
              <a:t> Kader</a:t>
            </a:r>
          </a:p>
          <a:p>
            <a:pPr>
              <a:buNone/>
            </a:pPr>
            <a:r>
              <a:rPr lang="en-US" dirty="0" err="1"/>
              <a:t>Ketua</a:t>
            </a:r>
            <a:r>
              <a:rPr lang="en-US" dirty="0"/>
              <a:t>        </a:t>
            </a:r>
            <a:r>
              <a:rPr lang="en-US" dirty="0" smtClean="0"/>
              <a:t>	</a:t>
            </a:r>
            <a:r>
              <a:rPr lang="en-US" dirty="0"/>
              <a:t> : </a:t>
            </a:r>
            <a:r>
              <a:rPr lang="en-US" dirty="0" err="1" smtClean="0"/>
              <a:t>Salmah</a:t>
            </a:r>
            <a:r>
              <a:rPr lang="en-US" dirty="0" smtClean="0"/>
              <a:t> </a:t>
            </a:r>
            <a:r>
              <a:rPr lang="en-US" dirty="0" err="1" smtClean="0"/>
              <a:t>Orbayyinah</a:t>
            </a:r>
            <a:r>
              <a:rPr lang="en-US" dirty="0" smtClean="0"/>
              <a:t> 				</a:t>
            </a:r>
            <a:endParaRPr lang="en-US" dirty="0"/>
          </a:p>
          <a:p>
            <a:pPr>
              <a:buNone/>
            </a:pPr>
            <a:r>
              <a:rPr lang="en-US" dirty="0"/>
              <a:t>7.  </a:t>
            </a:r>
            <a:r>
              <a:rPr lang="en-US" dirty="0" err="1">
                <a:solidFill>
                  <a:srgbClr val="FF0000"/>
                </a:solidFill>
              </a:rPr>
              <a:t>Majelis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Ekonomi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/>
              <a:t>Ketua</a:t>
            </a:r>
            <a:r>
              <a:rPr lang="en-US" dirty="0"/>
              <a:t>                          : </a:t>
            </a:r>
            <a:r>
              <a:rPr lang="en-US" dirty="0" err="1" smtClean="0"/>
              <a:t>Tuti</a:t>
            </a:r>
            <a:r>
              <a:rPr lang="en-US" dirty="0" smtClean="0"/>
              <a:t> </a:t>
            </a:r>
            <a:r>
              <a:rPr lang="en-US" dirty="0" err="1" smtClean="0"/>
              <a:t>Sumarningsih</a:t>
            </a:r>
            <a:endParaRPr lang="en-US" dirty="0"/>
          </a:p>
          <a:p>
            <a:pPr>
              <a:buNone/>
            </a:pPr>
            <a:r>
              <a:rPr lang="en-US" dirty="0"/>
              <a:t>8. 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Majelis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Hukum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Asasi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Manusia</a:t>
            </a:r>
            <a:r>
              <a:rPr lang="en-US" dirty="0">
                <a:solidFill>
                  <a:srgbClr val="FF0000"/>
                </a:solidFill>
              </a:rPr>
              <a:t> (HAM)</a:t>
            </a:r>
          </a:p>
          <a:p>
            <a:pPr>
              <a:buNone/>
            </a:pPr>
            <a:r>
              <a:rPr lang="en-US" dirty="0" err="1"/>
              <a:t>Ketua</a:t>
            </a:r>
            <a:r>
              <a:rPr lang="en-US" dirty="0"/>
              <a:t>                              : </a:t>
            </a:r>
            <a:r>
              <a:rPr lang="en-US" dirty="0" err="1"/>
              <a:t>Atiyatul</a:t>
            </a:r>
            <a:r>
              <a:rPr lang="en-US" dirty="0"/>
              <a:t> </a:t>
            </a:r>
            <a:r>
              <a:rPr lang="en-US" dirty="0" err="1"/>
              <a:t>Ula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81000"/>
            <a:ext cx="4038600" cy="5973763"/>
          </a:xfrm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9. .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Lembaga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Pengembangaan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Pengkajian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200" dirty="0" err="1"/>
              <a:t>Ketua</a:t>
            </a:r>
            <a:r>
              <a:rPr lang="en-US" sz="3200" dirty="0"/>
              <a:t>                   : </a:t>
            </a:r>
            <a:r>
              <a:rPr lang="en-US" sz="3200" dirty="0" err="1"/>
              <a:t>Alimatul</a:t>
            </a:r>
            <a:r>
              <a:rPr lang="en-US" sz="3200" dirty="0"/>
              <a:t> </a:t>
            </a:r>
            <a:r>
              <a:rPr lang="en-US" sz="3200" dirty="0" err="1"/>
              <a:t>Qibtiyah</a:t>
            </a:r>
            <a:endParaRPr lang="en-US" sz="3200" dirty="0"/>
          </a:p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10.  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Lembaga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Kebudayaan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200" dirty="0" err="1"/>
              <a:t>Ketua</a:t>
            </a:r>
            <a:r>
              <a:rPr lang="en-US" sz="3200" dirty="0"/>
              <a:t>                     : </a:t>
            </a:r>
            <a:r>
              <a:rPr lang="en-US" sz="3200" dirty="0" err="1"/>
              <a:t>Mahsunah</a:t>
            </a:r>
            <a:r>
              <a:rPr lang="en-US" sz="3200" dirty="0"/>
              <a:t> </a:t>
            </a:r>
            <a:r>
              <a:rPr lang="en-US" sz="3200" dirty="0" err="1"/>
              <a:t>Syakir</a:t>
            </a:r>
            <a:endParaRPr lang="en-US" sz="3200" dirty="0"/>
          </a:p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11.  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Lembaga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Lingkungan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Hidup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Kebencanaan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200" dirty="0" err="1"/>
              <a:t>Ketua</a:t>
            </a:r>
            <a:r>
              <a:rPr lang="en-US" sz="3200" dirty="0"/>
              <a:t>                   </a:t>
            </a:r>
            <a:r>
              <a:rPr lang="en-US" sz="3200" dirty="0" smtClean="0"/>
              <a:t>  : </a:t>
            </a:r>
            <a:r>
              <a:rPr lang="en-US" sz="3200" dirty="0" err="1" smtClean="0"/>
              <a:t>Nurni</a:t>
            </a:r>
            <a:r>
              <a:rPr lang="en-US" sz="3200" dirty="0" smtClean="0"/>
              <a:t> </a:t>
            </a:r>
            <a:r>
              <a:rPr lang="en-US" sz="3200" dirty="0" err="1" smtClean="0"/>
              <a:t>Akma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err="1" smtClean="0"/>
              <a:t>Struktur</a:t>
            </a:r>
            <a:r>
              <a:rPr lang="en-US" sz="3200" b="1" dirty="0" smtClean="0"/>
              <a:t> </a:t>
            </a:r>
            <a:r>
              <a:rPr lang="en-US" sz="3200" b="1" dirty="0" err="1"/>
              <a:t>Organisasi</a:t>
            </a:r>
            <a:r>
              <a:rPr lang="en-US" sz="3200" b="1" dirty="0"/>
              <a:t> ‘</a:t>
            </a:r>
            <a:r>
              <a:rPr lang="en-US" sz="3200" b="1" dirty="0" err="1"/>
              <a:t>Aisyiyah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‘</a:t>
            </a:r>
            <a:r>
              <a:rPr lang="en-US" dirty="0" err="1"/>
              <a:t>Aisyiyah</a:t>
            </a:r>
            <a:r>
              <a:rPr lang="en-US" dirty="0"/>
              <a:t> (PPA)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yang </a:t>
            </a:r>
            <a:r>
              <a:rPr lang="en-US" dirty="0" err="1"/>
              <a:t>memimpin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.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dirty="0"/>
              <a:t>– </a:t>
            </a:r>
            <a:r>
              <a:rPr lang="en-US" dirty="0" err="1"/>
              <a:t>Pimpinan</a:t>
            </a:r>
            <a:r>
              <a:rPr lang="en-US" dirty="0"/>
              <a:t> Wilayah ‘</a:t>
            </a:r>
            <a:r>
              <a:rPr lang="en-US" dirty="0" err="1"/>
              <a:t>Aisyiyah</a:t>
            </a:r>
            <a:r>
              <a:rPr lang="en-US" dirty="0"/>
              <a:t> (PWA)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.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dirty="0"/>
              <a:t>– </a:t>
            </a:r>
            <a:r>
              <a:rPr lang="en-US" dirty="0" err="1"/>
              <a:t>Pimpinan</a:t>
            </a:r>
            <a:r>
              <a:rPr lang="en-US" dirty="0"/>
              <a:t> Daerah ‘</a:t>
            </a:r>
            <a:r>
              <a:rPr lang="en-US" dirty="0" err="1"/>
              <a:t>Aisyiyah</a:t>
            </a:r>
            <a:r>
              <a:rPr lang="en-US" dirty="0"/>
              <a:t> (PDA)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kabupaten</a:t>
            </a:r>
            <a:r>
              <a:rPr lang="en-US" dirty="0"/>
              <a:t>/</a:t>
            </a:r>
            <a:r>
              <a:rPr lang="en-US" dirty="0" err="1"/>
              <a:t>kota</a:t>
            </a:r>
            <a:endParaRPr lang="en-US" dirty="0"/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dirty="0"/>
              <a:t>–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‘</a:t>
            </a:r>
            <a:r>
              <a:rPr lang="en-US" dirty="0" err="1"/>
              <a:t>Aisyiyah</a:t>
            </a:r>
            <a:r>
              <a:rPr lang="en-US" dirty="0"/>
              <a:t> (PCA)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kecamatan</a:t>
            </a:r>
            <a:endParaRPr lang="en-US" dirty="0"/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dirty="0"/>
              <a:t>– </a:t>
            </a:r>
            <a:r>
              <a:rPr lang="en-US" dirty="0" err="1"/>
              <a:t>Pimpinan</a:t>
            </a:r>
            <a:r>
              <a:rPr lang="en-US" dirty="0"/>
              <a:t> Ranting ‘</a:t>
            </a:r>
            <a:r>
              <a:rPr lang="en-US" dirty="0" err="1"/>
              <a:t>Aisyiyah</a:t>
            </a:r>
            <a:r>
              <a:rPr lang="en-US" dirty="0"/>
              <a:t> (PRA)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kelurahan</a:t>
            </a:r>
            <a:r>
              <a:rPr lang="en-US" dirty="0"/>
              <a:t>, </a:t>
            </a:r>
            <a:r>
              <a:rPr lang="en-US" dirty="0" err="1"/>
              <a:t>desa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kampung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464</Words>
  <Application>Microsoft Office PowerPoint</Application>
  <PresentationFormat>On-screen Show (4:3)</PresentationFormat>
  <Paragraphs>127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Aisyiyah</vt:lpstr>
      <vt:lpstr>AKAR BERDIRINYA</vt:lpstr>
      <vt:lpstr>Slide 3</vt:lpstr>
      <vt:lpstr>Slide 4</vt:lpstr>
      <vt:lpstr>Slide 5</vt:lpstr>
      <vt:lpstr> Susunan Pimpinan Pusat 'Aisyiyah periode 2015 - 2020 </vt:lpstr>
      <vt:lpstr>Slide 7</vt:lpstr>
      <vt:lpstr>Slide 8</vt:lpstr>
      <vt:lpstr> Struktur Organisasi ‘Aisyiyah </vt:lpstr>
      <vt:lpstr> Kerjasama </vt:lpstr>
      <vt:lpstr>Peran dan Perkembangan ‘Aisyiyah </vt:lpstr>
      <vt:lpstr>Slide 12</vt:lpstr>
      <vt:lpstr>Slide 13</vt:lpstr>
      <vt:lpstr>Slide 14</vt:lpstr>
      <vt:lpstr>DATA AMAL USAHA ‘AISYIYAH</vt:lpstr>
      <vt:lpstr>Kesehatan</vt:lpstr>
      <vt:lpstr>Slide 17</vt:lpstr>
      <vt:lpstr>Slide 18</vt:lpstr>
      <vt:lpstr>Slide 19</vt:lpstr>
      <vt:lpstr>RS Aisyiyah Muntilan </vt:lpstr>
      <vt:lpstr>B. PENDIDIKAN </vt:lpstr>
      <vt:lpstr>Pendidikan</vt:lpstr>
      <vt:lpstr>Slide 23</vt:lpstr>
      <vt:lpstr>Slide 24</vt:lpstr>
      <vt:lpstr>Slide 25</vt:lpstr>
      <vt:lpstr>Slide 26</vt:lpstr>
      <vt:lpstr>Kesejahteraan Sosial</vt:lpstr>
      <vt:lpstr>Slide 28</vt:lpstr>
      <vt:lpstr>Ekonomi</vt:lpstr>
      <vt:lpstr>Slide 30</vt:lpstr>
      <vt:lpstr>Hukum dan Ham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Aisyiyah</dc:title>
  <dc:creator>Pak_Darojat_UMS</dc:creator>
  <cp:lastModifiedBy>Pak_Darojat_UMS</cp:lastModifiedBy>
  <cp:revision>7</cp:revision>
  <dcterms:created xsi:type="dcterms:W3CDTF">2018-05-29T23:45:40Z</dcterms:created>
  <dcterms:modified xsi:type="dcterms:W3CDTF">2018-05-31T00:54:06Z</dcterms:modified>
</cp:coreProperties>
</file>