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BC1E-4E66-42EF-94C6-74EA1DE7B7FC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374D-AA28-4AAE-8A04-D96651876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BC1E-4E66-42EF-94C6-74EA1DE7B7FC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374D-AA28-4AAE-8A04-D96651876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BC1E-4E66-42EF-94C6-74EA1DE7B7FC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374D-AA28-4AAE-8A04-D96651876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BC1E-4E66-42EF-94C6-74EA1DE7B7FC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374D-AA28-4AAE-8A04-D96651876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BC1E-4E66-42EF-94C6-74EA1DE7B7FC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374D-AA28-4AAE-8A04-D96651876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BC1E-4E66-42EF-94C6-74EA1DE7B7FC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374D-AA28-4AAE-8A04-D96651876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BC1E-4E66-42EF-94C6-74EA1DE7B7FC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374D-AA28-4AAE-8A04-D96651876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BC1E-4E66-42EF-94C6-74EA1DE7B7FC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374D-AA28-4AAE-8A04-D96651876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BC1E-4E66-42EF-94C6-74EA1DE7B7FC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374D-AA28-4AAE-8A04-D96651876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BC1E-4E66-42EF-94C6-74EA1DE7B7FC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374D-AA28-4AAE-8A04-D96651876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BC1E-4E66-42EF-94C6-74EA1DE7B7FC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374D-AA28-4AAE-8A04-D96651876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3BC1E-4E66-42EF-94C6-74EA1DE7B7FC}" type="datetimeFigureOut">
              <a:rPr lang="en-US" smtClean="0"/>
              <a:pPr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4374D-AA28-4AAE-8A04-D966518769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Landasan</a:t>
            </a:r>
            <a:r>
              <a:rPr lang="en-US" dirty="0" smtClean="0">
                <a:solidFill>
                  <a:schemeClr val="bg1"/>
                </a:solidFill>
              </a:rPr>
              <a:t> Ideal </a:t>
            </a:r>
            <a:r>
              <a:rPr lang="en-US" dirty="0" err="1" smtClean="0">
                <a:solidFill>
                  <a:schemeClr val="bg1"/>
                </a:solidFill>
              </a:rPr>
              <a:t>Muhammadiyah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67000" y="228600"/>
            <a:ext cx="4038600" cy="76200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Kepribadian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Muhammadiyah</a:t>
            </a:r>
            <a:endParaRPr 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990600"/>
            <a:ext cx="2057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 </a:t>
            </a:r>
            <a:r>
              <a:rPr lang="en-US" dirty="0" err="1" smtClean="0"/>
              <a:t>Sejarah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752600"/>
            <a:ext cx="32004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Kursus</a:t>
            </a:r>
            <a:r>
              <a:rPr lang="en-US" dirty="0" smtClean="0"/>
              <a:t> </a:t>
            </a:r>
            <a:r>
              <a:rPr lang="en-US" dirty="0" err="1" smtClean="0"/>
              <a:t>Pimpinan</a:t>
            </a:r>
            <a:endParaRPr lang="en-US" dirty="0" smtClean="0"/>
          </a:p>
          <a:p>
            <a:pPr algn="ctr"/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diselenggarakan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PP </a:t>
            </a:r>
            <a:r>
              <a:rPr lang="en-US" dirty="0" err="1" smtClean="0"/>
              <a:t>Muhammadiyah</a:t>
            </a:r>
            <a:r>
              <a:rPr lang="en-US" dirty="0" smtClean="0"/>
              <a:t>,</a:t>
            </a:r>
          </a:p>
          <a:p>
            <a:pPr algn="ctr"/>
            <a:r>
              <a:rPr lang="en-US" dirty="0" err="1" smtClean="0"/>
              <a:t>Bulan</a:t>
            </a:r>
            <a:r>
              <a:rPr lang="en-US" dirty="0" smtClean="0"/>
              <a:t> </a:t>
            </a:r>
            <a:r>
              <a:rPr lang="en-US" dirty="0" err="1" smtClean="0"/>
              <a:t>Ramadhan</a:t>
            </a:r>
            <a:r>
              <a:rPr lang="en-US" dirty="0" smtClean="0"/>
              <a:t> 1381 H,</a:t>
            </a:r>
          </a:p>
          <a:p>
            <a:pPr algn="ctr"/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utusan2 </a:t>
            </a:r>
            <a:r>
              <a:rPr lang="en-US" dirty="0" err="1" smtClean="0"/>
              <a:t>Pimpinan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r>
              <a:rPr lang="en-US" dirty="0" smtClean="0"/>
              <a:t> Daerah  se-Indonesia.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38600" y="1828800"/>
            <a:ext cx="24384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KH </a:t>
            </a:r>
            <a:r>
              <a:rPr lang="en-US" dirty="0" err="1" smtClean="0"/>
              <a:t>Fakih</a:t>
            </a:r>
            <a:r>
              <a:rPr lang="en-US" dirty="0" smtClean="0"/>
              <a:t> </a:t>
            </a:r>
            <a:r>
              <a:rPr lang="en-US" dirty="0" err="1" smtClean="0"/>
              <a:t>Oesman</a:t>
            </a:r>
            <a:endParaRPr lang="en-US" dirty="0" smtClean="0"/>
          </a:p>
          <a:p>
            <a:pPr algn="ctr"/>
            <a:r>
              <a:rPr lang="en-US" dirty="0" err="1" smtClean="0"/>
              <a:t>Sampaikan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endParaRPr lang="en-US" dirty="0" smtClean="0"/>
          </a:p>
          <a:p>
            <a:pPr algn="ctr"/>
            <a:r>
              <a:rPr lang="en-US" dirty="0" smtClean="0"/>
              <a:t>“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?”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581400" y="25146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58000" y="1219200"/>
            <a:ext cx="21336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PP </a:t>
            </a:r>
            <a:r>
              <a:rPr lang="en-US" dirty="0" err="1" smtClean="0"/>
              <a:t>Muhammadiyah</a:t>
            </a:r>
            <a:r>
              <a:rPr lang="en-US" dirty="0" smtClean="0"/>
              <a:t> </a:t>
            </a:r>
            <a:r>
              <a:rPr lang="en-US" dirty="0" err="1" smtClean="0"/>
              <a:t>menunjuk</a:t>
            </a:r>
            <a:r>
              <a:rPr lang="en-US" dirty="0" smtClean="0"/>
              <a:t>  : KH </a:t>
            </a:r>
            <a:r>
              <a:rPr lang="en-US" dirty="0" err="1" smtClean="0"/>
              <a:t>Fakih</a:t>
            </a:r>
            <a:r>
              <a:rPr lang="en-US" dirty="0" smtClean="0"/>
              <a:t> </a:t>
            </a:r>
            <a:r>
              <a:rPr lang="en-US" dirty="0" err="1" smtClean="0"/>
              <a:t>Oesman</a:t>
            </a:r>
            <a:r>
              <a:rPr lang="en-US" dirty="0" smtClean="0"/>
              <a:t> &amp; Prof. KH </a:t>
            </a:r>
            <a:r>
              <a:rPr lang="en-US" dirty="0" err="1" smtClean="0"/>
              <a:t>Faried</a:t>
            </a:r>
            <a:r>
              <a:rPr lang="en-US" dirty="0" smtClean="0"/>
              <a:t> </a:t>
            </a:r>
            <a:r>
              <a:rPr lang="en-US" dirty="0" err="1" smtClean="0"/>
              <a:t>Ma’ruf</a:t>
            </a:r>
            <a:r>
              <a:rPr lang="en-US" dirty="0" smtClean="0"/>
              <a:t>, </a:t>
            </a:r>
            <a:r>
              <a:rPr lang="en-US" dirty="0" err="1" smtClean="0"/>
              <a:t>Djarnawi</a:t>
            </a:r>
            <a:r>
              <a:rPr lang="en-US" dirty="0" smtClean="0"/>
              <a:t> </a:t>
            </a:r>
            <a:r>
              <a:rPr lang="en-US" dirty="0" err="1" smtClean="0"/>
              <a:t>Hadikusuma</a:t>
            </a:r>
            <a:r>
              <a:rPr lang="en-US" dirty="0" smtClean="0"/>
              <a:t>, M. </a:t>
            </a:r>
            <a:r>
              <a:rPr lang="en-US" dirty="0" err="1" smtClean="0"/>
              <a:t>Djindar</a:t>
            </a:r>
            <a:r>
              <a:rPr lang="en-US" dirty="0" smtClean="0"/>
              <a:t> </a:t>
            </a:r>
            <a:r>
              <a:rPr lang="en-US" dirty="0" err="1" smtClean="0"/>
              <a:t>Tamimy</a:t>
            </a:r>
            <a:r>
              <a:rPr lang="en-US" dirty="0" smtClean="0"/>
              <a:t>, Dr. </a:t>
            </a:r>
            <a:r>
              <a:rPr lang="en-US" dirty="0" err="1" smtClean="0"/>
              <a:t>Hamka</a:t>
            </a:r>
            <a:r>
              <a:rPr lang="en-US" dirty="0" smtClean="0"/>
              <a:t>, </a:t>
            </a:r>
            <a:r>
              <a:rPr lang="en-US" dirty="0" err="1" smtClean="0"/>
              <a:t>K.Mh</a:t>
            </a:r>
            <a:r>
              <a:rPr lang="en-US" dirty="0" smtClean="0"/>
              <a:t>. </a:t>
            </a:r>
            <a:r>
              <a:rPr lang="en-US" dirty="0" err="1" smtClean="0"/>
              <a:t>Wardan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 M. </a:t>
            </a:r>
            <a:r>
              <a:rPr lang="en-US" dirty="0" err="1" smtClean="0"/>
              <a:t>Saleh</a:t>
            </a:r>
            <a:r>
              <a:rPr lang="en-US" dirty="0" smtClean="0"/>
              <a:t> Ibrahim </a:t>
            </a:r>
            <a:r>
              <a:rPr lang="en-US" dirty="0" err="1" smtClean="0"/>
              <a:t>merumuskan</a:t>
            </a:r>
            <a:r>
              <a:rPr lang="en-US" dirty="0" smtClean="0"/>
              <a:t>  </a:t>
            </a:r>
            <a:r>
              <a:rPr lang="en-US" dirty="0" err="1" smtClean="0"/>
              <a:t>Kepribadian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6553200" y="24384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267200" y="4114800"/>
            <a:ext cx="2057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Sidang</a:t>
            </a:r>
            <a:r>
              <a:rPr lang="en-US" dirty="0" smtClean="0"/>
              <a:t> </a:t>
            </a:r>
            <a:r>
              <a:rPr lang="en-US" dirty="0" err="1" smtClean="0"/>
              <a:t>Pleno</a:t>
            </a:r>
            <a:r>
              <a:rPr lang="en-US" dirty="0" smtClean="0"/>
              <a:t> PP </a:t>
            </a:r>
            <a:r>
              <a:rPr lang="en-US" dirty="0" err="1" smtClean="0"/>
              <a:t>Muhammadiyah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486400" y="5562600"/>
            <a:ext cx="2286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Sidang</a:t>
            </a:r>
            <a:r>
              <a:rPr lang="en-US" dirty="0" smtClean="0"/>
              <a:t> </a:t>
            </a:r>
            <a:r>
              <a:rPr lang="en-US" dirty="0" err="1" smtClean="0"/>
              <a:t>Tanwir</a:t>
            </a:r>
            <a:r>
              <a:rPr lang="en-US" dirty="0" smtClean="0"/>
              <a:t> (25-28 </a:t>
            </a:r>
            <a:r>
              <a:rPr lang="en-US" dirty="0" err="1" smtClean="0"/>
              <a:t>Agustus</a:t>
            </a:r>
            <a:r>
              <a:rPr lang="en-US" dirty="0" smtClean="0"/>
              <a:t> 1962)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5334000"/>
            <a:ext cx="19050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Muktamar</a:t>
            </a:r>
            <a:r>
              <a:rPr lang="en-US" dirty="0" smtClean="0"/>
              <a:t> ke-35 </a:t>
            </a:r>
            <a:r>
              <a:rPr lang="en-US" dirty="0" err="1" smtClean="0"/>
              <a:t>di</a:t>
            </a:r>
            <a:r>
              <a:rPr lang="en-US" dirty="0" smtClean="0"/>
              <a:t> Jakarta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28600" y="4267200"/>
            <a:ext cx="2438400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Sidang</a:t>
            </a:r>
            <a:r>
              <a:rPr lang="en-US" dirty="0" smtClean="0"/>
              <a:t> </a:t>
            </a:r>
            <a:r>
              <a:rPr lang="en-US" dirty="0" err="1" smtClean="0"/>
              <a:t>Pleno</a:t>
            </a:r>
            <a:r>
              <a:rPr lang="en-US" dirty="0" smtClean="0"/>
              <a:t> PP </a:t>
            </a:r>
            <a:r>
              <a:rPr lang="en-US" dirty="0" err="1" smtClean="0"/>
              <a:t>Muhammadiyah</a:t>
            </a:r>
            <a:r>
              <a:rPr lang="en-US" dirty="0" smtClean="0"/>
              <a:t>, 29 April 1963 </a:t>
            </a:r>
            <a:r>
              <a:rPr lang="en-US" dirty="0" err="1" smtClean="0"/>
              <a:t>disahkan</a:t>
            </a:r>
            <a:r>
              <a:rPr lang="en-US" dirty="0" smtClean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“</a:t>
            </a:r>
            <a:r>
              <a:rPr lang="en-US" dirty="0" err="1" smtClean="0"/>
              <a:t>Matan</a:t>
            </a:r>
            <a:r>
              <a:rPr lang="en-US" dirty="0" smtClean="0"/>
              <a:t> </a:t>
            </a:r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Kepribadian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endParaRPr lang="en-US" dirty="0"/>
          </a:p>
        </p:txBody>
      </p:sp>
      <p:sp>
        <p:nvSpPr>
          <p:cNvPr id="15" name="Left Arrow 14"/>
          <p:cNvSpPr/>
          <p:nvPr/>
        </p:nvSpPr>
        <p:spPr>
          <a:xfrm>
            <a:off x="6400800" y="4343400"/>
            <a:ext cx="304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638800" y="50292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5181600" y="5867400"/>
            <a:ext cx="152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>
            <a:off x="2743200" y="5715000"/>
            <a:ext cx="304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Matan</a:t>
            </a:r>
            <a:r>
              <a:rPr lang="en-US" dirty="0" smtClean="0"/>
              <a:t> </a:t>
            </a:r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Kepribadian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Amal</a:t>
            </a:r>
            <a:r>
              <a:rPr lang="en-US" dirty="0" smtClean="0"/>
              <a:t> Usaha </a:t>
            </a:r>
            <a:r>
              <a:rPr lang="en-US" dirty="0" err="1" smtClean="0"/>
              <a:t>Muhammadiyah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 smtClean="0"/>
              <a:t>Pedoman</a:t>
            </a:r>
            <a:r>
              <a:rPr lang="en-US" dirty="0" smtClean="0"/>
              <a:t> </a:t>
            </a:r>
            <a:r>
              <a:rPr lang="en-US" dirty="0" err="1" smtClean="0"/>
              <a:t>Amal</a:t>
            </a:r>
            <a:r>
              <a:rPr lang="en-US" dirty="0" smtClean="0"/>
              <a:t> Usaha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Perjuangan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Apakah</a:t>
            </a:r>
            <a:r>
              <a:rPr lang="en-US" sz="2800" dirty="0" smtClean="0"/>
              <a:t> </a:t>
            </a:r>
            <a:r>
              <a:rPr lang="en-US" sz="2800" dirty="0" err="1" smtClean="0"/>
              <a:t>Muhammadiyah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 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memahami</a:t>
            </a:r>
            <a:r>
              <a:rPr lang="en-US" sz="1800" dirty="0" smtClean="0"/>
              <a:t> </a:t>
            </a:r>
            <a:r>
              <a:rPr lang="en-US" sz="1800" dirty="0" err="1" smtClean="0"/>
              <a:t>kepribadian</a:t>
            </a:r>
            <a:r>
              <a:rPr lang="en-US" sz="1800" dirty="0" smtClean="0"/>
              <a:t> </a:t>
            </a:r>
            <a:r>
              <a:rPr lang="en-US" sz="1800" dirty="0" err="1" smtClean="0"/>
              <a:t>Muhmmadiyah</a:t>
            </a:r>
            <a:r>
              <a:rPr lang="en-US" sz="1800" dirty="0" smtClean="0"/>
              <a:t> </a:t>
            </a:r>
            <a:r>
              <a:rPr lang="en-US" sz="1800" dirty="0" err="1" smtClean="0"/>
              <a:t>maka</a:t>
            </a:r>
            <a:r>
              <a:rPr lang="en-US" sz="1800" dirty="0" smtClean="0"/>
              <a:t> </a:t>
            </a:r>
            <a:r>
              <a:rPr lang="en-US" sz="1800" dirty="0" err="1" smtClean="0"/>
              <a:t>perlu</a:t>
            </a:r>
            <a:r>
              <a:rPr lang="en-US" sz="1800" dirty="0" smtClean="0"/>
              <a:t> </a:t>
            </a:r>
            <a:r>
              <a:rPr lang="en-US" sz="1800" dirty="0" err="1" smtClean="0"/>
              <a:t>diajukan</a:t>
            </a:r>
            <a:r>
              <a:rPr lang="en-US" sz="1800" dirty="0" smtClean="0"/>
              <a:t> </a:t>
            </a:r>
            <a:r>
              <a:rPr lang="en-US" sz="1800" dirty="0" err="1" smtClean="0"/>
              <a:t>pertanyaan</a:t>
            </a:r>
            <a:r>
              <a:rPr lang="en-US" sz="1800" dirty="0" smtClean="0"/>
              <a:t>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 smtClean="0"/>
              <a:t>berikut</a:t>
            </a:r>
            <a:r>
              <a:rPr lang="en-US" sz="1800" dirty="0" smtClean="0"/>
              <a:t> </a:t>
            </a:r>
            <a:r>
              <a:rPr lang="en-US" sz="1800" b="1" dirty="0" smtClean="0"/>
              <a:t>; “</a:t>
            </a:r>
            <a:r>
              <a:rPr lang="en-US" sz="1800" b="1" dirty="0" err="1" smtClean="0"/>
              <a:t>Apakah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muhammadiyah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itu</a:t>
            </a:r>
            <a:r>
              <a:rPr lang="en-US" sz="1800" b="1" dirty="0" smtClean="0"/>
              <a:t>/”  </a:t>
            </a:r>
            <a:endParaRPr lang="en-US" sz="1800" dirty="0" smtClean="0"/>
          </a:p>
          <a:p>
            <a:pPr lvl="1"/>
            <a:r>
              <a:rPr lang="en-US" sz="1800" dirty="0" err="1" smtClean="0"/>
              <a:t>Muhammadiyah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 </a:t>
            </a:r>
            <a:r>
              <a:rPr lang="en-US" sz="1800" b="1" dirty="0" err="1" smtClean="0"/>
              <a:t>persyarikatan</a:t>
            </a:r>
            <a:r>
              <a:rPr lang="en-US" sz="1800" b="1" dirty="0" smtClean="0"/>
              <a:t> yang </a:t>
            </a:r>
            <a:r>
              <a:rPr lang="en-US" sz="1800" b="1" dirty="0" err="1" smtClean="0"/>
              <a:t>merupakan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gerakan</a:t>
            </a:r>
            <a:r>
              <a:rPr lang="en-US" sz="1800" b="1" dirty="0" smtClean="0"/>
              <a:t> Islam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err="1" smtClean="0"/>
              <a:t>Maksud</a:t>
            </a:r>
            <a:r>
              <a:rPr lang="en-US" sz="1800" dirty="0" smtClean="0"/>
              <a:t> </a:t>
            </a:r>
            <a:r>
              <a:rPr lang="en-US" sz="1800" dirty="0" err="1" smtClean="0"/>
              <a:t>geraknya</a:t>
            </a:r>
            <a:r>
              <a:rPr lang="en-US" sz="1800" dirty="0" smtClean="0"/>
              <a:t> </a:t>
            </a:r>
            <a:r>
              <a:rPr lang="en-US" sz="1800" dirty="0" err="1" smtClean="0"/>
              <a:t>ialah</a:t>
            </a:r>
            <a:r>
              <a:rPr lang="en-US" sz="1800" dirty="0" smtClean="0"/>
              <a:t> </a:t>
            </a:r>
            <a:r>
              <a:rPr lang="en-US" sz="1800" b="1" dirty="0" err="1" smtClean="0"/>
              <a:t>Dakwah</a:t>
            </a:r>
            <a:r>
              <a:rPr lang="en-US" sz="1800" b="1" dirty="0" smtClean="0"/>
              <a:t> Islam </a:t>
            </a:r>
            <a:r>
              <a:rPr lang="en-US" sz="1800" b="1" dirty="0" err="1" smtClean="0"/>
              <a:t>dan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amar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makruf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nahi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mungkar</a:t>
            </a:r>
            <a:r>
              <a:rPr lang="en-US" sz="1800" dirty="0" smtClean="0"/>
              <a:t> yang </a:t>
            </a:r>
            <a:r>
              <a:rPr lang="en-US" sz="1800" dirty="0" err="1" smtClean="0"/>
              <a:t>ditujukan</a:t>
            </a:r>
            <a:r>
              <a:rPr lang="en-US" sz="1800" dirty="0" smtClean="0"/>
              <a:t> </a:t>
            </a:r>
            <a:r>
              <a:rPr lang="en-US" sz="1800" dirty="0" err="1" smtClean="0"/>
              <a:t>kepada</a:t>
            </a:r>
            <a:r>
              <a:rPr lang="en-US" sz="1800" dirty="0" smtClean="0"/>
              <a:t> </a:t>
            </a:r>
            <a:r>
              <a:rPr lang="en-US" sz="1800" dirty="0" err="1" smtClean="0"/>
              <a:t>dua</a:t>
            </a:r>
            <a:r>
              <a:rPr lang="en-US" sz="1800" dirty="0" smtClean="0"/>
              <a:t> </a:t>
            </a:r>
            <a:r>
              <a:rPr lang="en-US" sz="1800" dirty="0" err="1" smtClean="0"/>
              <a:t>bidang</a:t>
            </a:r>
            <a:r>
              <a:rPr lang="en-US" sz="1800" dirty="0" smtClean="0"/>
              <a:t> ; </a:t>
            </a:r>
            <a:r>
              <a:rPr lang="en-US" sz="1800" b="1" dirty="0" smtClean="0"/>
              <a:t>(1) </a:t>
            </a:r>
            <a:r>
              <a:rPr lang="en-US" sz="1800" b="1" dirty="0" err="1" smtClean="0">
                <a:solidFill>
                  <a:srgbClr val="00B0F0"/>
                </a:solidFill>
              </a:rPr>
              <a:t>perorangan</a:t>
            </a:r>
            <a:r>
              <a:rPr lang="en-US" sz="1800" b="1" dirty="0" smtClean="0"/>
              <a:t> </a:t>
            </a:r>
            <a:r>
              <a:rPr lang="en-US" sz="1800" dirty="0" err="1" smtClean="0"/>
              <a:t>dan</a:t>
            </a:r>
            <a:r>
              <a:rPr lang="en-US" sz="1800" b="1" dirty="0" smtClean="0"/>
              <a:t>  (2) </a:t>
            </a:r>
            <a:r>
              <a:rPr lang="en-US" sz="1800" b="1" dirty="0" err="1" smtClean="0">
                <a:solidFill>
                  <a:srgbClr val="00B0F0"/>
                </a:solidFill>
              </a:rPr>
              <a:t>masyarakat</a:t>
            </a:r>
            <a:r>
              <a:rPr lang="en-US" sz="1800" b="1" dirty="0" smtClean="0"/>
              <a:t>.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Dakwah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amar</a:t>
            </a:r>
            <a:r>
              <a:rPr lang="en-US" sz="1800" dirty="0" smtClean="0"/>
              <a:t> </a:t>
            </a:r>
            <a:r>
              <a:rPr lang="en-US" sz="1800" dirty="0" err="1" smtClean="0"/>
              <a:t>makruf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nahi</a:t>
            </a:r>
            <a:r>
              <a:rPr lang="en-US" sz="1800" dirty="0" smtClean="0"/>
              <a:t> </a:t>
            </a:r>
            <a:r>
              <a:rPr lang="en-US" sz="1800" dirty="0" err="1" smtClean="0"/>
              <a:t>mungkar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bidang</a:t>
            </a:r>
            <a:r>
              <a:rPr lang="en-US" sz="1800" dirty="0" smtClean="0"/>
              <a:t>  yang </a:t>
            </a:r>
            <a:r>
              <a:rPr lang="en-US" sz="1800" dirty="0" err="1" smtClean="0"/>
              <a:t>pertama</a:t>
            </a:r>
            <a:r>
              <a:rPr lang="en-US" sz="1800" dirty="0" smtClean="0"/>
              <a:t> (1)</a:t>
            </a:r>
            <a:r>
              <a:rPr lang="en-US" sz="1800" dirty="0" smtClean="0">
                <a:solidFill>
                  <a:srgbClr val="00B0F0"/>
                </a:solidFill>
              </a:rPr>
              <a:t> </a:t>
            </a:r>
            <a:r>
              <a:rPr lang="en-US" sz="1800" b="1" dirty="0" err="1" smtClean="0">
                <a:solidFill>
                  <a:srgbClr val="00B0F0"/>
                </a:solidFill>
              </a:rPr>
              <a:t>kepada</a:t>
            </a:r>
            <a:r>
              <a:rPr lang="en-US" sz="1800" b="1" dirty="0" smtClean="0">
                <a:solidFill>
                  <a:srgbClr val="00B0F0"/>
                </a:solidFill>
              </a:rPr>
              <a:t> </a:t>
            </a:r>
            <a:r>
              <a:rPr lang="en-US" sz="1800" b="1" dirty="0" err="1" smtClean="0">
                <a:solidFill>
                  <a:srgbClr val="00B0F0"/>
                </a:solidFill>
              </a:rPr>
              <a:t>perorangan</a:t>
            </a:r>
            <a:r>
              <a:rPr lang="en-US" sz="1800" dirty="0" smtClean="0"/>
              <a:t>, </a:t>
            </a:r>
            <a:r>
              <a:rPr lang="en-US" sz="1800" dirty="0" err="1" smtClean="0"/>
              <a:t>terbagi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dua</a:t>
            </a:r>
            <a:r>
              <a:rPr lang="en-US" sz="1800" dirty="0" smtClean="0"/>
              <a:t> </a:t>
            </a:r>
            <a:r>
              <a:rPr lang="en-US" sz="1800" dirty="0" err="1" smtClean="0"/>
              <a:t>golongan</a:t>
            </a:r>
            <a:r>
              <a:rPr lang="en-US" sz="1800" dirty="0" smtClean="0"/>
              <a:t> ; </a:t>
            </a:r>
            <a:r>
              <a:rPr lang="en-US" sz="1800" b="1" dirty="0" smtClean="0"/>
              <a:t>(a) </a:t>
            </a:r>
            <a:r>
              <a:rPr lang="en-US" sz="1800" b="1" dirty="0" err="1" smtClean="0">
                <a:solidFill>
                  <a:srgbClr val="00B0F0"/>
                </a:solidFill>
              </a:rPr>
              <a:t>kepada</a:t>
            </a:r>
            <a:r>
              <a:rPr lang="en-US" sz="1800" b="1" dirty="0" smtClean="0">
                <a:solidFill>
                  <a:srgbClr val="00B0F0"/>
                </a:solidFill>
              </a:rPr>
              <a:t> yang </a:t>
            </a:r>
            <a:r>
              <a:rPr lang="en-US" sz="1800" b="1" dirty="0" err="1" smtClean="0">
                <a:solidFill>
                  <a:srgbClr val="00B0F0"/>
                </a:solidFill>
              </a:rPr>
              <a:t>telah</a:t>
            </a:r>
            <a:r>
              <a:rPr lang="en-US" sz="1800" b="1" dirty="0" smtClean="0">
                <a:solidFill>
                  <a:srgbClr val="00B0F0"/>
                </a:solidFill>
              </a:rPr>
              <a:t> Islam</a:t>
            </a:r>
            <a:r>
              <a:rPr lang="en-US" sz="1800" dirty="0" smtClean="0"/>
              <a:t> </a:t>
            </a:r>
            <a:r>
              <a:rPr lang="en-US" sz="1800" dirty="0" err="1" smtClean="0"/>
              <a:t>bersifat</a:t>
            </a:r>
            <a:r>
              <a:rPr lang="en-US" sz="1800" dirty="0" smtClean="0"/>
              <a:t> </a:t>
            </a:r>
            <a:r>
              <a:rPr lang="en-US" sz="1800" dirty="0" err="1" smtClean="0"/>
              <a:t>pembaharuan</a:t>
            </a:r>
            <a:r>
              <a:rPr lang="en-US" sz="1800" dirty="0" smtClean="0"/>
              <a:t> (</a:t>
            </a:r>
            <a:r>
              <a:rPr lang="en-US" sz="1800" dirty="0" err="1" smtClean="0"/>
              <a:t>tajdid</a:t>
            </a:r>
            <a:r>
              <a:rPr lang="en-US" sz="1800" dirty="0" smtClean="0"/>
              <a:t>) </a:t>
            </a:r>
            <a:r>
              <a:rPr lang="en-US" sz="1800" dirty="0" err="1" smtClean="0"/>
              <a:t>yaitu</a:t>
            </a:r>
            <a:r>
              <a:rPr lang="en-US" sz="1800" dirty="0" smtClean="0"/>
              <a:t> </a:t>
            </a:r>
            <a:r>
              <a:rPr lang="en-US" sz="1800" dirty="0" err="1" smtClean="0"/>
              <a:t>mengembalikan</a:t>
            </a:r>
            <a:r>
              <a:rPr lang="en-US" sz="1800" dirty="0" smtClean="0"/>
              <a:t>  </a:t>
            </a:r>
            <a:r>
              <a:rPr lang="en-US" sz="1800" dirty="0" err="1" smtClean="0"/>
              <a:t>ajaran</a:t>
            </a:r>
            <a:r>
              <a:rPr lang="en-US" sz="1800" dirty="0" smtClean="0"/>
              <a:t> Islam </a:t>
            </a:r>
            <a:r>
              <a:rPr lang="en-US" sz="1800" dirty="0" err="1" smtClean="0"/>
              <a:t>kepada</a:t>
            </a:r>
            <a:r>
              <a:rPr lang="en-US" sz="1800" dirty="0" smtClean="0"/>
              <a:t> yang </a:t>
            </a:r>
            <a:r>
              <a:rPr lang="en-US" sz="1800" dirty="0" err="1" smtClean="0"/>
              <a:t>asli</a:t>
            </a:r>
            <a:r>
              <a:rPr lang="en-US" sz="1800" dirty="0" smtClean="0"/>
              <a:t> </a:t>
            </a:r>
            <a:r>
              <a:rPr lang="en-US" sz="1800" dirty="0" err="1" smtClean="0"/>
              <a:t>murni</a:t>
            </a:r>
            <a:r>
              <a:rPr lang="en-US" sz="1800" dirty="0" smtClean="0"/>
              <a:t>.  (</a:t>
            </a:r>
            <a:r>
              <a:rPr lang="en-US" sz="1800" b="1" dirty="0" smtClean="0"/>
              <a:t>b) </a:t>
            </a:r>
            <a:r>
              <a:rPr lang="en-US" sz="1800" b="1" dirty="0" err="1" smtClean="0">
                <a:solidFill>
                  <a:srgbClr val="00B0F0"/>
                </a:solidFill>
              </a:rPr>
              <a:t>kepada</a:t>
            </a:r>
            <a:r>
              <a:rPr lang="en-US" sz="1800" b="1" dirty="0" smtClean="0">
                <a:solidFill>
                  <a:srgbClr val="00B0F0"/>
                </a:solidFill>
              </a:rPr>
              <a:t> yang </a:t>
            </a:r>
            <a:r>
              <a:rPr lang="en-US" sz="1800" b="1" dirty="0" err="1" smtClean="0">
                <a:solidFill>
                  <a:srgbClr val="00B0F0"/>
                </a:solidFill>
              </a:rPr>
              <a:t>belum</a:t>
            </a:r>
            <a:r>
              <a:rPr lang="en-US" sz="1800" b="1" dirty="0" smtClean="0">
                <a:solidFill>
                  <a:srgbClr val="00B0F0"/>
                </a:solidFill>
              </a:rPr>
              <a:t> Islam</a:t>
            </a:r>
            <a:r>
              <a:rPr lang="en-US" sz="1800" dirty="0" smtClean="0"/>
              <a:t>, </a:t>
            </a:r>
            <a:r>
              <a:rPr lang="en-US" sz="1800" dirty="0" err="1" smtClean="0"/>
              <a:t>bersifat</a:t>
            </a:r>
            <a:r>
              <a:rPr lang="en-US" sz="1800" dirty="0" smtClean="0"/>
              <a:t> </a:t>
            </a:r>
            <a:r>
              <a:rPr lang="en-US" sz="1800" dirty="0" err="1" smtClean="0"/>
              <a:t>seruan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ajakan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memeluk</a:t>
            </a:r>
            <a:r>
              <a:rPr lang="en-US" sz="1800" dirty="0" smtClean="0"/>
              <a:t> agama Islam.</a:t>
            </a:r>
          </a:p>
          <a:p>
            <a:pPr lvl="1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Dakwah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amar</a:t>
            </a:r>
            <a:r>
              <a:rPr lang="en-US" sz="1800" dirty="0" smtClean="0"/>
              <a:t> </a:t>
            </a:r>
            <a:r>
              <a:rPr lang="en-US" sz="1800" dirty="0" err="1" smtClean="0"/>
              <a:t>makruf</a:t>
            </a:r>
            <a:r>
              <a:rPr lang="en-US" sz="1800" dirty="0" smtClean="0"/>
              <a:t>  </a:t>
            </a:r>
            <a:r>
              <a:rPr lang="en-US" sz="1800" dirty="0" err="1" smtClean="0"/>
              <a:t>nahi</a:t>
            </a:r>
            <a:r>
              <a:rPr lang="en-US" sz="1800" dirty="0" smtClean="0"/>
              <a:t> </a:t>
            </a:r>
            <a:r>
              <a:rPr lang="en-US" sz="1800" dirty="0" err="1" smtClean="0"/>
              <a:t>mungkar</a:t>
            </a:r>
            <a:r>
              <a:rPr lang="en-US" sz="1800" dirty="0" smtClean="0"/>
              <a:t> yang </a:t>
            </a:r>
            <a:r>
              <a:rPr lang="en-US" sz="1800" dirty="0" err="1" smtClean="0"/>
              <a:t>kedua</a:t>
            </a:r>
            <a:r>
              <a:rPr lang="en-US" sz="1800" dirty="0" smtClean="0"/>
              <a:t> (2) </a:t>
            </a:r>
            <a:r>
              <a:rPr lang="en-US" sz="1800" b="1" dirty="0" err="1" smtClean="0"/>
              <a:t>kepada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masyaraka</a:t>
            </a:r>
            <a:r>
              <a:rPr lang="en-US" sz="1800" dirty="0" err="1" smtClean="0"/>
              <a:t>t</a:t>
            </a:r>
            <a:r>
              <a:rPr lang="en-US" sz="1800" dirty="0" smtClean="0"/>
              <a:t>, </a:t>
            </a:r>
            <a:r>
              <a:rPr lang="en-US" sz="1800" dirty="0" err="1" smtClean="0"/>
              <a:t>bersifat</a:t>
            </a:r>
            <a:r>
              <a:rPr lang="en-US" sz="1800" dirty="0" smtClean="0"/>
              <a:t> </a:t>
            </a:r>
            <a:r>
              <a:rPr lang="en-US" sz="1800" dirty="0" err="1" smtClean="0"/>
              <a:t>perbaikan</a:t>
            </a:r>
            <a:r>
              <a:rPr lang="en-US" sz="1800" dirty="0" smtClean="0"/>
              <a:t>, </a:t>
            </a:r>
            <a:r>
              <a:rPr lang="en-US" sz="1800" dirty="0" err="1" smtClean="0"/>
              <a:t>bimbingan</a:t>
            </a:r>
            <a:r>
              <a:rPr lang="en-US" sz="1800" dirty="0" smtClean="0"/>
              <a:t> </a:t>
            </a:r>
            <a:r>
              <a:rPr lang="en-US" sz="1800" dirty="0" err="1" smtClean="0"/>
              <a:t>serta</a:t>
            </a:r>
            <a:r>
              <a:rPr lang="en-US" sz="1800" dirty="0" smtClean="0"/>
              <a:t> </a:t>
            </a:r>
            <a:r>
              <a:rPr lang="en-US" sz="1800" dirty="0" err="1" smtClean="0"/>
              <a:t>peringatan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err="1" smtClean="0"/>
              <a:t>Metode</a:t>
            </a:r>
            <a:r>
              <a:rPr lang="en-US" sz="1800" dirty="0" smtClean="0"/>
              <a:t> </a:t>
            </a:r>
            <a:r>
              <a:rPr lang="en-US" sz="1800" dirty="0" err="1" smtClean="0"/>
              <a:t>pelaksanannya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cara</a:t>
            </a:r>
            <a:r>
              <a:rPr lang="en-US" sz="1800" dirty="0" smtClean="0"/>
              <a:t> </a:t>
            </a:r>
            <a:r>
              <a:rPr lang="en-US" sz="1800" dirty="0" err="1" smtClean="0"/>
              <a:t>bermusyawarah</a:t>
            </a:r>
            <a:r>
              <a:rPr lang="en-US" sz="1800" dirty="0" smtClean="0"/>
              <a:t> </a:t>
            </a:r>
            <a:r>
              <a:rPr lang="en-US" sz="1800" dirty="0" err="1" smtClean="0"/>
              <a:t>atas</a:t>
            </a:r>
            <a:r>
              <a:rPr lang="en-US" sz="1800" dirty="0" smtClean="0"/>
              <a:t> </a:t>
            </a:r>
            <a:r>
              <a:rPr lang="en-US" sz="1800" dirty="0" err="1" smtClean="0"/>
              <a:t>dasar</a:t>
            </a:r>
            <a:r>
              <a:rPr lang="en-US" sz="1800" dirty="0" smtClean="0"/>
              <a:t> </a:t>
            </a:r>
            <a:r>
              <a:rPr lang="en-US" sz="1800" dirty="0" err="1" smtClean="0"/>
              <a:t>taqwa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mengharap</a:t>
            </a:r>
            <a:r>
              <a:rPr lang="en-US" sz="1800" dirty="0" smtClean="0"/>
              <a:t> </a:t>
            </a:r>
            <a:r>
              <a:rPr lang="en-US" sz="1800" dirty="0" err="1" smtClean="0"/>
              <a:t>keridhaan</a:t>
            </a:r>
            <a:r>
              <a:rPr lang="en-US" sz="1800" dirty="0" smtClean="0"/>
              <a:t> Allah </a:t>
            </a:r>
            <a:r>
              <a:rPr lang="en-US" sz="1800" dirty="0" err="1" smtClean="0"/>
              <a:t>semata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err="1" smtClean="0"/>
              <a:t>Tujuannya</a:t>
            </a:r>
            <a:r>
              <a:rPr lang="en-US" sz="1800" dirty="0" smtClean="0"/>
              <a:t>,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metode</a:t>
            </a:r>
            <a:r>
              <a:rPr lang="en-US" sz="1800" dirty="0" smtClean="0"/>
              <a:t> </a:t>
            </a:r>
            <a:r>
              <a:rPr lang="en-US" sz="1800" dirty="0" err="1" smtClean="0"/>
              <a:t>itu</a:t>
            </a:r>
            <a:r>
              <a:rPr lang="en-US" sz="1800" dirty="0" smtClean="0"/>
              <a:t> (</a:t>
            </a:r>
            <a:r>
              <a:rPr lang="en-US" sz="1800" i="1" dirty="0" err="1" smtClean="0"/>
              <a:t>amar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makruf</a:t>
            </a:r>
            <a:r>
              <a:rPr lang="en-US" sz="1800" i="1" dirty="0" smtClean="0"/>
              <a:t> an </a:t>
            </a:r>
            <a:r>
              <a:rPr lang="en-US" sz="1800" i="1" dirty="0" err="1" smtClean="0"/>
              <a:t>nahi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mungkar</a:t>
            </a:r>
            <a:r>
              <a:rPr lang="en-US" sz="1800" dirty="0" smtClean="0"/>
              <a:t>)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caranya</a:t>
            </a:r>
            <a:r>
              <a:rPr lang="en-US" sz="1800" dirty="0" smtClean="0"/>
              <a:t> </a:t>
            </a:r>
            <a:r>
              <a:rPr lang="en-US" sz="1800" dirty="0" err="1" smtClean="0"/>
              <a:t>masing-masing</a:t>
            </a:r>
            <a:r>
              <a:rPr lang="en-US" sz="1800" dirty="0" smtClean="0"/>
              <a:t> yang </a:t>
            </a:r>
            <a:r>
              <a:rPr lang="en-US" sz="1800" dirty="0" err="1" smtClean="0"/>
              <a:t>sesuai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Muhammadiyah</a:t>
            </a:r>
            <a:r>
              <a:rPr lang="en-US" sz="1800" dirty="0" smtClean="0"/>
              <a:t> </a:t>
            </a:r>
            <a:r>
              <a:rPr lang="en-US" sz="1800" dirty="0" err="1" smtClean="0"/>
              <a:t>menggerakkan</a:t>
            </a:r>
            <a:r>
              <a:rPr lang="en-US" sz="1800" dirty="0" smtClean="0"/>
              <a:t> </a:t>
            </a:r>
            <a:r>
              <a:rPr lang="en-US" sz="1800" dirty="0" err="1" smtClean="0"/>
              <a:t>masyarakat</a:t>
            </a:r>
            <a:r>
              <a:rPr lang="en-US" sz="1800" dirty="0" smtClean="0"/>
              <a:t> </a:t>
            </a:r>
            <a:r>
              <a:rPr lang="en-US" sz="1800" dirty="0" err="1" smtClean="0"/>
              <a:t>menuju</a:t>
            </a:r>
            <a:r>
              <a:rPr lang="en-US" sz="1800" dirty="0" smtClean="0"/>
              <a:t> </a:t>
            </a:r>
            <a:r>
              <a:rPr lang="en-US" sz="1800" dirty="0" smtClean="0">
                <a:solidFill>
                  <a:srgbClr val="00B0F0"/>
                </a:solidFill>
              </a:rPr>
              <a:t> “</a:t>
            </a:r>
            <a:r>
              <a:rPr lang="en-US" sz="1800" dirty="0" err="1" smtClean="0">
                <a:solidFill>
                  <a:srgbClr val="00B0F0"/>
                </a:solidFill>
              </a:rPr>
              <a:t>terwujudnya</a:t>
            </a:r>
            <a:r>
              <a:rPr lang="en-US" sz="1800" dirty="0" smtClean="0">
                <a:solidFill>
                  <a:srgbClr val="00B0F0"/>
                </a:solidFill>
              </a:rPr>
              <a:t> </a:t>
            </a:r>
            <a:r>
              <a:rPr lang="en-US" sz="1800" dirty="0" err="1" smtClean="0">
                <a:solidFill>
                  <a:srgbClr val="00B0F0"/>
                </a:solidFill>
              </a:rPr>
              <a:t>masyarakat</a:t>
            </a:r>
            <a:r>
              <a:rPr lang="en-US" sz="1800" dirty="0" smtClean="0">
                <a:solidFill>
                  <a:srgbClr val="00B0F0"/>
                </a:solidFill>
              </a:rPr>
              <a:t> Islam yang </a:t>
            </a:r>
            <a:r>
              <a:rPr lang="en-US" sz="1800" dirty="0" err="1" smtClean="0">
                <a:solidFill>
                  <a:srgbClr val="00B0F0"/>
                </a:solidFill>
              </a:rPr>
              <a:t>sebenar-benarnya</a:t>
            </a:r>
            <a:r>
              <a:rPr lang="en-US" sz="1800" dirty="0" smtClean="0">
                <a:solidFill>
                  <a:srgbClr val="00B0F0"/>
                </a:solidFill>
              </a:rPr>
              <a:t>”    </a:t>
            </a:r>
          </a:p>
          <a:p>
            <a:r>
              <a:rPr lang="en-US" sz="1800" dirty="0" smtClean="0"/>
              <a:t> 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Dasar</a:t>
            </a:r>
            <a:r>
              <a:rPr lang="en-US" sz="3600" dirty="0" smtClean="0"/>
              <a:t> </a:t>
            </a:r>
            <a:r>
              <a:rPr lang="en-US" sz="3600" dirty="0" err="1" smtClean="0"/>
              <a:t>Amal</a:t>
            </a:r>
            <a:r>
              <a:rPr lang="en-US" sz="3600" dirty="0" smtClean="0"/>
              <a:t> Usaha </a:t>
            </a:r>
            <a:r>
              <a:rPr lang="en-US" sz="3600" dirty="0" err="1" smtClean="0"/>
              <a:t>Muhammadiyah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berdasar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tauhid</a:t>
            </a:r>
            <a:r>
              <a:rPr lang="en-US" dirty="0" smtClean="0"/>
              <a:t>, </a:t>
            </a:r>
            <a:r>
              <a:rPr lang="en-US" dirty="0" err="1" smtClean="0"/>
              <a:t>ibadah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taat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Allah SWT.</a:t>
            </a:r>
            <a:endParaRPr lang="en-US" sz="3600" dirty="0" smtClean="0"/>
          </a:p>
          <a:p>
            <a:pPr lvl="1"/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bermasyarakat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  <a:endParaRPr lang="en-US" sz="3600" dirty="0" smtClean="0">
              <a:solidFill>
                <a:srgbClr val="00B0F0"/>
              </a:solidFill>
            </a:endParaRP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Mematuhi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ajaran-ajaran</a:t>
            </a:r>
            <a:r>
              <a:rPr lang="en-US" dirty="0" smtClean="0">
                <a:solidFill>
                  <a:srgbClr val="00B0F0"/>
                </a:solidFill>
              </a:rPr>
              <a:t>  Agama Islam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keyakinan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Islam </a:t>
            </a:r>
            <a:r>
              <a:rPr lang="en-US" dirty="0" err="1" smtClean="0"/>
              <a:t>itu</a:t>
            </a:r>
            <a:r>
              <a:rPr lang="en-US" dirty="0" smtClean="0"/>
              <a:t>  </a:t>
            </a:r>
            <a:r>
              <a:rPr lang="en-US" dirty="0" err="1" smtClean="0"/>
              <a:t>satu-satunya</a:t>
            </a:r>
            <a:r>
              <a:rPr lang="en-US" dirty="0" smtClean="0"/>
              <a:t> </a:t>
            </a: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kepribadian</a:t>
            </a:r>
            <a:r>
              <a:rPr lang="en-US" dirty="0" smtClean="0"/>
              <a:t>  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ketertiban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kebahagiaan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akhirat</a:t>
            </a:r>
            <a:endParaRPr lang="en-US" sz="3600" dirty="0" smtClean="0"/>
          </a:p>
          <a:p>
            <a:pPr lvl="1"/>
            <a:r>
              <a:rPr lang="en-US" dirty="0" err="1" smtClean="0"/>
              <a:t>Menegakkan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menjunjung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agama Islam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ibadah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Allah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ihsan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kemanusian</a:t>
            </a:r>
            <a:r>
              <a:rPr lang="en-US" dirty="0" smtClean="0"/>
              <a:t>.</a:t>
            </a:r>
            <a:endParaRPr lang="en-US" sz="3600" dirty="0" smtClean="0"/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Ittiba</a:t>
            </a:r>
            <a:r>
              <a:rPr lang="en-US" dirty="0" smtClean="0">
                <a:solidFill>
                  <a:srgbClr val="00B0F0"/>
                </a:solidFill>
              </a:rPr>
              <a:t>’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perjuangan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Muhammad SAW.</a:t>
            </a:r>
            <a:endParaRPr lang="en-US" sz="3600" dirty="0" smtClean="0"/>
          </a:p>
          <a:p>
            <a:pPr lvl="1"/>
            <a:r>
              <a:rPr lang="en-US" dirty="0" err="1" smtClean="0"/>
              <a:t>Melancarkan</a:t>
            </a:r>
            <a:r>
              <a:rPr lang="en-US" dirty="0" smtClean="0"/>
              <a:t> </a:t>
            </a:r>
            <a:r>
              <a:rPr lang="en-US" dirty="0" err="1" smtClean="0"/>
              <a:t>amal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perjuangan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ketertiban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organisasi</a:t>
            </a:r>
            <a:r>
              <a:rPr lang="en-US" dirty="0" smtClean="0"/>
              <a:t>.</a:t>
            </a:r>
            <a:endParaRPr lang="en-US" sz="36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Pedoman</a:t>
            </a:r>
            <a:r>
              <a:rPr lang="en-US" sz="2800" dirty="0" smtClean="0"/>
              <a:t> </a:t>
            </a:r>
            <a:r>
              <a:rPr lang="en-US" sz="2800" dirty="0" err="1" smtClean="0"/>
              <a:t>Amal</a:t>
            </a:r>
            <a:r>
              <a:rPr lang="en-US" sz="2800" dirty="0" smtClean="0"/>
              <a:t> Usaha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Perjuangan</a:t>
            </a:r>
            <a:r>
              <a:rPr lang="en-US" sz="2800" dirty="0" smtClean="0"/>
              <a:t> </a:t>
            </a:r>
            <a:r>
              <a:rPr lang="en-US" sz="2800" dirty="0" err="1" smtClean="0"/>
              <a:t>Muhammadiyah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 lvl="1"/>
            <a:r>
              <a:rPr lang="en-US" dirty="0" err="1" smtClean="0"/>
              <a:t>Berpegang</a:t>
            </a:r>
            <a:r>
              <a:rPr lang="en-US" dirty="0" smtClean="0"/>
              <a:t> </a:t>
            </a:r>
            <a:r>
              <a:rPr lang="en-US" dirty="0" err="1" smtClean="0"/>
              <a:t>teguh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Allah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RasulNya</a:t>
            </a:r>
            <a:r>
              <a:rPr lang="en-US" dirty="0" smtClean="0"/>
              <a:t>.</a:t>
            </a:r>
            <a:endParaRPr lang="en-US" sz="3600" dirty="0" smtClean="0"/>
          </a:p>
          <a:p>
            <a:pPr lvl="1"/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segenap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lapangan</a:t>
            </a:r>
            <a:r>
              <a:rPr lang="en-US" dirty="0" smtClean="0"/>
              <a:t>  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menempuh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yang </a:t>
            </a:r>
            <a:r>
              <a:rPr lang="en-US" dirty="0" err="1" smtClean="0"/>
              <a:t>diridhai</a:t>
            </a:r>
            <a:r>
              <a:rPr lang="en-US" dirty="0" smtClean="0"/>
              <a:t> Allah.</a:t>
            </a:r>
            <a:endParaRPr lang="en-US" sz="36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 err="1" smtClean="0"/>
              <a:t>Beramal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berjuang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perdamaian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dan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kesejahteraan</a:t>
            </a:r>
            <a:r>
              <a:rPr lang="en-US" dirty="0" smtClean="0"/>
              <a:t>.</a:t>
            </a:r>
            <a:endParaRPr lang="en-US" sz="3600" dirty="0" smtClean="0"/>
          </a:p>
          <a:p>
            <a:pPr lvl="1"/>
            <a:r>
              <a:rPr lang="en-US" dirty="0" err="1" smtClean="0"/>
              <a:t>Memperbanyak</a:t>
            </a:r>
            <a:r>
              <a:rPr lang="en-US" dirty="0" smtClean="0"/>
              <a:t> </a:t>
            </a:r>
            <a:r>
              <a:rPr lang="en-US" dirty="0" err="1" smtClean="0"/>
              <a:t>kawan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mengamalkan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ukhuwah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Islamiyah</a:t>
            </a:r>
            <a:r>
              <a:rPr lang="en-US" dirty="0" smtClean="0"/>
              <a:t>.</a:t>
            </a:r>
            <a:endParaRPr lang="en-US" sz="3600" dirty="0" smtClean="0"/>
          </a:p>
          <a:p>
            <a:pPr lvl="1"/>
            <a:r>
              <a:rPr lang="en-US" dirty="0" err="1" smtClean="0"/>
              <a:t>Lapang</a:t>
            </a:r>
            <a:r>
              <a:rPr lang="en-US" dirty="0" smtClean="0"/>
              <a:t> dada, </a:t>
            </a:r>
            <a:r>
              <a:rPr lang="en-US" dirty="0" err="1" smtClean="0">
                <a:solidFill>
                  <a:srgbClr val="00B0F0"/>
                </a:solidFill>
              </a:rPr>
              <a:t>luas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pandangan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memegang</a:t>
            </a:r>
            <a:r>
              <a:rPr lang="en-US" dirty="0" smtClean="0"/>
              <a:t> </a:t>
            </a:r>
            <a:r>
              <a:rPr lang="en-US" dirty="0" err="1" smtClean="0"/>
              <a:t>teguh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Islam.</a:t>
            </a:r>
            <a:endParaRPr lang="en-US" sz="3600" dirty="0" smtClean="0"/>
          </a:p>
          <a:p>
            <a:pPr lvl="1"/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keagamaan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kemasyarakata</a:t>
            </a:r>
            <a:r>
              <a:rPr lang="en-US" dirty="0" err="1" smtClean="0"/>
              <a:t>n</a:t>
            </a:r>
            <a:r>
              <a:rPr lang="en-US" dirty="0" smtClean="0"/>
              <a:t>.</a:t>
            </a:r>
            <a:endParaRPr lang="en-US" sz="3600" dirty="0" smtClean="0"/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Mengindahkan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segala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hukum</a:t>
            </a:r>
            <a:r>
              <a:rPr lang="en-US" dirty="0" smtClean="0"/>
              <a:t>, </a:t>
            </a:r>
            <a:r>
              <a:rPr lang="en-US" dirty="0" err="1" smtClean="0"/>
              <a:t>undang-undang</a:t>
            </a:r>
            <a:r>
              <a:rPr lang="en-US" dirty="0" smtClean="0"/>
              <a:t>, </a:t>
            </a:r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  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Falsafah</a:t>
            </a:r>
            <a:r>
              <a:rPr lang="en-US" dirty="0" smtClean="0"/>
              <a:t> Negara yang </a:t>
            </a:r>
            <a:r>
              <a:rPr lang="en-US" dirty="0" err="1" smtClean="0"/>
              <a:t>sah</a:t>
            </a:r>
            <a:r>
              <a:rPr lang="en-US" dirty="0" smtClean="0"/>
              <a:t>.</a:t>
            </a:r>
            <a:endParaRPr lang="en-US" sz="3600" dirty="0" smtClean="0"/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Amar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ma’ruf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nahi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mungkar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/>
              <a:t>dalam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segala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lapangan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tauladan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.</a:t>
            </a:r>
            <a:endParaRPr lang="en-US" sz="3600" dirty="0" smtClean="0"/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Aktif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dalam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perkembangan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masyarakat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maksud</a:t>
            </a:r>
            <a:r>
              <a:rPr lang="en-US" dirty="0" smtClean="0"/>
              <a:t> </a:t>
            </a:r>
            <a:r>
              <a:rPr lang="en-US" dirty="0" err="1" smtClean="0"/>
              <a:t>islah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pembangunan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</a:t>
            </a:r>
            <a:r>
              <a:rPr lang="en-US" dirty="0" err="1" smtClean="0"/>
              <a:t>islam</a:t>
            </a:r>
            <a:r>
              <a:rPr lang="en-US" dirty="0" smtClean="0"/>
              <a:t>.</a:t>
            </a:r>
            <a:endParaRPr lang="en-US" sz="3600" dirty="0" smtClean="0"/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Bekerja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sama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dengan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golongan</a:t>
            </a:r>
            <a:r>
              <a:rPr lang="en-US" dirty="0" smtClean="0">
                <a:solidFill>
                  <a:srgbClr val="00B0F0"/>
                </a:solidFill>
              </a:rPr>
              <a:t> Islam </a:t>
            </a:r>
            <a:r>
              <a:rPr lang="en-US" dirty="0" err="1" smtClean="0">
                <a:solidFill>
                  <a:srgbClr val="00B0F0"/>
                </a:solidFill>
              </a:rPr>
              <a:t>manapun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menyiarkan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mengamalkan</a:t>
            </a:r>
            <a:r>
              <a:rPr lang="en-US" dirty="0" smtClean="0"/>
              <a:t> agama Islam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membela</a:t>
            </a:r>
            <a:r>
              <a:rPr lang="en-US" dirty="0" smtClean="0"/>
              <a:t> </a:t>
            </a:r>
            <a:r>
              <a:rPr lang="en-US" dirty="0" err="1" smtClean="0"/>
              <a:t>kepentingannya</a:t>
            </a:r>
            <a:r>
              <a:rPr lang="en-US" dirty="0" smtClean="0"/>
              <a:t>.</a:t>
            </a:r>
            <a:endParaRPr lang="en-US" sz="3600" dirty="0" smtClean="0"/>
          </a:p>
          <a:p>
            <a:pPr lvl="1"/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pemerintah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golongan</a:t>
            </a:r>
            <a:r>
              <a:rPr lang="en-US" dirty="0" smtClean="0">
                <a:solidFill>
                  <a:srgbClr val="00B0F0"/>
                </a:solidFill>
              </a:rPr>
              <a:t> lain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memelihara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Negara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masyarakat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adil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dan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makmur</a:t>
            </a:r>
            <a:r>
              <a:rPr lang="en-US" dirty="0" smtClean="0">
                <a:solidFill>
                  <a:srgbClr val="00B0F0"/>
                </a:solidFill>
              </a:rPr>
              <a:t> yang </a:t>
            </a:r>
            <a:r>
              <a:rPr lang="en-US" dirty="0" err="1" smtClean="0">
                <a:solidFill>
                  <a:srgbClr val="00B0F0"/>
                </a:solidFill>
              </a:rPr>
              <a:t>diridhai</a:t>
            </a:r>
            <a:r>
              <a:rPr lang="en-US" dirty="0" smtClean="0">
                <a:solidFill>
                  <a:srgbClr val="00B0F0"/>
                </a:solidFill>
              </a:rPr>
              <a:t> Allah</a:t>
            </a:r>
            <a:r>
              <a:rPr lang="en-US" dirty="0" smtClean="0"/>
              <a:t>.</a:t>
            </a:r>
            <a:endParaRPr lang="en-US" sz="3600" dirty="0" smtClean="0"/>
          </a:p>
          <a:p>
            <a:pPr lvl="1"/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adil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korektif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bijaksana</a:t>
            </a:r>
            <a:r>
              <a:rPr lang="en-US" dirty="0" smtClean="0"/>
              <a:t>.</a:t>
            </a:r>
            <a:endParaRPr lang="en-US" sz="36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Matan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Keyakinan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Cita-cita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Hidup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Muhammadiyah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1.  </a:t>
            </a:r>
            <a:r>
              <a:rPr lang="en-US" dirty="0" err="1" smtClean="0"/>
              <a:t>Muhammadiyah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Gerakan</a:t>
            </a:r>
            <a:r>
              <a:rPr lang="en-US" dirty="0" smtClean="0"/>
              <a:t> Islam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Dakwah</a:t>
            </a:r>
            <a:r>
              <a:rPr lang="en-US" dirty="0" smtClean="0"/>
              <a:t> </a:t>
            </a:r>
            <a:r>
              <a:rPr lang="en-US" dirty="0" err="1" smtClean="0"/>
              <a:t>Amar</a:t>
            </a:r>
            <a:r>
              <a:rPr lang="en-US" dirty="0" smtClean="0"/>
              <a:t> </a:t>
            </a:r>
            <a:r>
              <a:rPr lang="en-US" dirty="0" err="1" smtClean="0"/>
              <a:t>Ma'ruf</a:t>
            </a:r>
            <a:r>
              <a:rPr lang="en-US" dirty="0" smtClean="0"/>
              <a:t> </a:t>
            </a:r>
            <a:r>
              <a:rPr lang="en-US" dirty="0" err="1" smtClean="0"/>
              <a:t>Nahi</a:t>
            </a:r>
            <a:r>
              <a:rPr lang="en-US" dirty="0" smtClean="0"/>
              <a:t> </a:t>
            </a:r>
            <a:r>
              <a:rPr lang="en-US" dirty="0" err="1" smtClean="0"/>
              <a:t>Munkar</a:t>
            </a:r>
            <a:r>
              <a:rPr lang="en-US" dirty="0" smtClean="0"/>
              <a:t>, </a:t>
            </a:r>
            <a:r>
              <a:rPr lang="en-US" dirty="0" err="1" smtClean="0"/>
              <a:t>beraqidah</a:t>
            </a:r>
            <a:r>
              <a:rPr lang="en-US" dirty="0" smtClean="0"/>
              <a:t> Islam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bersumber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Al-Qur'an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Sunnah</a:t>
            </a:r>
            <a:r>
              <a:rPr lang="en-US" dirty="0" smtClean="0"/>
              <a:t>, </a:t>
            </a:r>
            <a:r>
              <a:rPr lang="en-US" dirty="0" err="1" smtClean="0"/>
              <a:t>bercita-cita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terwujudnya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masyarakat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utama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adil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makmur</a:t>
            </a:r>
            <a:r>
              <a:rPr lang="en-US" dirty="0" smtClean="0">
                <a:solidFill>
                  <a:srgbClr val="00B0F0"/>
                </a:solidFill>
              </a:rPr>
              <a:t> yang </a:t>
            </a:r>
            <a:r>
              <a:rPr lang="en-US" dirty="0" err="1" smtClean="0">
                <a:solidFill>
                  <a:srgbClr val="00B0F0"/>
                </a:solidFill>
              </a:rPr>
              <a:t>diridhai</a:t>
            </a:r>
            <a:r>
              <a:rPr lang="en-US" dirty="0" smtClean="0">
                <a:solidFill>
                  <a:srgbClr val="00B0F0"/>
                </a:solidFill>
              </a:rPr>
              <a:t> Allah SWT,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malaksanakan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misi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hamba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khalifah</a:t>
            </a:r>
            <a:r>
              <a:rPr lang="en-US" dirty="0" smtClean="0">
                <a:solidFill>
                  <a:srgbClr val="00B0F0"/>
                </a:solidFill>
              </a:rPr>
              <a:t> Allah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</a:t>
            </a:r>
            <a:r>
              <a:rPr lang="en-US" dirty="0" err="1" smtClean="0"/>
              <a:t>Muhammdiyah</a:t>
            </a:r>
            <a:r>
              <a:rPr lang="en-US" dirty="0" smtClean="0"/>
              <a:t> </a:t>
            </a:r>
            <a:r>
              <a:rPr lang="en-US" dirty="0" err="1" smtClean="0"/>
              <a:t>berkeyakinan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Islam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Agama Allah</a:t>
            </a:r>
            <a:r>
              <a:rPr lang="en-US" dirty="0" smtClean="0"/>
              <a:t> yang </a:t>
            </a:r>
            <a:r>
              <a:rPr lang="en-US" dirty="0" err="1" smtClean="0"/>
              <a:t>diwahyukan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Rasul-Nya</a:t>
            </a:r>
            <a:r>
              <a:rPr lang="en-US" dirty="0" smtClean="0"/>
              <a:t>, </a:t>
            </a:r>
            <a:r>
              <a:rPr lang="en-US" dirty="0" err="1" smtClean="0"/>
              <a:t>sejak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Adam, </a:t>
            </a:r>
            <a:r>
              <a:rPr lang="en-US" dirty="0" err="1" smtClean="0"/>
              <a:t>Nuh</a:t>
            </a:r>
            <a:r>
              <a:rPr lang="en-US" dirty="0" smtClean="0"/>
              <a:t>, Ibrahim, Musa, Isa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seterusnya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penutup</a:t>
            </a:r>
            <a:r>
              <a:rPr lang="en-US" dirty="0" smtClean="0"/>
              <a:t> Muhammad SAW,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hidayah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rahmat</a:t>
            </a:r>
            <a:r>
              <a:rPr lang="en-US" dirty="0" smtClean="0"/>
              <a:t> Allah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umat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sepanjang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kesejahteraan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materil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spritual</a:t>
            </a:r>
            <a:r>
              <a:rPr lang="en-US" dirty="0" smtClean="0"/>
              <a:t>, </a:t>
            </a:r>
            <a:r>
              <a:rPr lang="en-US" dirty="0" err="1" smtClean="0"/>
              <a:t>duniawi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ukhrawi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 </a:t>
            </a:r>
            <a:r>
              <a:rPr lang="en-US" dirty="0" err="1" smtClean="0"/>
              <a:t>Muhammadiyah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mengamalkan</a:t>
            </a:r>
            <a:r>
              <a:rPr lang="en-US" dirty="0" smtClean="0"/>
              <a:t> Islam </a:t>
            </a:r>
            <a:r>
              <a:rPr lang="en-US" dirty="0" err="1" smtClean="0"/>
              <a:t>berdasarkan</a:t>
            </a:r>
            <a:r>
              <a:rPr lang="en-US" dirty="0" smtClean="0"/>
              <a:t>: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Al-Qur'an: </a:t>
            </a:r>
            <a:r>
              <a:rPr lang="en-US" dirty="0" err="1" smtClean="0"/>
              <a:t>Kitab</a:t>
            </a:r>
            <a:r>
              <a:rPr lang="en-US" dirty="0" smtClean="0"/>
              <a:t> Allah yang </a:t>
            </a:r>
            <a:r>
              <a:rPr lang="en-US" dirty="0" err="1" smtClean="0"/>
              <a:t>diwahyukan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Muhammad SAW;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b. </a:t>
            </a:r>
            <a:r>
              <a:rPr lang="en-US" dirty="0" err="1" smtClean="0"/>
              <a:t>Sunnah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: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palaksanaan</a:t>
            </a:r>
            <a:r>
              <a:rPr lang="en-US" dirty="0" smtClean="0"/>
              <a:t> </a:t>
            </a:r>
            <a:r>
              <a:rPr lang="en-US" dirty="0" err="1" smtClean="0"/>
              <a:t>ajaran-ajaran</a:t>
            </a:r>
            <a:r>
              <a:rPr lang="en-US" dirty="0" smtClean="0"/>
              <a:t> Al-Qur'an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Muhammad SAW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 </a:t>
            </a:r>
            <a:r>
              <a:rPr lang="en-US" dirty="0" err="1" smtClean="0"/>
              <a:t>fikiran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jiwa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Islam.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Muhammadiyah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terlaksananya</a:t>
            </a:r>
            <a:r>
              <a:rPr lang="en-US" dirty="0" smtClean="0"/>
              <a:t> </a:t>
            </a:r>
            <a:r>
              <a:rPr lang="en-US" dirty="0" err="1" smtClean="0"/>
              <a:t>ajaran-ajaran</a:t>
            </a:r>
            <a:r>
              <a:rPr lang="en-US" dirty="0" smtClean="0"/>
              <a:t> Islam yang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bidang-bidang</a:t>
            </a:r>
            <a:r>
              <a:rPr lang="en-US" dirty="0" smtClean="0"/>
              <a:t>: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'</a:t>
            </a:r>
            <a:r>
              <a:rPr lang="en-US" dirty="0" err="1" smtClean="0"/>
              <a:t>Aqidah</a:t>
            </a: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Muhammadiyah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tegaknya</a:t>
            </a:r>
            <a:r>
              <a:rPr lang="en-US" dirty="0" smtClean="0"/>
              <a:t> </a:t>
            </a:r>
            <a:r>
              <a:rPr lang="en-US" dirty="0" err="1" smtClean="0"/>
              <a:t>aqidah</a:t>
            </a:r>
            <a:r>
              <a:rPr lang="en-US" dirty="0" smtClean="0"/>
              <a:t> Islam yang </a:t>
            </a:r>
            <a:r>
              <a:rPr lang="en-US" dirty="0" err="1" smtClean="0"/>
              <a:t>murni</a:t>
            </a:r>
            <a:r>
              <a:rPr lang="en-US" dirty="0" smtClean="0"/>
              <a:t>, </a:t>
            </a:r>
            <a:r>
              <a:rPr lang="en-US" dirty="0" err="1" smtClean="0"/>
              <a:t>bersih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gejala-gejala</a:t>
            </a:r>
            <a:r>
              <a:rPr lang="en-US" dirty="0" smtClean="0"/>
              <a:t> </a:t>
            </a:r>
            <a:r>
              <a:rPr lang="en-US" dirty="0" err="1" smtClean="0"/>
              <a:t>kemusyrikan</a:t>
            </a:r>
            <a:r>
              <a:rPr lang="en-US" dirty="0" smtClean="0"/>
              <a:t>, </a:t>
            </a:r>
            <a:r>
              <a:rPr lang="en-US" dirty="0" err="1" smtClean="0"/>
              <a:t>bid'ah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khufarat</a:t>
            </a:r>
            <a:r>
              <a:rPr lang="en-US" dirty="0" smtClean="0"/>
              <a:t>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mengabaikan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toleransi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Islam.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b. </a:t>
            </a:r>
            <a:r>
              <a:rPr lang="en-US" dirty="0" err="1" smtClean="0"/>
              <a:t>Akhlak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Muhammadiyah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tegaknya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akhlak</a:t>
            </a:r>
            <a:r>
              <a:rPr lang="en-US" dirty="0" smtClean="0"/>
              <a:t> </a:t>
            </a:r>
            <a:r>
              <a:rPr lang="en-US" dirty="0" err="1" smtClean="0"/>
              <a:t>mulia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berpedoman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ajaran-ajaran</a:t>
            </a:r>
            <a:r>
              <a:rPr lang="en-US" dirty="0" smtClean="0"/>
              <a:t> Al-Qur'an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Sunnah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bersendi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ciptaan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c. </a:t>
            </a:r>
            <a:r>
              <a:rPr lang="en-US" dirty="0" err="1" smtClean="0"/>
              <a:t>Ibadah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Muhammadiyah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tegaknya</a:t>
            </a:r>
            <a:r>
              <a:rPr lang="en-US" dirty="0" smtClean="0"/>
              <a:t> </a:t>
            </a:r>
            <a:r>
              <a:rPr lang="en-US" dirty="0" err="1" smtClean="0"/>
              <a:t>ibadah</a:t>
            </a:r>
            <a:r>
              <a:rPr lang="en-US" dirty="0" smtClean="0"/>
              <a:t> yang </a:t>
            </a:r>
            <a:r>
              <a:rPr lang="en-US" dirty="0" err="1" smtClean="0"/>
              <a:t>dituntunkan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Rasulullah</a:t>
            </a:r>
            <a:r>
              <a:rPr lang="en-US" dirty="0" smtClean="0"/>
              <a:t> SAW,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d. </a:t>
            </a:r>
            <a:r>
              <a:rPr lang="en-US" dirty="0" err="1" smtClean="0"/>
              <a:t>Muamalah</a:t>
            </a:r>
            <a:r>
              <a:rPr lang="en-US" dirty="0" smtClean="0"/>
              <a:t> </a:t>
            </a:r>
            <a:r>
              <a:rPr lang="en-US" dirty="0" err="1" smtClean="0"/>
              <a:t>Duniawiyah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Muhammadiyah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terlaksananya</a:t>
            </a:r>
            <a:r>
              <a:rPr lang="en-US" dirty="0" smtClean="0"/>
              <a:t> </a:t>
            </a:r>
            <a:r>
              <a:rPr lang="en-US" dirty="0" err="1" smtClean="0"/>
              <a:t>mu'amalat</a:t>
            </a:r>
            <a:r>
              <a:rPr lang="en-US" dirty="0" smtClean="0"/>
              <a:t> </a:t>
            </a:r>
            <a:r>
              <a:rPr lang="en-US" dirty="0" err="1" smtClean="0"/>
              <a:t>duniawiyah</a:t>
            </a:r>
            <a:r>
              <a:rPr lang="en-US" dirty="0" smtClean="0"/>
              <a:t> (</a:t>
            </a:r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pembinaan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Agama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ibadah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Allah SWT.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Muhammadiyah</a:t>
            </a:r>
            <a:r>
              <a:rPr lang="en-US" dirty="0" smtClean="0"/>
              <a:t> </a:t>
            </a:r>
            <a:r>
              <a:rPr lang="en-US" dirty="0" err="1" smtClean="0"/>
              <a:t>mengajak</a:t>
            </a:r>
            <a:r>
              <a:rPr lang="en-US" dirty="0" smtClean="0"/>
              <a:t> </a:t>
            </a:r>
            <a:r>
              <a:rPr lang="en-US" dirty="0" err="1" smtClean="0"/>
              <a:t>segenap</a:t>
            </a:r>
            <a:r>
              <a:rPr lang="en-US" dirty="0" smtClean="0"/>
              <a:t> </a:t>
            </a:r>
            <a:r>
              <a:rPr lang="en-US" dirty="0" err="1" smtClean="0"/>
              <a:t>lapisan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Indonesia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karunia</a:t>
            </a:r>
            <a:r>
              <a:rPr lang="en-US" dirty="0" smtClean="0"/>
              <a:t> Allah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 air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sumber-sumber</a:t>
            </a:r>
            <a:r>
              <a:rPr lang="en-US" dirty="0" smtClean="0"/>
              <a:t> </a:t>
            </a:r>
            <a:r>
              <a:rPr lang="en-US" dirty="0" err="1" smtClean="0"/>
              <a:t>kekayaan</a:t>
            </a:r>
            <a:r>
              <a:rPr lang="en-US" dirty="0" smtClean="0"/>
              <a:t>, </a:t>
            </a:r>
            <a:r>
              <a:rPr lang="en-US" dirty="0" err="1" smtClean="0"/>
              <a:t>kemerdekaan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Negara </a:t>
            </a:r>
            <a:r>
              <a:rPr lang="en-US" dirty="0" err="1" smtClean="0"/>
              <a:t>Republik</a:t>
            </a:r>
            <a:r>
              <a:rPr lang="en-US" dirty="0" smtClean="0"/>
              <a:t> Indonesia yang </a:t>
            </a:r>
            <a:r>
              <a:rPr lang="en-US" dirty="0" err="1" smtClean="0"/>
              <a:t>berdasar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Undang-Undang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1945,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bersama-sama</a:t>
            </a:r>
            <a:r>
              <a:rPr lang="en-US" dirty="0" smtClean="0"/>
              <a:t> </a:t>
            </a:r>
            <a:r>
              <a:rPr lang="en-US" dirty="0" err="1" smtClean="0"/>
              <a:t>menjadikan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yang </a:t>
            </a:r>
            <a:r>
              <a:rPr lang="en-US" dirty="0" err="1" smtClean="0"/>
              <a:t>adil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makmur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diridhoi</a:t>
            </a:r>
            <a:r>
              <a:rPr lang="en-US" dirty="0" smtClean="0"/>
              <a:t> Allah SWT:</a:t>
            </a:r>
            <a:br>
              <a:rPr lang="en-US" dirty="0" smtClean="0"/>
            </a:br>
            <a:r>
              <a:rPr lang="en-US" dirty="0" smtClean="0">
                <a:solidFill>
                  <a:srgbClr val="00B0F0"/>
                </a:solidFill>
              </a:rPr>
              <a:t>"BALDATUN THAYYIBATUB WA ROBBUN GHOFUR"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Tanwir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1969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Ponorogo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Catatan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Matan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Pimpinan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kuasa</a:t>
            </a:r>
            <a:r>
              <a:rPr lang="en-US" dirty="0" smtClean="0"/>
              <a:t> </a:t>
            </a:r>
            <a:r>
              <a:rPr lang="en-US" dirty="0" err="1" smtClean="0"/>
              <a:t>Tanwir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1970 </a:t>
            </a:r>
            <a:r>
              <a:rPr lang="en-US" dirty="0" err="1" smtClean="0"/>
              <a:t>di</a:t>
            </a:r>
            <a:r>
              <a:rPr lang="en-US" dirty="0" smtClean="0"/>
              <a:t> Yogyakarta;</a:t>
            </a:r>
            <a:br>
              <a:rPr lang="en-US" dirty="0" smtClean="0"/>
            </a:br>
            <a:r>
              <a:rPr lang="en-US" dirty="0" smtClean="0"/>
              <a:t>2. </a:t>
            </a:r>
            <a:r>
              <a:rPr lang="en-US" dirty="0" err="1" smtClean="0"/>
              <a:t>Disesuaikan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Muktamar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41 </a:t>
            </a:r>
            <a:r>
              <a:rPr lang="en-US" dirty="0" err="1" smtClean="0"/>
              <a:t>di</a:t>
            </a:r>
            <a:r>
              <a:rPr lang="en-US" dirty="0" smtClean="0"/>
              <a:t> Surakarta.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590800"/>
            <a:ext cx="2590800" cy="9906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Landasan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Normatif</a:t>
            </a:r>
            <a:endParaRPr 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810000" y="685800"/>
            <a:ext cx="3962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Muqaddimah</a:t>
            </a:r>
            <a:r>
              <a:rPr lang="en-US" dirty="0" smtClean="0"/>
              <a:t> </a:t>
            </a:r>
            <a:r>
              <a:rPr lang="en-US" dirty="0" err="1" smtClean="0"/>
              <a:t>Anggaran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962400" y="2590800"/>
            <a:ext cx="3962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Kepribadian</a:t>
            </a:r>
            <a:r>
              <a:rPr lang="en-US" dirty="0" smtClean="0"/>
              <a:t>  </a:t>
            </a:r>
            <a:r>
              <a:rPr lang="en-US" dirty="0" err="1" smtClean="0"/>
              <a:t>Muhammadiyah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114800" y="4876800"/>
            <a:ext cx="3962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Matan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eyakinan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cita-cita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endParaRPr lang="en-US" dirty="0" smtClean="0"/>
          </a:p>
          <a:p>
            <a:pPr algn="ctr"/>
            <a:r>
              <a:rPr lang="en-US" dirty="0" err="1" smtClean="0"/>
              <a:t>Muhammadiyah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 flipV="1">
            <a:off x="3124200" y="1219200"/>
            <a:ext cx="609600" cy="186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>
            <a:off x="3124200" y="30861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3124200" y="3086100"/>
            <a:ext cx="914400" cy="2400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43200" y="1295400"/>
            <a:ext cx="3886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 </a:t>
            </a:r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Perumusannya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62200" y="304800"/>
            <a:ext cx="4419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Muqaddimah</a:t>
            </a:r>
            <a:r>
              <a:rPr lang="en-US" dirty="0" smtClean="0"/>
              <a:t> </a:t>
            </a:r>
            <a:r>
              <a:rPr lang="en-US" dirty="0" err="1" smtClean="0"/>
              <a:t>Angaran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2209800"/>
            <a:ext cx="2362200" cy="7620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Hadikusumo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33600" y="3200400"/>
            <a:ext cx="3276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MAD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19800" y="3200400"/>
            <a:ext cx="2438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Muktamar</a:t>
            </a:r>
            <a:r>
              <a:rPr lang="en-US" dirty="0" smtClean="0"/>
              <a:t> </a:t>
            </a:r>
            <a:r>
              <a:rPr lang="en-US" dirty="0" err="1" smtClean="0"/>
              <a:t>Darurat</a:t>
            </a:r>
            <a:r>
              <a:rPr lang="en-US" dirty="0" smtClean="0"/>
              <a:t> 1946 </a:t>
            </a:r>
            <a:r>
              <a:rPr lang="en-US" dirty="0" err="1" smtClean="0"/>
              <a:t>di</a:t>
            </a:r>
            <a:r>
              <a:rPr lang="en-US" dirty="0" smtClean="0"/>
              <a:t> Yogyakarta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29200" y="4495800"/>
            <a:ext cx="2971800" cy="762000"/>
          </a:xfrm>
          <a:prstGeom prst="round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Muktamar</a:t>
            </a:r>
            <a:r>
              <a:rPr lang="en-US" dirty="0" smtClean="0"/>
              <a:t> ke-31 </a:t>
            </a:r>
            <a:r>
              <a:rPr lang="en-US" dirty="0" err="1" smtClean="0"/>
              <a:t>th</a:t>
            </a:r>
            <a:r>
              <a:rPr lang="en-US" dirty="0" smtClean="0"/>
              <a:t>. 1950</a:t>
            </a:r>
          </a:p>
          <a:p>
            <a:pPr algn="ctr"/>
            <a:r>
              <a:rPr lang="en-US" dirty="0" smtClean="0"/>
              <a:t>Di Yogyakarta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00200" y="4495800"/>
            <a:ext cx="2667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HAMKA </a:t>
            </a:r>
            <a:r>
              <a:rPr lang="en-US" dirty="0" err="1" smtClean="0"/>
              <a:t>bawa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28600" y="57150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Sidang</a:t>
            </a:r>
            <a:r>
              <a:rPr lang="en-US" dirty="0" smtClean="0"/>
              <a:t> </a:t>
            </a:r>
            <a:r>
              <a:rPr lang="en-US" dirty="0" err="1" smtClean="0"/>
              <a:t>Tanwir</a:t>
            </a:r>
            <a:r>
              <a:rPr lang="en-US" dirty="0" smtClean="0"/>
              <a:t> 1951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76600" y="5410200"/>
            <a:ext cx="2743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 </a:t>
            </a:r>
            <a:r>
              <a:rPr lang="en-US" dirty="0" err="1" smtClean="0"/>
              <a:t>Penyempurna</a:t>
            </a:r>
            <a:r>
              <a:rPr lang="en-US" dirty="0" smtClean="0"/>
              <a:t>: HAMKA, Mr. </a:t>
            </a:r>
            <a:r>
              <a:rPr lang="en-US" dirty="0" err="1" smtClean="0"/>
              <a:t>Kasman</a:t>
            </a:r>
            <a:r>
              <a:rPr lang="en-US" dirty="0" smtClean="0"/>
              <a:t> </a:t>
            </a:r>
            <a:r>
              <a:rPr lang="en-US" dirty="0" err="1" smtClean="0"/>
              <a:t>Singodimejo</a:t>
            </a:r>
            <a:r>
              <a:rPr lang="en-US" dirty="0" smtClean="0"/>
              <a:t>, K.H. </a:t>
            </a:r>
            <a:r>
              <a:rPr lang="en-US" dirty="0" err="1" smtClean="0"/>
              <a:t>Farid</a:t>
            </a:r>
            <a:r>
              <a:rPr lang="en-US" dirty="0" smtClean="0"/>
              <a:t> </a:t>
            </a:r>
            <a:r>
              <a:rPr lang="en-US" dirty="0" err="1" smtClean="0"/>
              <a:t>Ma’ruf</a:t>
            </a:r>
            <a:r>
              <a:rPr lang="en-US" dirty="0" smtClean="0"/>
              <a:t> &amp; </a:t>
            </a:r>
            <a:r>
              <a:rPr lang="en-US" dirty="0" err="1" smtClean="0"/>
              <a:t>Zein</a:t>
            </a:r>
            <a:r>
              <a:rPr lang="en-US" dirty="0" smtClean="0"/>
              <a:t> </a:t>
            </a:r>
            <a:r>
              <a:rPr lang="en-US" dirty="0" err="1" smtClean="0"/>
              <a:t>Jambek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</p:cNvCxnSpPr>
          <p:nvPr/>
        </p:nvCxnSpPr>
        <p:spPr>
          <a:xfrm rot="16200000" flipH="1">
            <a:off x="1619250" y="2990850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86400" y="3505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</p:cNvCxnSpPr>
          <p:nvPr/>
        </p:nvCxnSpPr>
        <p:spPr>
          <a:xfrm rot="5400000">
            <a:off x="6629400" y="3810000"/>
            <a:ext cx="533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</p:cNvCxnSpPr>
          <p:nvPr/>
        </p:nvCxnSpPr>
        <p:spPr>
          <a:xfrm>
            <a:off x="4267200" y="4800600"/>
            <a:ext cx="685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2" idx="3"/>
          </p:cNvCxnSpPr>
          <p:nvPr/>
        </p:nvCxnSpPr>
        <p:spPr>
          <a:xfrm rot="5400000">
            <a:off x="5905500" y="54483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1"/>
          </p:cNvCxnSpPr>
          <p:nvPr/>
        </p:nvCxnSpPr>
        <p:spPr>
          <a:xfrm rot="10800000">
            <a:off x="2971800" y="6019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228600"/>
            <a:ext cx="2362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disusunnya</a:t>
            </a:r>
            <a:r>
              <a:rPr lang="en-US" dirty="0" smtClean="0"/>
              <a:t> MAD </a:t>
            </a:r>
            <a:r>
              <a:rPr lang="en-US" dirty="0" err="1" smtClean="0"/>
              <a:t>Muh</a:t>
            </a:r>
            <a:r>
              <a:rPr lang="en-US" dirty="0" smtClean="0"/>
              <a:t>. </a:t>
            </a:r>
            <a:r>
              <a:rPr lang="en-US" dirty="0" err="1" smtClean="0"/>
              <a:t>menurut</a:t>
            </a:r>
            <a:r>
              <a:rPr lang="en-US" dirty="0" smtClean="0"/>
              <a:t> 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Hadi</a:t>
            </a:r>
            <a:r>
              <a:rPr lang="en-US" dirty="0" smtClean="0"/>
              <a:t> </a:t>
            </a:r>
            <a:r>
              <a:rPr lang="en-US" dirty="0" err="1" smtClean="0"/>
              <a:t>Kusumo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143000" y="1981200"/>
            <a:ext cx="7391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rumusan</a:t>
            </a:r>
            <a:r>
              <a:rPr lang="en-US" dirty="0" smtClean="0"/>
              <a:t> formal 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cita2 </a:t>
            </a:r>
            <a:r>
              <a:rPr lang="en-US" dirty="0" err="1" smtClean="0"/>
              <a:t>perjuangan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3200400"/>
            <a:ext cx="7391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</a:t>
            </a:r>
            <a:r>
              <a:rPr lang="en-US" dirty="0" err="1" smtClean="0"/>
              <a:t>Adakecenderungan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rohani</a:t>
            </a:r>
            <a:r>
              <a:rPr lang="en-US" dirty="0" smtClean="0"/>
              <a:t> </a:t>
            </a:r>
            <a:r>
              <a:rPr lang="en-US" dirty="0" err="1" smtClean="0"/>
              <a:t>luarga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r>
              <a:rPr lang="en-US" dirty="0" smtClean="0"/>
              <a:t> </a:t>
            </a:r>
            <a:r>
              <a:rPr lang="en-US" dirty="0" err="1" smtClean="0"/>
              <a:t>menurunakibat</a:t>
            </a:r>
            <a:r>
              <a:rPr lang="en-US" dirty="0" smtClean="0"/>
              <a:t> </a:t>
            </a:r>
            <a:r>
              <a:rPr lang="en-US" dirty="0" err="1" smtClean="0"/>
              <a:t>mengejar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duniawi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95400" y="4343400"/>
            <a:ext cx="7391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kuatnya</a:t>
            </a:r>
            <a:r>
              <a:rPr lang="en-US" dirty="0" smtClean="0"/>
              <a:t> pemikiran2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faham</a:t>
            </a:r>
            <a:r>
              <a:rPr lang="en-US" dirty="0" smtClean="0"/>
              <a:t> &amp; </a:t>
            </a:r>
            <a:r>
              <a:rPr lang="en-US" dirty="0" err="1" smtClean="0"/>
              <a:t>keyakinan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95400" y="5410200"/>
            <a:ext cx="7391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</a:t>
            </a:r>
            <a:r>
              <a:rPr lang="en-US" dirty="0" err="1" smtClean="0"/>
              <a:t>Dorongan</a:t>
            </a:r>
            <a:r>
              <a:rPr lang="en-US" dirty="0" smtClean="0"/>
              <a:t> </a:t>
            </a:r>
            <a:r>
              <a:rPr lang="en-US" dirty="0" err="1" smtClean="0"/>
              <a:t>disusunnya</a:t>
            </a:r>
            <a:r>
              <a:rPr lang="en-US" dirty="0" smtClean="0"/>
              <a:t> </a:t>
            </a:r>
            <a:r>
              <a:rPr lang="en-US" dirty="0" err="1" smtClean="0"/>
              <a:t>Pembukaan</a:t>
            </a:r>
            <a:r>
              <a:rPr lang="en-US" dirty="0" smtClean="0"/>
              <a:t> </a:t>
            </a:r>
            <a:r>
              <a:rPr lang="en-US" dirty="0" err="1" smtClean="0"/>
              <a:t>Undang-Undang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 RI </a:t>
            </a:r>
            <a:r>
              <a:rPr lang="en-US" dirty="0" err="1" smtClean="0"/>
              <a:t>th</a:t>
            </a:r>
            <a:r>
              <a:rPr lang="en-US" dirty="0" smtClean="0"/>
              <a:t>. 1945.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-1600200" y="3657600"/>
            <a:ext cx="426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3400" y="2362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1"/>
          </p:cNvCxnSpPr>
          <p:nvPr/>
        </p:nvCxnSpPr>
        <p:spPr>
          <a:xfrm>
            <a:off x="533400" y="35814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1"/>
          </p:cNvCxnSpPr>
          <p:nvPr/>
        </p:nvCxnSpPr>
        <p:spPr>
          <a:xfrm flipV="1">
            <a:off x="533400" y="47625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3400" y="5791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 algn="r" rtl="1"/>
            <a:r>
              <a:rPr lang="ar-SA" dirty="0"/>
              <a:t>بِسْمِ اللهِ الرَّحْمنِ الرَّحِيْمِ </a:t>
            </a:r>
            <a:r>
              <a:rPr lang="en-US" dirty="0"/>
              <a:t>.</a:t>
            </a:r>
            <a:r>
              <a:rPr lang="ar-SA" dirty="0"/>
              <a:t> اَلْحَمْدُ ِللهِ رَبِّ الْعلَمِيْنَ </a:t>
            </a:r>
            <a:r>
              <a:rPr lang="en-US" dirty="0"/>
              <a:t>.</a:t>
            </a:r>
            <a:r>
              <a:rPr lang="ar-SA" dirty="0"/>
              <a:t> الرَّحْمنِ الرَّحِيْمِ </a:t>
            </a:r>
            <a:r>
              <a:rPr lang="en-US" dirty="0"/>
              <a:t>.</a:t>
            </a:r>
            <a:r>
              <a:rPr lang="ar-SA" dirty="0"/>
              <a:t> ملِكِ يَوْمِ الدِّيْنِ </a:t>
            </a:r>
            <a:r>
              <a:rPr lang="en-US" dirty="0"/>
              <a:t>.</a:t>
            </a:r>
            <a:r>
              <a:rPr lang="ar-SA" dirty="0"/>
              <a:t> اِيَّاكَ نَعْبُدُ وَاِيَّاكَ نَسْتَعِيْنُ </a:t>
            </a:r>
            <a:r>
              <a:rPr lang="en-US" dirty="0"/>
              <a:t>.</a:t>
            </a:r>
            <a:r>
              <a:rPr lang="ar-SA" dirty="0"/>
              <a:t> اِهْدِنَاالصِّرَاطَ الْمُسْتَقِيْمَ </a:t>
            </a:r>
            <a:r>
              <a:rPr lang="en-US" dirty="0"/>
              <a:t>.</a:t>
            </a:r>
            <a:r>
              <a:rPr lang="ar-SA" dirty="0"/>
              <a:t> صِرَاطَ الَّذِيْنَ اَنْعَمْتَ عَلَيْهِمْ غَيْرِالْمَغْضُوْبِ عَلَيْهِمْ وَلاَالضَّآلِّيْنَ 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ar-SA" dirty="0"/>
              <a:t> </a:t>
            </a:r>
            <a:endParaRPr lang="en-US" dirty="0"/>
          </a:p>
          <a:p>
            <a:pPr>
              <a:buNone/>
            </a:pPr>
            <a:r>
              <a:rPr lang="en-US" i="1" dirty="0"/>
              <a:t>“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nama</a:t>
            </a:r>
            <a:r>
              <a:rPr lang="en-US" i="1" dirty="0"/>
              <a:t> </a:t>
            </a:r>
            <a:r>
              <a:rPr lang="en-US" i="1" dirty="0" err="1"/>
              <a:t>AllahYang</a:t>
            </a:r>
            <a:r>
              <a:rPr lang="en-US" i="1" dirty="0"/>
              <a:t> </a:t>
            </a:r>
            <a:r>
              <a:rPr lang="en-US" i="1" dirty="0" err="1"/>
              <a:t>Maha</a:t>
            </a:r>
            <a:r>
              <a:rPr lang="en-US" i="1" dirty="0"/>
              <a:t> </a:t>
            </a:r>
            <a:r>
              <a:rPr lang="en-US" i="1" dirty="0" err="1"/>
              <a:t>Pemurah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Penyayang</a:t>
            </a:r>
            <a:r>
              <a:rPr lang="en-US" i="1" dirty="0"/>
              <a:t>. </a:t>
            </a:r>
            <a:r>
              <a:rPr lang="en-US" i="1" dirty="0" err="1"/>
              <a:t>Segala</a:t>
            </a:r>
            <a:r>
              <a:rPr lang="en-US" i="1" dirty="0"/>
              <a:t> </a:t>
            </a:r>
            <a:r>
              <a:rPr lang="en-US" i="1" dirty="0" err="1"/>
              <a:t>puji</a:t>
            </a:r>
            <a:r>
              <a:rPr lang="en-US" i="1" dirty="0"/>
              <a:t> </a:t>
            </a:r>
            <a:r>
              <a:rPr lang="en-US" i="1" dirty="0" err="1"/>
              <a:t>bagi</a:t>
            </a:r>
            <a:r>
              <a:rPr lang="en-US" i="1" dirty="0"/>
              <a:t> Allah yang </a:t>
            </a:r>
            <a:r>
              <a:rPr lang="en-US" i="1" dirty="0" err="1"/>
              <a:t>mengasuh</a:t>
            </a:r>
            <a:r>
              <a:rPr lang="en-US" i="1" dirty="0"/>
              <a:t> </a:t>
            </a:r>
            <a:r>
              <a:rPr lang="en-US" i="1" dirty="0" err="1"/>
              <a:t>semua</a:t>
            </a:r>
            <a:r>
              <a:rPr lang="en-US" i="1" dirty="0"/>
              <a:t> </a:t>
            </a:r>
            <a:r>
              <a:rPr lang="en-US" i="1" dirty="0" err="1"/>
              <a:t>alam</a:t>
            </a:r>
            <a:r>
              <a:rPr lang="en-US" i="1" dirty="0"/>
              <a:t>, yang </a:t>
            </a:r>
            <a:r>
              <a:rPr lang="en-US" i="1" dirty="0" err="1"/>
              <a:t>Maha</a:t>
            </a:r>
            <a:r>
              <a:rPr lang="en-US" i="1" dirty="0"/>
              <a:t> </a:t>
            </a:r>
            <a:r>
              <a:rPr lang="en-US" i="1" dirty="0" err="1"/>
              <a:t>Pemurah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Maha</a:t>
            </a:r>
            <a:r>
              <a:rPr lang="en-US" i="1" dirty="0"/>
              <a:t> </a:t>
            </a:r>
            <a:r>
              <a:rPr lang="en-US" i="1" dirty="0" err="1"/>
              <a:t>Penyayang</a:t>
            </a:r>
            <a:r>
              <a:rPr lang="en-US" i="1" dirty="0"/>
              <a:t>, Yang </a:t>
            </a:r>
            <a:r>
              <a:rPr lang="en-US" i="1" dirty="0" err="1"/>
              <a:t>memegang</a:t>
            </a:r>
            <a:r>
              <a:rPr lang="en-US" i="1" dirty="0"/>
              <a:t> </a:t>
            </a:r>
            <a:r>
              <a:rPr lang="en-US" i="1" dirty="0" err="1"/>
              <a:t>pengadilan</a:t>
            </a:r>
            <a:r>
              <a:rPr lang="en-US" i="1" dirty="0"/>
              <a:t> </a:t>
            </a:r>
            <a:r>
              <a:rPr lang="en-US" i="1" dirty="0" err="1"/>
              <a:t>pada</a:t>
            </a:r>
            <a:r>
              <a:rPr lang="en-US" i="1" dirty="0"/>
              <a:t> </a:t>
            </a:r>
            <a:r>
              <a:rPr lang="en-US" i="1" dirty="0" err="1"/>
              <a:t>hari</a:t>
            </a:r>
            <a:r>
              <a:rPr lang="en-US" i="1" dirty="0"/>
              <a:t> </a:t>
            </a:r>
            <a:r>
              <a:rPr lang="en-US" i="1" dirty="0" err="1"/>
              <a:t>kemudian</a:t>
            </a:r>
            <a:r>
              <a:rPr lang="en-US" i="1" dirty="0"/>
              <a:t>. </a:t>
            </a:r>
            <a:r>
              <a:rPr lang="en-US" i="1" dirty="0" err="1"/>
              <a:t>Hanya</a:t>
            </a:r>
            <a:r>
              <a:rPr lang="en-US" i="1" dirty="0"/>
              <a:t> </a:t>
            </a:r>
            <a:r>
              <a:rPr lang="en-US" i="1" dirty="0" err="1"/>
              <a:t>kepada</a:t>
            </a:r>
            <a:r>
              <a:rPr lang="en-US" i="1" dirty="0"/>
              <a:t> </a:t>
            </a:r>
            <a:r>
              <a:rPr lang="en-US" i="1" dirty="0" err="1"/>
              <a:t>Engkau</a:t>
            </a:r>
            <a:r>
              <a:rPr lang="en-US" i="1" dirty="0"/>
              <a:t> </a:t>
            </a:r>
            <a:r>
              <a:rPr lang="en-US" i="1" dirty="0" err="1"/>
              <a:t>hamba</a:t>
            </a:r>
            <a:r>
              <a:rPr lang="en-US" i="1" dirty="0"/>
              <a:t> </a:t>
            </a:r>
            <a:r>
              <a:rPr lang="en-US" i="1" dirty="0" err="1"/>
              <a:t>menyembah</a:t>
            </a:r>
            <a:r>
              <a:rPr lang="en-US" i="1" dirty="0"/>
              <a:t>,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hanya</a:t>
            </a:r>
            <a:r>
              <a:rPr lang="en-US" i="1" dirty="0"/>
              <a:t> </a:t>
            </a:r>
            <a:r>
              <a:rPr lang="en-US" i="1" dirty="0" err="1"/>
              <a:t>kepada</a:t>
            </a:r>
            <a:r>
              <a:rPr lang="en-US" i="1" dirty="0"/>
              <a:t> </a:t>
            </a:r>
            <a:r>
              <a:rPr lang="en-US" i="1" dirty="0" err="1"/>
              <a:t>Engkau</a:t>
            </a:r>
            <a:r>
              <a:rPr lang="en-US" i="1" dirty="0"/>
              <a:t>, </a:t>
            </a:r>
            <a:r>
              <a:rPr lang="en-US" i="1" dirty="0" err="1"/>
              <a:t>kami</a:t>
            </a:r>
            <a:r>
              <a:rPr lang="en-US" i="1" dirty="0"/>
              <a:t> </a:t>
            </a:r>
            <a:r>
              <a:rPr lang="en-US" i="1" dirty="0" err="1"/>
              <a:t>mohon</a:t>
            </a:r>
            <a:r>
              <a:rPr lang="en-US" i="1" dirty="0"/>
              <a:t> </a:t>
            </a:r>
            <a:r>
              <a:rPr lang="en-US" i="1" dirty="0" err="1"/>
              <a:t>pertolongan</a:t>
            </a:r>
            <a:r>
              <a:rPr lang="en-US" i="1" dirty="0"/>
              <a:t>. </a:t>
            </a:r>
            <a:r>
              <a:rPr lang="en-US" i="1" dirty="0" err="1"/>
              <a:t>Berilah</a:t>
            </a:r>
            <a:r>
              <a:rPr lang="en-US" i="1" dirty="0"/>
              <a:t> </a:t>
            </a:r>
            <a:r>
              <a:rPr lang="en-US" i="1" dirty="0" err="1"/>
              <a:t>petunjuk</a:t>
            </a:r>
            <a:r>
              <a:rPr lang="en-US" i="1" dirty="0"/>
              <a:t> </a:t>
            </a:r>
            <a:r>
              <a:rPr lang="en-US" i="1" dirty="0" err="1"/>
              <a:t>kepada</a:t>
            </a:r>
            <a:r>
              <a:rPr lang="en-US" i="1" dirty="0"/>
              <a:t> </a:t>
            </a:r>
            <a:r>
              <a:rPr lang="en-US" i="1" dirty="0" err="1"/>
              <a:t>hamba</a:t>
            </a:r>
            <a:r>
              <a:rPr lang="en-US" i="1" dirty="0"/>
              <a:t> </a:t>
            </a:r>
            <a:r>
              <a:rPr lang="en-US" i="1" dirty="0" err="1"/>
              <a:t>akan</a:t>
            </a:r>
            <a:r>
              <a:rPr lang="en-US" i="1" dirty="0"/>
              <a:t> </a:t>
            </a:r>
            <a:r>
              <a:rPr lang="en-US" i="1" dirty="0" err="1"/>
              <a:t>jalan</a:t>
            </a:r>
            <a:r>
              <a:rPr lang="en-US" i="1" dirty="0"/>
              <a:t> yang </a:t>
            </a:r>
            <a:r>
              <a:rPr lang="en-US" i="1" dirty="0" err="1"/>
              <a:t>lempang</a:t>
            </a:r>
            <a:r>
              <a:rPr lang="en-US" i="1" dirty="0"/>
              <a:t>, </a:t>
            </a:r>
            <a:r>
              <a:rPr lang="en-US" i="1" dirty="0" err="1"/>
              <a:t>jalan</a:t>
            </a:r>
            <a:r>
              <a:rPr lang="en-US" i="1" dirty="0"/>
              <a:t> </a:t>
            </a:r>
            <a:r>
              <a:rPr lang="en-US" i="1" dirty="0" err="1"/>
              <a:t>orang-orang</a:t>
            </a:r>
            <a:r>
              <a:rPr lang="en-US" i="1" dirty="0"/>
              <a:t> yang </a:t>
            </a:r>
            <a:r>
              <a:rPr lang="en-US" i="1" dirty="0" err="1"/>
              <a:t>telah</a:t>
            </a:r>
            <a:r>
              <a:rPr lang="en-US" i="1" dirty="0"/>
              <a:t> </a:t>
            </a:r>
            <a:r>
              <a:rPr lang="en-US" i="1" dirty="0" err="1"/>
              <a:t>Engkau</a:t>
            </a:r>
            <a:r>
              <a:rPr lang="en-US" i="1" dirty="0"/>
              <a:t> </a:t>
            </a:r>
            <a:r>
              <a:rPr lang="en-US" i="1" dirty="0" err="1"/>
              <a:t>beri</a:t>
            </a:r>
            <a:r>
              <a:rPr lang="en-US" i="1" dirty="0"/>
              <a:t> </a:t>
            </a:r>
            <a:r>
              <a:rPr lang="en-US" i="1" dirty="0" err="1"/>
              <a:t>kenikmatan</a:t>
            </a:r>
            <a:r>
              <a:rPr lang="en-US" i="1" dirty="0"/>
              <a:t>, yang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dimurkai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tersesat</a:t>
            </a:r>
            <a:r>
              <a:rPr lang="en-US" i="1" dirty="0"/>
              <a:t>”</a:t>
            </a:r>
            <a:r>
              <a:rPr lang="en-US" dirty="0"/>
              <a:t> (QS. Al-</a:t>
            </a:r>
            <a:r>
              <a:rPr lang="en-US" dirty="0" err="1"/>
              <a:t>Fatihah</a:t>
            </a:r>
            <a:r>
              <a:rPr lang="en-US" dirty="0"/>
              <a:t>: 1-7).</a:t>
            </a:r>
          </a:p>
          <a:p>
            <a:pPr lvl="2" rtl="1"/>
            <a:r>
              <a:rPr lang="en-US" dirty="0"/>
              <a:t> </a:t>
            </a:r>
          </a:p>
          <a:p>
            <a:pPr algn="r" rtl="1"/>
            <a:r>
              <a:rPr lang="ar-SA" dirty="0"/>
              <a:t>رَضِيْتُ بِاللهِ رَبًّا وَبِاْلإِسْلاَمِ دِيْنًا وَبِمُحَمَّدٍ صَلَّى اللهُ عَلَيْهِ وَسَلَّمَ نَبِيًّا وَرَسُوْلاً</a:t>
            </a:r>
            <a:endParaRPr lang="en-US" dirty="0"/>
          </a:p>
          <a:p>
            <a:pPr>
              <a:buNone/>
            </a:pPr>
            <a:r>
              <a:rPr lang="ar-SA" dirty="0"/>
              <a:t> </a:t>
            </a:r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ridla</a:t>
            </a:r>
            <a:r>
              <a:rPr lang="en-US" dirty="0"/>
              <a:t>: </a:t>
            </a:r>
            <a:r>
              <a:rPr lang="en-US" dirty="0" err="1"/>
              <a:t>Ber-Tuhan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ALLAH</a:t>
            </a:r>
            <a:r>
              <a:rPr lang="en-US" dirty="0"/>
              <a:t>, </a:t>
            </a:r>
            <a:r>
              <a:rPr lang="en-US" dirty="0" err="1"/>
              <a:t>ber</a:t>
            </a:r>
            <a:r>
              <a:rPr lang="en-US" dirty="0"/>
              <a:t>-Agama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ISLAM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ber-Nabi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MUHAMMAD RASULULLAH </a:t>
            </a:r>
            <a:r>
              <a:rPr lang="en-US" dirty="0" err="1"/>
              <a:t>Shalallahu</a:t>
            </a:r>
            <a:r>
              <a:rPr lang="en-US" dirty="0"/>
              <a:t> ‘</a:t>
            </a:r>
            <a:r>
              <a:rPr lang="en-US" dirty="0" err="1"/>
              <a:t>alaihi</a:t>
            </a:r>
            <a:r>
              <a:rPr lang="en-US" dirty="0"/>
              <a:t> </a:t>
            </a:r>
            <a:r>
              <a:rPr lang="en-US" dirty="0" err="1"/>
              <a:t>wassalam</a:t>
            </a:r>
            <a:r>
              <a:rPr lang="en-US" dirty="0"/>
              <a:t>”.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dirty="0"/>
              <a:t>AMMA BA’DU,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ke-Tuhanan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Allah </a:t>
            </a:r>
            <a:r>
              <a:rPr lang="en-US" dirty="0" err="1"/>
              <a:t>semata-mata</a:t>
            </a:r>
            <a:r>
              <a:rPr lang="en-US" dirty="0"/>
              <a:t>. </a:t>
            </a:r>
            <a:r>
              <a:rPr lang="en-US" dirty="0" err="1"/>
              <a:t>Ber-Tuhan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ber’ibadah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tunduk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tha’at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Allah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satu-satunya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yang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tiap-tiap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Muqaddimah</a:t>
            </a:r>
            <a:r>
              <a:rPr lang="en-US" sz="3200" dirty="0" smtClean="0"/>
              <a:t> </a:t>
            </a:r>
            <a:r>
              <a:rPr lang="en-US" sz="3200" dirty="0" err="1" smtClean="0"/>
              <a:t>Anggaran</a:t>
            </a:r>
            <a:r>
              <a:rPr lang="en-US" sz="3200" dirty="0" smtClean="0"/>
              <a:t> </a:t>
            </a:r>
            <a:r>
              <a:rPr lang="en-US" sz="3200" dirty="0" err="1"/>
              <a:t>D</a:t>
            </a:r>
            <a:r>
              <a:rPr lang="en-US" sz="3200" dirty="0" err="1" smtClean="0"/>
              <a:t>asar</a:t>
            </a:r>
            <a:r>
              <a:rPr lang="en-US" sz="3200" dirty="0" smtClean="0"/>
              <a:t> </a:t>
            </a:r>
            <a:r>
              <a:rPr lang="en-US" sz="3200" dirty="0" err="1" smtClean="0"/>
              <a:t>Muhammadiyah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Hidup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bermasyarakat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sunnah</a:t>
            </a:r>
            <a:r>
              <a:rPr lang="en-US" dirty="0"/>
              <a:t> (</a:t>
            </a:r>
            <a:r>
              <a:rPr lang="en-US" dirty="0" err="1">
                <a:solidFill>
                  <a:srgbClr val="00B0F0"/>
                </a:solidFill>
              </a:rPr>
              <a:t>hukum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qudrat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iradat</a:t>
            </a:r>
            <a:r>
              <a:rPr lang="en-US" dirty="0"/>
              <a:t>) Allah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sejahtera</a:t>
            </a:r>
            <a:r>
              <a:rPr lang="en-US" dirty="0"/>
              <a:t>, </a:t>
            </a:r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err="1"/>
              <a:t>damai</a:t>
            </a:r>
            <a:r>
              <a:rPr lang="en-US" dirty="0"/>
              <a:t>, </a:t>
            </a:r>
            <a:r>
              <a:rPr lang="en-US" dirty="0" err="1"/>
              <a:t>makmur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bahagia</a:t>
            </a:r>
            <a:r>
              <a:rPr lang="en-US" dirty="0"/>
              <a:t> </a:t>
            </a:r>
            <a:r>
              <a:rPr lang="en-US" dirty="0" err="1"/>
              <a:t>hanyalah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diwujudkan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keadilan</a:t>
            </a:r>
            <a:r>
              <a:rPr lang="en-US" dirty="0"/>
              <a:t>, </a:t>
            </a:r>
            <a:r>
              <a:rPr lang="en-US" dirty="0" err="1"/>
              <a:t>kejujuran</a:t>
            </a:r>
            <a:r>
              <a:rPr lang="en-US" dirty="0"/>
              <a:t>, </a:t>
            </a:r>
            <a:r>
              <a:rPr lang="en-US" dirty="0" err="1"/>
              <a:t>persaudaraan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gotong</a:t>
            </a:r>
            <a:r>
              <a:rPr lang="en-US" dirty="0"/>
              <a:t> </a:t>
            </a:r>
            <a:r>
              <a:rPr lang="en-US" dirty="0" err="1"/>
              <a:t>royong</a:t>
            </a:r>
            <a:r>
              <a:rPr lang="en-US" dirty="0"/>
              <a:t>, </a:t>
            </a:r>
            <a:r>
              <a:rPr lang="en-US" dirty="0" err="1"/>
              <a:t>bertolong-tolongan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bersendikan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hukum</a:t>
            </a:r>
            <a:r>
              <a:rPr lang="en-US" dirty="0">
                <a:solidFill>
                  <a:srgbClr val="00B0F0"/>
                </a:solidFill>
              </a:rPr>
              <a:t> Allah yang </a:t>
            </a:r>
            <a:r>
              <a:rPr lang="en-US" dirty="0" err="1">
                <a:solidFill>
                  <a:srgbClr val="00B0F0"/>
                </a:solidFill>
              </a:rPr>
              <a:t>sebenar-benarnya</a:t>
            </a:r>
            <a:r>
              <a:rPr lang="en-US" dirty="0"/>
              <a:t>, </a:t>
            </a:r>
            <a:r>
              <a:rPr lang="en-US" dirty="0" err="1"/>
              <a:t>lepas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syaitan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hawa</a:t>
            </a:r>
            <a:r>
              <a:rPr lang="en-US" dirty="0"/>
              <a:t> </a:t>
            </a:r>
            <a:r>
              <a:rPr lang="en-US" dirty="0" err="1"/>
              <a:t>nafsu</a:t>
            </a:r>
            <a:r>
              <a:rPr lang="en-US" dirty="0"/>
              <a:t>.</a:t>
            </a:r>
          </a:p>
          <a:p>
            <a:r>
              <a:rPr lang="en-US" dirty="0"/>
              <a:t>Agama Allah yang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diajarkan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sekalian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Nabi</a:t>
            </a:r>
            <a:r>
              <a:rPr lang="en-US" dirty="0"/>
              <a:t> yang </a:t>
            </a:r>
            <a:r>
              <a:rPr lang="en-US" dirty="0" err="1"/>
              <a:t>bijaksana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berjiwa</a:t>
            </a:r>
            <a:r>
              <a:rPr lang="en-US" dirty="0"/>
              <a:t> </a:t>
            </a:r>
            <a:r>
              <a:rPr lang="en-US" dirty="0" err="1"/>
              <a:t>suci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satu-satunya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pokok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hukum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dalam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masyarakat</a:t>
            </a:r>
            <a:r>
              <a:rPr lang="en-US" dirty="0">
                <a:solidFill>
                  <a:srgbClr val="00B0F0"/>
                </a:solidFill>
              </a:rPr>
              <a:t> yang </a:t>
            </a:r>
            <a:r>
              <a:rPr lang="en-US" dirty="0" err="1">
                <a:solidFill>
                  <a:srgbClr val="00B0F0"/>
                </a:solidFill>
              </a:rPr>
              <a:t>utama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sebaik-baiknya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  <a:p>
            <a:r>
              <a:rPr lang="en-US" dirty="0" err="1">
                <a:solidFill>
                  <a:srgbClr val="00B0F0"/>
                </a:solidFill>
              </a:rPr>
              <a:t>Menjunjung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tinggi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hukum</a:t>
            </a:r>
            <a:r>
              <a:rPr lang="en-US" dirty="0">
                <a:solidFill>
                  <a:srgbClr val="00B0F0"/>
                </a:solidFill>
              </a:rPr>
              <a:t> Allah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yang </a:t>
            </a:r>
            <a:r>
              <a:rPr lang="en-US" dirty="0" err="1"/>
              <a:t>manapun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mutlak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tiap-tiap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yang </a:t>
            </a:r>
            <a:r>
              <a:rPr lang="en-US" dirty="0" err="1"/>
              <a:t>mengaku</a:t>
            </a:r>
            <a:r>
              <a:rPr lang="en-US" dirty="0"/>
              <a:t> </a:t>
            </a:r>
            <a:r>
              <a:rPr lang="en-US" dirty="0" err="1"/>
              <a:t>ber-Tuhan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Allah.</a:t>
            </a:r>
          </a:p>
          <a:p>
            <a:r>
              <a:rPr lang="en-US" dirty="0">
                <a:solidFill>
                  <a:srgbClr val="00B0F0"/>
                </a:solidFill>
              </a:rPr>
              <a:t>Agama Islam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cap="all" dirty="0"/>
              <a:t>A</a:t>
            </a:r>
            <a:r>
              <a:rPr lang="en-US" dirty="0"/>
              <a:t>gama Allah yang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sekalian</a:t>
            </a:r>
            <a:r>
              <a:rPr lang="en-US" dirty="0"/>
              <a:t> </a:t>
            </a:r>
            <a:r>
              <a:rPr lang="en-US" dirty="0" err="1"/>
              <a:t>Nabi</a:t>
            </a:r>
            <a:r>
              <a:rPr lang="en-US" dirty="0"/>
              <a:t>,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Nabi</a:t>
            </a:r>
            <a:r>
              <a:rPr lang="en-US" dirty="0"/>
              <a:t> Adam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Nabi</a:t>
            </a:r>
            <a:r>
              <a:rPr lang="en-US" dirty="0"/>
              <a:t> Muhammad saw,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diajarkan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umatnya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bahagia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Akhirat</a:t>
            </a:r>
            <a:r>
              <a:rPr lang="en-US" dirty="0"/>
              <a:t>.</a:t>
            </a:r>
          </a:p>
          <a:p>
            <a:r>
              <a:rPr lang="en-US" dirty="0" err="1"/>
              <a:t>Syahdan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bahagia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sentausa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yang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tiap-tiap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Islam, </a:t>
            </a:r>
            <a:r>
              <a:rPr lang="en-US" dirty="0" err="1"/>
              <a:t>umat</a:t>
            </a:r>
            <a:r>
              <a:rPr lang="en-US" dirty="0"/>
              <a:t> yang </a:t>
            </a:r>
            <a:r>
              <a:rPr lang="en-US" dirty="0" err="1"/>
              <a:t>percaya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Allah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wajiblah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mengikuti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jejak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sekalian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Nabi</a:t>
            </a:r>
            <a:r>
              <a:rPr lang="en-US" dirty="0">
                <a:solidFill>
                  <a:srgbClr val="00B0F0"/>
                </a:solidFill>
              </a:rPr>
              <a:t> yang </a:t>
            </a:r>
            <a:r>
              <a:rPr lang="en-US" dirty="0" err="1">
                <a:solidFill>
                  <a:srgbClr val="00B0F0"/>
                </a:solidFill>
              </a:rPr>
              <a:t>suci</a:t>
            </a:r>
            <a:r>
              <a:rPr lang="en-US" dirty="0"/>
              <a:t>: </a:t>
            </a:r>
            <a:r>
              <a:rPr lang="en-US" dirty="0" err="1"/>
              <a:t>beribadah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Allah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segiat-giatnya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menjelmakan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niat</a:t>
            </a:r>
            <a:r>
              <a:rPr lang="en-US" dirty="0"/>
              <a:t> yang </a:t>
            </a:r>
            <a:r>
              <a:rPr lang="en-US" dirty="0" err="1"/>
              <a:t>murni-tulus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ikhlas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Allah </a:t>
            </a:r>
            <a:r>
              <a:rPr lang="en-US" dirty="0" err="1"/>
              <a:t>semata-mata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mengharapkan</a:t>
            </a:r>
            <a:r>
              <a:rPr lang="en-US" dirty="0"/>
              <a:t> </a:t>
            </a:r>
            <a:r>
              <a:rPr lang="en-US" dirty="0" err="1"/>
              <a:t>karunia</a:t>
            </a:r>
            <a:r>
              <a:rPr lang="en-US" dirty="0"/>
              <a:t> Allah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ridha-Nya</a:t>
            </a:r>
            <a:r>
              <a:rPr lang="en-US" dirty="0"/>
              <a:t> </a:t>
            </a:r>
            <a:r>
              <a:rPr lang="en-US" dirty="0" err="1"/>
              <a:t>belaka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/>
              <a:t>rasa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hadirat</a:t>
            </a:r>
            <a:r>
              <a:rPr lang="en-US" dirty="0"/>
              <a:t> Allah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 smtClean="0"/>
              <a:t>perbuatannya</a:t>
            </a:r>
            <a:r>
              <a:rPr lang="en-US" dirty="0" smtClean="0"/>
              <a:t>,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/>
              <a:t>pula harus </a:t>
            </a:r>
            <a:r>
              <a:rPr lang="en-US" dirty="0" err="1"/>
              <a:t>sabar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tawakal</a:t>
            </a:r>
            <a:r>
              <a:rPr lang="en-US" dirty="0"/>
              <a:t> </a:t>
            </a:r>
            <a:r>
              <a:rPr lang="en-US" dirty="0" err="1"/>
              <a:t>bertabah</a:t>
            </a:r>
            <a:r>
              <a:rPr lang="en-US" dirty="0"/>
              <a:t>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kesukaran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yang </a:t>
            </a:r>
            <a:r>
              <a:rPr lang="en-US" dirty="0" err="1"/>
              <a:t>menimpa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rintangan</a:t>
            </a:r>
            <a:r>
              <a:rPr lang="en-US" dirty="0"/>
              <a:t> yang </a:t>
            </a:r>
            <a:r>
              <a:rPr lang="en-US" dirty="0" err="1"/>
              <a:t>menghalangi</a:t>
            </a:r>
            <a:r>
              <a:rPr lang="en-US" dirty="0"/>
              <a:t> </a:t>
            </a:r>
            <a:r>
              <a:rPr lang="en-US" dirty="0" err="1"/>
              <a:t>pekerjaannya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pengharapan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pertolongan</a:t>
            </a:r>
            <a:r>
              <a:rPr lang="en-US" dirty="0"/>
              <a:t> Allah Yang </a:t>
            </a:r>
            <a:r>
              <a:rPr lang="en-US" dirty="0" err="1"/>
              <a:t>Maha</a:t>
            </a:r>
            <a:r>
              <a:rPr lang="en-US" dirty="0"/>
              <a:t> </a:t>
            </a:r>
            <a:r>
              <a:rPr lang="en-US" dirty="0" err="1"/>
              <a:t>Kuasa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B0F0"/>
                </a:solidFill>
              </a:rPr>
              <a:t>melaksanakan</a:t>
            </a:r>
            <a:r>
              <a:rPr lang="en-US" dirty="0"/>
              <a:t> </a:t>
            </a:r>
            <a:r>
              <a:rPr lang="en-US" dirty="0" err="1"/>
              <a:t>terwujudnya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berkat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rahmat</a:t>
            </a:r>
            <a:r>
              <a:rPr lang="en-US" dirty="0"/>
              <a:t> Allah </a:t>
            </a:r>
            <a:r>
              <a:rPr lang="en-US" dirty="0" err="1"/>
              <a:t>didorong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firman</a:t>
            </a:r>
            <a:r>
              <a:rPr lang="en-US" dirty="0"/>
              <a:t> Allah </a:t>
            </a:r>
            <a:r>
              <a:rPr lang="en-US" dirty="0" err="1"/>
              <a:t>dalam</a:t>
            </a:r>
            <a:r>
              <a:rPr lang="en-US" dirty="0"/>
              <a:t> Al-Qur’an: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rtl="1"/>
            <a:r>
              <a:rPr lang="ar-SA" dirty="0"/>
              <a:t>وَلْتَكُن مِّنكُمْ أُمَّةٌ يَّدْعُوْنَ إِلَى الْخَيْرِ وَيَأْمُرُوْنَ بِالْمَعْرُوفِ وَيَنْهَوْنَ عَنِ الْمُنْكَرِ وَاُولئِكَ هُمُ الْمُفْلِحُوْنَ</a:t>
            </a:r>
            <a:endParaRPr lang="en-US" dirty="0"/>
          </a:p>
          <a:p>
            <a:pPr>
              <a:buNone/>
            </a:pPr>
            <a:r>
              <a:rPr lang="ar-SA" dirty="0"/>
              <a:t> </a:t>
            </a:r>
            <a:endParaRPr lang="en-US" dirty="0"/>
          </a:p>
          <a:p>
            <a:pPr>
              <a:buNone/>
            </a:pPr>
            <a:r>
              <a:rPr lang="en-US" i="1" dirty="0"/>
              <a:t> “</a:t>
            </a:r>
            <a:r>
              <a:rPr lang="en-US" i="1" dirty="0" err="1"/>
              <a:t>Adakanlah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kamu</a:t>
            </a:r>
            <a:r>
              <a:rPr lang="en-US" i="1" dirty="0"/>
              <a:t> </a:t>
            </a:r>
            <a:r>
              <a:rPr lang="en-US" i="1" dirty="0" err="1"/>
              <a:t>sekalian</a:t>
            </a:r>
            <a:r>
              <a:rPr lang="en-US" i="1" dirty="0"/>
              <a:t>, </a:t>
            </a:r>
            <a:r>
              <a:rPr lang="en-US" i="1" dirty="0" err="1"/>
              <a:t>golongan</a:t>
            </a:r>
            <a:r>
              <a:rPr lang="en-US" i="1" dirty="0"/>
              <a:t> yang </a:t>
            </a:r>
            <a:r>
              <a:rPr lang="en-US" i="1" dirty="0" err="1"/>
              <a:t>mengajak</a:t>
            </a:r>
            <a:r>
              <a:rPr lang="en-US" i="1" dirty="0"/>
              <a:t> </a:t>
            </a:r>
            <a:r>
              <a:rPr lang="en-US" i="1" dirty="0" err="1"/>
              <a:t>ke-Islaman</a:t>
            </a:r>
            <a:r>
              <a:rPr lang="en-US" i="1" dirty="0"/>
              <a:t>, </a:t>
            </a:r>
            <a:r>
              <a:rPr lang="en-US" i="1" dirty="0" err="1"/>
              <a:t>menyuruh</a:t>
            </a:r>
            <a:r>
              <a:rPr lang="en-US" i="1" dirty="0"/>
              <a:t> </a:t>
            </a:r>
            <a:r>
              <a:rPr lang="en-US" i="1" dirty="0" err="1"/>
              <a:t>kepada</a:t>
            </a:r>
            <a:r>
              <a:rPr lang="en-US" i="1" dirty="0"/>
              <a:t> </a:t>
            </a:r>
            <a:r>
              <a:rPr lang="en-US" i="1" dirty="0" err="1"/>
              <a:t>kebaikan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mencegah</a:t>
            </a:r>
            <a:r>
              <a:rPr lang="en-US" i="1" dirty="0"/>
              <a:t> </a:t>
            </a:r>
            <a:r>
              <a:rPr lang="en-US" i="1" dirty="0" err="1"/>
              <a:t>daripada</a:t>
            </a:r>
            <a:r>
              <a:rPr lang="en-US" i="1" dirty="0"/>
              <a:t> </a:t>
            </a:r>
            <a:r>
              <a:rPr lang="en-US" i="1" dirty="0" err="1"/>
              <a:t>keburukan</a:t>
            </a:r>
            <a:r>
              <a:rPr lang="en-US" i="1" dirty="0"/>
              <a:t>. </a:t>
            </a:r>
            <a:r>
              <a:rPr lang="en-US" i="1" dirty="0" err="1"/>
              <a:t>Mereka</a:t>
            </a:r>
            <a:r>
              <a:rPr lang="en-US" i="1" dirty="0"/>
              <a:t> </a:t>
            </a:r>
            <a:r>
              <a:rPr lang="en-US" i="1" dirty="0" err="1"/>
              <a:t>itulah</a:t>
            </a:r>
            <a:r>
              <a:rPr lang="en-US" i="1" dirty="0"/>
              <a:t> </a:t>
            </a:r>
            <a:r>
              <a:rPr lang="en-US" i="1" dirty="0" err="1"/>
              <a:t>golongan</a:t>
            </a:r>
            <a:r>
              <a:rPr lang="en-US" i="1" dirty="0"/>
              <a:t> yang </a:t>
            </a:r>
            <a:r>
              <a:rPr lang="en-US" i="1" dirty="0" err="1"/>
              <a:t>beruntung</a:t>
            </a:r>
            <a:r>
              <a:rPr lang="en-US" i="1" dirty="0"/>
              <a:t> </a:t>
            </a:r>
            <a:r>
              <a:rPr lang="en-US" i="1" dirty="0" err="1"/>
              <a:t>berbahagia</a:t>
            </a:r>
            <a:r>
              <a:rPr lang="en-US" i="1" dirty="0"/>
              <a:t>”. </a:t>
            </a:r>
            <a:r>
              <a:rPr lang="en-US" dirty="0"/>
              <a:t>(QS Ali-</a:t>
            </a:r>
            <a:r>
              <a:rPr lang="en-US" dirty="0" err="1"/>
              <a:t>Imran</a:t>
            </a:r>
            <a:r>
              <a:rPr lang="en-US" dirty="0"/>
              <a:t>: 104)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tanggal</a:t>
            </a:r>
            <a:r>
              <a:rPr lang="en-US" dirty="0"/>
              <a:t> 8 </a:t>
            </a:r>
            <a:r>
              <a:rPr lang="en-US" dirty="0" err="1"/>
              <a:t>Dzulhijah</a:t>
            </a:r>
            <a:r>
              <a:rPr lang="en-US" dirty="0"/>
              <a:t> 1330 </a:t>
            </a:r>
            <a:r>
              <a:rPr lang="en-US" dirty="0" err="1"/>
              <a:t>Hijriyah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18 </a:t>
            </a:r>
            <a:r>
              <a:rPr lang="en-US" dirty="0" err="1"/>
              <a:t>Nopember</a:t>
            </a:r>
            <a:r>
              <a:rPr lang="en-US" dirty="0"/>
              <a:t> 1912 </a:t>
            </a:r>
            <a:r>
              <a:rPr lang="en-US" dirty="0" err="1"/>
              <a:t>Miladiyah</a:t>
            </a:r>
            <a:r>
              <a:rPr lang="en-US" dirty="0"/>
              <a:t>,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almarhum</a:t>
            </a:r>
            <a:r>
              <a:rPr lang="en-US" dirty="0"/>
              <a:t> KH. A. </a:t>
            </a:r>
            <a:r>
              <a:rPr lang="en-US" dirty="0" err="1"/>
              <a:t>Dahlan</a:t>
            </a:r>
            <a:r>
              <a:rPr lang="en-US" dirty="0"/>
              <a:t> </a:t>
            </a:r>
            <a:r>
              <a:rPr lang="en-US" dirty="0" err="1"/>
              <a:t>didirikan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persyarikatan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“</a:t>
            </a:r>
            <a:r>
              <a:rPr lang="en-US" dirty="0" err="1"/>
              <a:t>gerakan</a:t>
            </a:r>
            <a:r>
              <a:rPr lang="en-US" dirty="0"/>
              <a:t> Islam”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“MUHAMMADIYAH</a:t>
            </a:r>
            <a:r>
              <a:rPr lang="en-US" dirty="0"/>
              <a:t>” yang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Majelis-Majelis</a:t>
            </a:r>
            <a:r>
              <a:rPr lang="en-US" dirty="0"/>
              <a:t> (</a:t>
            </a:r>
            <a:r>
              <a:rPr lang="en-US" dirty="0" err="1"/>
              <a:t>Bahagian-bahagian</a:t>
            </a:r>
            <a:r>
              <a:rPr lang="en-US" dirty="0"/>
              <a:t>)-</a:t>
            </a:r>
            <a:r>
              <a:rPr lang="en-US" dirty="0" err="1"/>
              <a:t>nya</a:t>
            </a:r>
            <a:r>
              <a:rPr lang="en-US" dirty="0"/>
              <a:t>,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pereran</a:t>
            </a:r>
            <a:r>
              <a:rPr lang="en-US" dirty="0"/>
              <a:t>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“</a:t>
            </a:r>
            <a:r>
              <a:rPr lang="en-US" dirty="0" err="1"/>
              <a:t>syura</a:t>
            </a:r>
            <a:r>
              <a:rPr lang="en-US" dirty="0"/>
              <a:t>” yang </a:t>
            </a:r>
            <a:r>
              <a:rPr lang="en-US" dirty="0" err="1"/>
              <a:t>dipimpin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hikmah</a:t>
            </a:r>
            <a:r>
              <a:rPr lang="en-US" dirty="0"/>
              <a:t> </a:t>
            </a:r>
            <a:r>
              <a:rPr lang="en-US" dirty="0" err="1"/>
              <a:t>kebijaksanaan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permusyawaratan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Muktamar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Kesemuanya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menunaikan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mengamalkan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perintah-perintah</a:t>
            </a:r>
            <a:r>
              <a:rPr lang="en-US" dirty="0">
                <a:solidFill>
                  <a:srgbClr val="00B0F0"/>
                </a:solidFill>
              </a:rPr>
              <a:t> Allah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mengikuti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sunnah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Rasul-Nya</a:t>
            </a:r>
            <a:r>
              <a:rPr lang="en-US" dirty="0"/>
              <a:t>, </a:t>
            </a:r>
            <a:r>
              <a:rPr lang="en-US" dirty="0" err="1"/>
              <a:t>Nabi</a:t>
            </a:r>
            <a:r>
              <a:rPr lang="en-US" dirty="0"/>
              <a:t> Muhammad saw.,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karunia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ridla-Nya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akhirat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sentausa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bahagia</a:t>
            </a:r>
            <a:r>
              <a:rPr lang="en-US" dirty="0"/>
              <a:t>, </a:t>
            </a:r>
            <a:r>
              <a:rPr lang="en-US" dirty="0" err="1"/>
              <a:t>disertai</a:t>
            </a:r>
            <a:r>
              <a:rPr lang="en-US" dirty="0"/>
              <a:t> </a:t>
            </a:r>
            <a:r>
              <a:rPr lang="en-US" dirty="0" err="1"/>
              <a:t>nikmat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rahmat</a:t>
            </a:r>
            <a:r>
              <a:rPr lang="en-US" dirty="0"/>
              <a:t> Allah yang </a:t>
            </a:r>
            <a:r>
              <a:rPr lang="en-US" dirty="0" err="1"/>
              <a:t>melimpah-limpah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algn="r" rtl="1"/>
            <a:r>
              <a:rPr lang="ar-SA" dirty="0">
                <a:solidFill>
                  <a:schemeClr val="accent5">
                    <a:lumMod val="75000"/>
                  </a:schemeClr>
                </a:solidFill>
              </a:rPr>
              <a:t>بَلْدَةٌ طَيِّبَةٌ وَرَبٌّ غَفُوْرٌ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r>
              <a:rPr lang="ar-SA" dirty="0"/>
              <a:t> </a:t>
            </a:r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yang </a:t>
            </a:r>
            <a:r>
              <a:rPr lang="en-US" dirty="0" err="1"/>
              <a:t>indah</a:t>
            </a:r>
            <a:r>
              <a:rPr lang="en-US" dirty="0"/>
              <a:t>,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suci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makmur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Yang </a:t>
            </a:r>
            <a:r>
              <a:rPr lang="en-US" dirty="0" err="1"/>
              <a:t>Maha</a:t>
            </a:r>
            <a:r>
              <a:rPr lang="en-US" dirty="0"/>
              <a:t> </a:t>
            </a:r>
            <a:r>
              <a:rPr lang="en-US" dirty="0" err="1"/>
              <a:t>Pengampun</a:t>
            </a:r>
            <a:r>
              <a:rPr lang="en-US" dirty="0"/>
              <a:t>”.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mudah-mudahan</a:t>
            </a:r>
            <a:r>
              <a:rPr lang="en-US" dirty="0"/>
              <a:t> </a:t>
            </a:r>
            <a:r>
              <a:rPr lang="en-US" dirty="0" err="1"/>
              <a:t>ummat</a:t>
            </a:r>
            <a:r>
              <a:rPr lang="en-US" dirty="0"/>
              <a:t> Islam </a:t>
            </a:r>
            <a:r>
              <a:rPr lang="en-US" dirty="0" err="1"/>
              <a:t>dapatlah</a:t>
            </a:r>
            <a:r>
              <a:rPr lang="en-US" dirty="0"/>
              <a:t> </a:t>
            </a:r>
            <a:r>
              <a:rPr lang="en-US" dirty="0" err="1"/>
              <a:t>diantarkan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pintu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</a:t>
            </a:r>
            <a:r>
              <a:rPr lang="en-US" dirty="0" err="1"/>
              <a:t>Syurga</a:t>
            </a:r>
            <a:r>
              <a:rPr lang="en-US" dirty="0"/>
              <a:t> “</a:t>
            </a:r>
            <a:r>
              <a:rPr lang="en-US" i="1" dirty="0" err="1"/>
              <a:t>Jannatun</a:t>
            </a:r>
            <a:r>
              <a:rPr lang="en-US" i="1" dirty="0"/>
              <a:t> </a:t>
            </a:r>
            <a:r>
              <a:rPr lang="en-US" i="1" dirty="0" err="1"/>
              <a:t>Na’im</a:t>
            </a:r>
            <a:r>
              <a:rPr lang="en-US" dirty="0"/>
              <a:t>”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keridlaan</a:t>
            </a:r>
            <a:r>
              <a:rPr lang="en-US" dirty="0"/>
              <a:t> Allah Yang </a:t>
            </a:r>
            <a:r>
              <a:rPr lang="en-US" dirty="0" err="1"/>
              <a:t>Rahman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Rahim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7 </a:t>
            </a:r>
            <a:r>
              <a:rPr lang="en-US" sz="2800" dirty="0" err="1"/>
              <a:t>P</a:t>
            </a:r>
            <a:r>
              <a:rPr lang="en-US" sz="2800" dirty="0" err="1" smtClean="0"/>
              <a:t>okok</a:t>
            </a:r>
            <a:r>
              <a:rPr lang="en-US" sz="2800" dirty="0" smtClean="0"/>
              <a:t> </a:t>
            </a:r>
            <a:r>
              <a:rPr lang="en-US" sz="2800" dirty="0" err="1" smtClean="0"/>
              <a:t>Pikiran</a:t>
            </a:r>
            <a:r>
              <a:rPr lang="en-US" sz="2800" dirty="0" smtClean="0"/>
              <a:t> </a:t>
            </a:r>
            <a:r>
              <a:rPr lang="en-US" sz="2800" dirty="0" err="1" smtClean="0"/>
              <a:t>Muqaddimah</a:t>
            </a:r>
            <a:r>
              <a:rPr lang="en-US" sz="2800" dirty="0" smtClean="0"/>
              <a:t> </a:t>
            </a:r>
            <a:r>
              <a:rPr lang="en-US" sz="2800" dirty="0" err="1" smtClean="0"/>
              <a:t>Anggaran</a:t>
            </a:r>
            <a:r>
              <a:rPr lang="en-US" sz="2800" dirty="0" smtClean="0"/>
              <a:t> </a:t>
            </a:r>
            <a:r>
              <a:rPr lang="en-US" sz="2800" dirty="0" err="1"/>
              <a:t>D</a:t>
            </a:r>
            <a:r>
              <a:rPr lang="en-US" sz="2800" dirty="0" err="1" smtClean="0"/>
              <a:t>asar</a:t>
            </a:r>
            <a:r>
              <a:rPr lang="en-US" sz="2800" dirty="0" smtClean="0"/>
              <a:t> </a:t>
            </a:r>
            <a:r>
              <a:rPr lang="en-US" sz="2800" dirty="0" err="1" smtClean="0"/>
              <a:t>Muhammadiyah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 marL="514350" indent="-514350"/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,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harus </a:t>
            </a:r>
            <a:r>
              <a:rPr lang="en-US" dirty="0" err="1" smtClean="0"/>
              <a:t>berdasar</a:t>
            </a:r>
            <a:r>
              <a:rPr lang="en-US" dirty="0" smtClean="0"/>
              <a:t> </a:t>
            </a:r>
            <a:r>
              <a:rPr lang="en-US" dirty="0" err="1" smtClean="0"/>
              <a:t>Tauhid</a:t>
            </a:r>
            <a:r>
              <a:rPr lang="en-US" dirty="0" smtClean="0"/>
              <a:t> Allah, </a:t>
            </a:r>
            <a:r>
              <a:rPr lang="en-US" dirty="0" err="1" smtClean="0"/>
              <a:t>bertuhan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beribadah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tunduk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taat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Allah.</a:t>
            </a:r>
          </a:p>
          <a:p>
            <a:pPr marL="514350" indent="-514350"/>
            <a:r>
              <a:rPr lang="en-US" dirty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,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bermasyarakat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sunnatullah</a:t>
            </a:r>
            <a:endParaRPr lang="en-US" dirty="0" smtClean="0"/>
          </a:p>
          <a:p>
            <a:pPr marL="514350" indent="-514350"/>
            <a:r>
              <a:rPr lang="en-US" dirty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Allah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berkembang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.</a:t>
            </a:r>
          </a:p>
          <a:p>
            <a:pPr marL="514350" indent="-514350"/>
            <a:r>
              <a:rPr lang="en-US" dirty="0"/>
              <a:t> </a:t>
            </a:r>
            <a:r>
              <a:rPr lang="en-US" dirty="0" err="1" smtClean="0"/>
              <a:t>Keempat</a:t>
            </a:r>
            <a:r>
              <a:rPr lang="en-US" dirty="0" smtClean="0"/>
              <a:t>, </a:t>
            </a:r>
            <a:r>
              <a:rPr lang="en-US" dirty="0" err="1" smtClean="0"/>
              <a:t>penempatan</a:t>
            </a:r>
            <a:r>
              <a:rPr lang="en-US" dirty="0" smtClean="0"/>
              <a:t> Islam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.</a:t>
            </a:r>
          </a:p>
          <a:p>
            <a:pPr marL="514350" indent="-514350"/>
            <a:r>
              <a:rPr lang="en-US" dirty="0"/>
              <a:t> </a:t>
            </a:r>
            <a:r>
              <a:rPr lang="en-US" dirty="0" err="1" smtClean="0"/>
              <a:t>Kelima</a:t>
            </a:r>
            <a:r>
              <a:rPr lang="en-US" dirty="0" smtClean="0"/>
              <a:t>, agama </a:t>
            </a:r>
            <a:r>
              <a:rPr lang="en-US" dirty="0" err="1" smtClean="0"/>
              <a:t>islam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agama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utusan</a:t>
            </a:r>
            <a:r>
              <a:rPr lang="en-US" dirty="0" smtClean="0"/>
              <a:t> Allah, yang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pengamalannya</a:t>
            </a:r>
            <a:r>
              <a:rPr lang="en-US" dirty="0" smtClean="0"/>
              <a:t> dg </a:t>
            </a:r>
            <a:r>
              <a:rPr lang="en-US" i="1" dirty="0" err="1" smtClean="0"/>
              <a:t>ittiba</a:t>
            </a:r>
            <a:r>
              <a:rPr lang="en-US" i="1" dirty="0" smtClean="0"/>
              <a:t>’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.</a:t>
            </a:r>
          </a:p>
          <a:p>
            <a:pPr marL="514350" indent="-514350"/>
            <a:r>
              <a:rPr lang="en-US" dirty="0"/>
              <a:t> </a:t>
            </a:r>
            <a:r>
              <a:rPr lang="en-US" dirty="0" err="1" smtClean="0"/>
              <a:t>Keenam</a:t>
            </a:r>
            <a:r>
              <a:rPr lang="en-US" dirty="0" smtClean="0"/>
              <a:t>, </a:t>
            </a:r>
            <a:r>
              <a:rPr lang="en-US" dirty="0" err="1" smtClean="0"/>
              <a:t>orgnisasi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realisasi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Islam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.</a:t>
            </a:r>
          </a:p>
          <a:p>
            <a:pPr marL="514350" indent="-514350"/>
            <a:r>
              <a:rPr lang="en-US" dirty="0"/>
              <a:t> </a:t>
            </a:r>
            <a:r>
              <a:rPr lang="en-US" dirty="0" err="1" smtClean="0"/>
              <a:t>Ketujuh</a:t>
            </a:r>
            <a:r>
              <a:rPr lang="en-US" dirty="0" smtClean="0"/>
              <a:t>,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cita2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Muhammadiyah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terwujudnya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, </a:t>
            </a:r>
            <a:r>
              <a:rPr lang="en-US" dirty="0" err="1" smtClean="0"/>
              <a:t>adil</a:t>
            </a:r>
            <a:r>
              <a:rPr lang="en-US" dirty="0" smtClean="0"/>
              <a:t>, </a:t>
            </a:r>
            <a:r>
              <a:rPr lang="en-US" dirty="0" err="1" smtClean="0"/>
              <a:t>makmur</a:t>
            </a:r>
            <a:r>
              <a:rPr lang="en-US" dirty="0" smtClean="0"/>
              <a:t>, yang </a:t>
            </a:r>
            <a:r>
              <a:rPr lang="en-US" dirty="0" err="1" smtClean="0"/>
              <a:t>diridloi</a:t>
            </a:r>
            <a:r>
              <a:rPr lang="en-US" dirty="0" smtClean="0"/>
              <a:t> Allah SWT.</a:t>
            </a:r>
          </a:p>
          <a:p>
            <a:pPr marL="514350" indent="-514350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699</Words>
  <Application>Microsoft Office PowerPoint</Application>
  <PresentationFormat>On-screen Show (4:3)</PresentationFormat>
  <Paragraphs>119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Landasan Ideal Muhammadiyah</vt:lpstr>
      <vt:lpstr>Slide 2</vt:lpstr>
      <vt:lpstr>Slide 3</vt:lpstr>
      <vt:lpstr>Slide 4</vt:lpstr>
      <vt:lpstr>Muqaddimah Anggaran Dasar Muhammadiyah</vt:lpstr>
      <vt:lpstr>Slide 6</vt:lpstr>
      <vt:lpstr>Slide 7</vt:lpstr>
      <vt:lpstr>Slide 8</vt:lpstr>
      <vt:lpstr>7 Pokok Pikiran Muqaddimah Anggaran Dasar Muhammadiyah</vt:lpstr>
      <vt:lpstr>Slide 10</vt:lpstr>
      <vt:lpstr>Matan Rumusan Kepribadian Muhammadiyah:</vt:lpstr>
      <vt:lpstr>Apakah Muhammadiyah Itu?</vt:lpstr>
      <vt:lpstr>Dasar Amal Usaha Muhammadiyah</vt:lpstr>
      <vt:lpstr>Pedoman Amal Usaha dan Perjuangan Muhammadiyah</vt:lpstr>
      <vt:lpstr>Sifat Muhammadiyah</vt:lpstr>
      <vt:lpstr>Slide 16</vt:lpstr>
      <vt:lpstr>Matan Keyakinan dan Cita-cita Hidup Muhammadiyah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Landasan ideal Muhammadiyah</dc:title>
  <dc:creator>Pak_Darojat_UMS</dc:creator>
  <cp:lastModifiedBy>Pak_Darojat_UMS</cp:lastModifiedBy>
  <cp:revision>36</cp:revision>
  <dcterms:created xsi:type="dcterms:W3CDTF">2017-04-28T12:44:27Z</dcterms:created>
  <dcterms:modified xsi:type="dcterms:W3CDTF">2018-04-26T01:35:39Z</dcterms:modified>
</cp:coreProperties>
</file>