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2" r:id="rId10"/>
    <p:sldId id="275" r:id="rId11"/>
    <p:sldId id="263" r:id="rId12"/>
    <p:sldId id="274" r:id="rId13"/>
    <p:sldId id="273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A2B7-9A57-406D-9EBE-429F883064E3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693E-3FEF-4C71-BC2E-9D934E77F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hammadiyah.or.id/muhfile/file/PPM%202015-2020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hammadiyah.or.id/id/content-47-det-lembag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hammadiyah.or.id/id/content-48-det-organisasi-otonom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STRUKTUR MUHAMMADIYAH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err="1" smtClean="0"/>
              <a:t>Selamat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Majelis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Tarjih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Tajdid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Pimpinan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Pusat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Muhammadiyah</a:t>
            </a:r>
            <a:endParaRPr lang="en-US" sz="2000" b="1" dirty="0" smtClean="0"/>
          </a:p>
          <a:p>
            <a:pPr>
              <a:buNone/>
            </a:pPr>
            <a:endParaRPr lang="en-US" b="1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algn="ctr"/>
            <a:endParaRPr lang="en-US" sz="2000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1600" dirty="0" smtClean="0"/>
              <a:t>Prof</a:t>
            </a:r>
            <a:r>
              <a:rPr lang="en-US" sz="1600" dirty="0" smtClean="0"/>
              <a:t>. Dr. H. </a:t>
            </a:r>
            <a:r>
              <a:rPr lang="en-US" sz="1600" dirty="0" err="1" smtClean="0"/>
              <a:t>Syamsul</a:t>
            </a:r>
            <a:r>
              <a:rPr lang="en-US" sz="1600" dirty="0" smtClean="0"/>
              <a:t> Anwar, </a:t>
            </a:r>
            <a:r>
              <a:rPr lang="en-US" sz="1600" dirty="0" smtClean="0"/>
              <a:t>M.A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		            </a:t>
            </a:r>
            <a:r>
              <a:rPr lang="en-US" sz="1600" dirty="0" err="1" smtClean="0"/>
              <a:t>Ketua</a:t>
            </a:r>
            <a:r>
              <a:rPr lang="en-US" sz="1600" dirty="0" smtClean="0"/>
              <a:t> </a:t>
            </a:r>
            <a:r>
              <a:rPr lang="en-US" sz="1600" dirty="0" err="1" smtClean="0"/>
              <a:t>Majelis</a:t>
            </a:r>
            <a:r>
              <a:rPr lang="en-US" sz="1600" dirty="0" smtClean="0"/>
              <a:t> </a:t>
            </a:r>
            <a:r>
              <a:rPr lang="en-US" sz="1600" dirty="0" err="1" smtClean="0"/>
              <a:t>Tarjih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Tajdid</a:t>
            </a:r>
            <a:r>
              <a:rPr lang="en-US" sz="1600" dirty="0" smtClean="0"/>
              <a:t> </a:t>
            </a:r>
            <a:r>
              <a:rPr lang="en-US" sz="1600" dirty="0" err="1" smtClean="0"/>
              <a:t>Pimpinan</a:t>
            </a:r>
            <a:r>
              <a:rPr lang="en-US" sz="1600" dirty="0" smtClean="0"/>
              <a:t> </a:t>
            </a:r>
            <a:r>
              <a:rPr lang="en-US" sz="1600" dirty="0" err="1" smtClean="0"/>
              <a:t>Pusat</a:t>
            </a:r>
            <a:r>
              <a:rPr lang="en-US" sz="1600" dirty="0" smtClean="0"/>
              <a:t> </a:t>
            </a:r>
            <a:r>
              <a:rPr lang="en-US" sz="1600" dirty="0" err="1" smtClean="0"/>
              <a:t>Muhammadiyah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3" descr="Majelis Tarjih dan Tajdi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94360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arjih.muhammadiyah.or.id/muhfile/tarjih/image/syamsul%20anwa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667000"/>
            <a:ext cx="22860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sil gambar untuk tanya jawab soal agama muhammad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UTUSAN MAJELIS TARJIH MUHAMMADIYAH 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28575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sil gambar untuk himpunan putusan tarji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2057400"/>
            <a:ext cx="21526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asil gambar untuk himpunan putusan tarjih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581400"/>
            <a:ext cx="17907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asil gambar untuk tanya jawab soal agama muhammadiyah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60305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sil gambar untuk tanya jawab soal agama muhammadiyah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752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6553200" y="2971800"/>
            <a:ext cx="457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tafsir at tanwir muhammadiyah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51435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sil gambar untuk tafsir at Tanwi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295400"/>
            <a:ext cx="405765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sil gambar untuk pedoman hidup islami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274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sil gambar untuk tuntunan ibadah ramadha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14400"/>
            <a:ext cx="3962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muhammadiyah.or.id/muhfile/image/Image%20Konten/struktur_muhammadiyah_kc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2" y="133350"/>
            <a:ext cx="501967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3200" y="152400"/>
            <a:ext cx="1752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PIMPINAN PUSAT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1400" y="381000"/>
            <a:ext cx="12954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ORTOM PUSAT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990600"/>
            <a:ext cx="17526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990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Majlis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00" y="5029200"/>
            <a:ext cx="1295400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ORTOM </a:t>
            </a:r>
          </a:p>
          <a:p>
            <a:pPr algn="ctr"/>
            <a:r>
              <a:rPr lang="en-US" dirty="0" smtClean="0"/>
              <a:t>CABANG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96200" y="6248400"/>
            <a:ext cx="1219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ORTOM </a:t>
            </a:r>
          </a:p>
          <a:p>
            <a:pPr algn="ctr"/>
            <a:r>
              <a:rPr lang="en-US" dirty="0" smtClean="0"/>
              <a:t>RANTING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09600" y="3962400"/>
            <a:ext cx="1905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Lembaga</a:t>
            </a:r>
            <a:r>
              <a:rPr lang="en-US" dirty="0" smtClean="0"/>
              <a:t> Daerah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5600" y="17526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PIMPINAN WILAYAH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95600" y="32766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PIMPINAN DAERAH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Majlis</a:t>
            </a:r>
            <a:r>
              <a:rPr lang="en-US" dirty="0" smtClean="0"/>
              <a:t> Daerah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95600" y="4800600"/>
            <a:ext cx="14478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PIMPINAN </a:t>
            </a:r>
          </a:p>
          <a:p>
            <a:pPr algn="ctr"/>
            <a:r>
              <a:rPr lang="en-US" dirty="0" smtClean="0"/>
              <a:t>CABANG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72000" y="53340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Majlis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" y="2514600"/>
            <a:ext cx="1905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LembagaWilayah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419600" y="25146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Majlis</a:t>
            </a:r>
            <a:r>
              <a:rPr lang="en-US" dirty="0" smtClean="0"/>
              <a:t> Wilayah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19400" y="6096000"/>
            <a:ext cx="15240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PIMPINAN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RANTING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3800" y="3505200"/>
            <a:ext cx="1219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ORTOM</a:t>
            </a:r>
          </a:p>
          <a:p>
            <a:pPr algn="ctr"/>
            <a:r>
              <a:rPr lang="en-US" dirty="0" smtClean="0"/>
              <a:t>DAERAH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867400" y="3124200"/>
            <a:ext cx="8382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67600" y="2209800"/>
            <a:ext cx="12954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ORTOM  WILAYAH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15000" y="1524000"/>
            <a:ext cx="8382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943600" y="4419600"/>
            <a:ext cx="990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AUM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019800" y="5943600"/>
            <a:ext cx="9906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AUM</a:t>
            </a:r>
            <a:endParaRPr lang="en-US" dirty="0"/>
          </a:p>
        </p:txBody>
      </p:sp>
      <p:cxnSp>
        <p:nvCxnSpPr>
          <p:cNvPr id="36" name="Straight Connector 35"/>
          <p:cNvCxnSpPr>
            <a:stCxn id="7" idx="2"/>
          </p:cNvCxnSpPr>
          <p:nvPr/>
        </p:nvCxnSpPr>
        <p:spPr>
          <a:xfrm rot="16200000" flipH="1">
            <a:off x="4895850" y="16192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2" idx="1"/>
          </p:cNvCxnSpPr>
          <p:nvPr/>
        </p:nvCxnSpPr>
        <p:spPr>
          <a:xfrm>
            <a:off x="5029200" y="1828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334000" y="3429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</p:cNvCxnSpPr>
          <p:nvPr/>
        </p:nvCxnSpPr>
        <p:spPr>
          <a:xfrm rot="16200000" flipH="1">
            <a:off x="5086350" y="31813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" idx="2"/>
            <a:endCxn id="20" idx="0"/>
          </p:cNvCxnSpPr>
          <p:nvPr/>
        </p:nvCxnSpPr>
        <p:spPr>
          <a:xfrm rot="5400000">
            <a:off x="3162300" y="1295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2"/>
            <a:endCxn id="21" idx="0"/>
          </p:cNvCxnSpPr>
          <p:nvPr/>
        </p:nvCxnSpPr>
        <p:spPr>
          <a:xfrm rot="5400000">
            <a:off x="3162300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2"/>
            <a:endCxn id="23" idx="0"/>
          </p:cNvCxnSpPr>
          <p:nvPr/>
        </p:nvCxnSpPr>
        <p:spPr>
          <a:xfrm rot="5400000">
            <a:off x="3162300" y="4343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3" idx="2"/>
            <a:endCxn id="27" idx="0"/>
          </p:cNvCxnSpPr>
          <p:nvPr/>
        </p:nvCxnSpPr>
        <p:spPr>
          <a:xfrm rot="5400000">
            <a:off x="3257550" y="57340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3"/>
            <a:endCxn id="7" idx="1"/>
          </p:cNvCxnSpPr>
          <p:nvPr/>
        </p:nvCxnSpPr>
        <p:spPr>
          <a:xfrm>
            <a:off x="2438400" y="12192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6" idx="1"/>
          </p:cNvCxnSpPr>
          <p:nvPr/>
        </p:nvCxnSpPr>
        <p:spPr>
          <a:xfrm>
            <a:off x="2667000" y="2743200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8" idx="3"/>
            <a:endCxn id="22" idx="1"/>
          </p:cNvCxnSpPr>
          <p:nvPr/>
        </p:nvCxnSpPr>
        <p:spPr>
          <a:xfrm>
            <a:off x="2514600" y="41529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657600" y="5638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2" idx="2"/>
          </p:cNvCxnSpPr>
          <p:nvPr/>
        </p:nvCxnSpPr>
        <p:spPr>
          <a:xfrm rot="16200000" flipH="1">
            <a:off x="5086350" y="45529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33" idx="1"/>
          </p:cNvCxnSpPr>
          <p:nvPr/>
        </p:nvCxnSpPr>
        <p:spPr>
          <a:xfrm>
            <a:off x="53340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4" idx="2"/>
          </p:cNvCxnSpPr>
          <p:nvPr/>
        </p:nvCxnSpPr>
        <p:spPr>
          <a:xfrm rot="5400000">
            <a:off x="5200650" y="6000750"/>
            <a:ext cx="457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34" idx="1"/>
          </p:cNvCxnSpPr>
          <p:nvPr/>
        </p:nvCxnSpPr>
        <p:spPr>
          <a:xfrm>
            <a:off x="5410200" y="624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8" idx="0"/>
          </p:cNvCxnSpPr>
          <p:nvPr/>
        </p:nvCxnSpPr>
        <p:spPr>
          <a:xfrm rot="5400000">
            <a:off x="1123950" y="348615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7543800" y="1600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1" idx="2"/>
            <a:endCxn id="29" idx="0"/>
          </p:cNvCxnSpPr>
          <p:nvPr/>
        </p:nvCxnSpPr>
        <p:spPr>
          <a:xfrm rot="16200000" flipH="1">
            <a:off x="7791450" y="31432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7696200" y="449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8077200" y="5181600"/>
            <a:ext cx="4571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12" idx="2"/>
            <a:endCxn id="13" idx="0"/>
          </p:cNvCxnSpPr>
          <p:nvPr/>
        </p:nvCxnSpPr>
        <p:spPr>
          <a:xfrm rot="16200000" flipH="1">
            <a:off x="8020050" y="596265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" idx="3"/>
          </p:cNvCxnSpPr>
          <p:nvPr/>
        </p:nvCxnSpPr>
        <p:spPr>
          <a:xfrm>
            <a:off x="4495800" y="495300"/>
            <a:ext cx="2819400" cy="381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5753100" y="1714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0" idx="3"/>
            <a:endCxn id="31" idx="1"/>
          </p:cNvCxnSpPr>
          <p:nvPr/>
        </p:nvCxnSpPr>
        <p:spPr>
          <a:xfrm>
            <a:off x="4343400" y="2057400"/>
            <a:ext cx="3124200" cy="457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29" idx="1"/>
          </p:cNvCxnSpPr>
          <p:nvPr/>
        </p:nvCxnSpPr>
        <p:spPr>
          <a:xfrm>
            <a:off x="4343400" y="3810000"/>
            <a:ext cx="32004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343400" y="5181600"/>
            <a:ext cx="32004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343400" y="6629400"/>
            <a:ext cx="32766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2015 - 2020</a:t>
            </a:r>
          </a:p>
          <a:p>
            <a:r>
              <a:rPr lang="en-US" dirty="0" err="1"/>
              <a:t>Muktamar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ke-47 yang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Kota Makassar, Sulawesi Selatan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18-22 </a:t>
            </a:r>
            <a:r>
              <a:rPr lang="en-US" dirty="0" err="1"/>
              <a:t>Syawal</a:t>
            </a:r>
            <a:r>
              <a:rPr lang="en-US" dirty="0"/>
              <a:t> 1436 H </a:t>
            </a:r>
            <a:r>
              <a:rPr lang="en-US" dirty="0" err="1"/>
              <a:t>bertepatan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– 7 </a:t>
            </a:r>
            <a:r>
              <a:rPr lang="en-US" dirty="0" err="1"/>
              <a:t>Agustus</a:t>
            </a:r>
            <a:r>
              <a:rPr lang="en-US" dirty="0"/>
              <a:t> 2015 M,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13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2015-2020.  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Tanwir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5 </a:t>
            </a:r>
            <a:r>
              <a:rPr lang="en-US" dirty="0" err="1"/>
              <a:t>Agustus</a:t>
            </a:r>
            <a:r>
              <a:rPr lang="en-US" dirty="0"/>
              <a:t> 2015,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13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39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perolehan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Haedar</a:t>
            </a:r>
            <a:r>
              <a:rPr lang="en-US" dirty="0"/>
              <a:t> </a:t>
            </a:r>
            <a:r>
              <a:rPr lang="en-US" dirty="0" err="1"/>
              <a:t>Nashir</a:t>
            </a:r>
            <a:r>
              <a:rPr lang="en-US" dirty="0"/>
              <a:t>, Dr. H, </a:t>
            </a:r>
            <a:r>
              <a:rPr lang="en-US" dirty="0" err="1"/>
              <a:t>M.Si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Yunahar</a:t>
            </a:r>
            <a:r>
              <a:rPr lang="en-US" dirty="0"/>
              <a:t> </a:t>
            </a:r>
            <a:r>
              <a:rPr lang="en-US" dirty="0" err="1"/>
              <a:t>Ilyas</a:t>
            </a:r>
            <a:r>
              <a:rPr lang="en-US" dirty="0"/>
              <a:t>, Prof. Dr. H, </a:t>
            </a:r>
            <a:r>
              <a:rPr lang="en-US" dirty="0" err="1"/>
              <a:t>Lc</a:t>
            </a:r>
            <a:r>
              <a:rPr lang="en-US" dirty="0"/>
              <a:t>., </a:t>
            </a:r>
            <a:r>
              <a:rPr lang="en-US" dirty="0" err="1"/>
              <a:t>M.Ag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3. A.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Rais</a:t>
            </a:r>
            <a:r>
              <a:rPr lang="en-US" dirty="0"/>
              <a:t>, Drs. H, </a:t>
            </a:r>
            <a:r>
              <a:rPr lang="en-US" dirty="0" err="1"/>
              <a:t>M.Hum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4. M. </a:t>
            </a:r>
            <a:r>
              <a:rPr lang="en-US" dirty="0" err="1"/>
              <a:t>Busyro</a:t>
            </a:r>
            <a:r>
              <a:rPr lang="en-US" dirty="0"/>
              <a:t> </a:t>
            </a:r>
            <a:r>
              <a:rPr lang="en-US" dirty="0" err="1"/>
              <a:t>Muqoddas</a:t>
            </a:r>
            <a:r>
              <a:rPr lang="en-US" dirty="0"/>
              <a:t>, Dr. SH. </a:t>
            </a:r>
            <a:r>
              <a:rPr lang="en-US" dirty="0" err="1"/>
              <a:t>M.Hum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Abdul </a:t>
            </a:r>
            <a:r>
              <a:rPr lang="en-US" dirty="0" err="1"/>
              <a:t>Mu'ti,Dr</a:t>
            </a:r>
            <a:r>
              <a:rPr lang="en-US" dirty="0"/>
              <a:t>. H, M.Ed.</a:t>
            </a:r>
            <a:br>
              <a:rPr lang="en-US" dirty="0"/>
            </a:br>
            <a:r>
              <a:rPr lang="en-US" dirty="0"/>
              <a:t>6. Anwar </a:t>
            </a:r>
            <a:r>
              <a:rPr lang="en-US" dirty="0" err="1"/>
              <a:t>Abbas,Dr,H</a:t>
            </a:r>
            <a:r>
              <a:rPr lang="en-US" dirty="0"/>
              <a:t>. MM., </a:t>
            </a:r>
            <a:r>
              <a:rPr lang="en-US" dirty="0" err="1"/>
              <a:t>M.Ag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7. </a:t>
            </a:r>
            <a:r>
              <a:rPr lang="en-US" dirty="0" err="1"/>
              <a:t>Muhadjir</a:t>
            </a:r>
            <a:r>
              <a:rPr lang="en-US" dirty="0"/>
              <a:t> </a:t>
            </a:r>
            <a:r>
              <a:rPr lang="en-US" dirty="0" err="1"/>
              <a:t>Effendy</a:t>
            </a:r>
            <a:r>
              <a:rPr lang="en-US" dirty="0"/>
              <a:t>, Prof., Dr. H, M.A.P.</a:t>
            </a:r>
            <a:br>
              <a:rPr lang="en-US" dirty="0"/>
            </a:br>
            <a:r>
              <a:rPr lang="en-US" dirty="0"/>
              <a:t>8. </a:t>
            </a:r>
            <a:r>
              <a:rPr lang="en-US" dirty="0" err="1"/>
              <a:t>Syafiq</a:t>
            </a:r>
            <a:r>
              <a:rPr lang="en-US" dirty="0"/>
              <a:t> A. </a:t>
            </a:r>
            <a:r>
              <a:rPr lang="en-US" dirty="0" err="1"/>
              <a:t>Mughni</a:t>
            </a:r>
            <a:r>
              <a:rPr lang="en-US" dirty="0"/>
              <a:t>, Prof. Dr.</a:t>
            </a:r>
            <a:br>
              <a:rPr lang="en-US" dirty="0"/>
            </a:br>
            <a:r>
              <a:rPr lang="en-US" dirty="0"/>
              <a:t>9. </a:t>
            </a:r>
            <a:r>
              <a:rPr lang="en-US" dirty="0" err="1"/>
              <a:t>Dadang</a:t>
            </a:r>
            <a:r>
              <a:rPr lang="en-US" dirty="0"/>
              <a:t> </a:t>
            </a:r>
            <a:r>
              <a:rPr lang="en-US" dirty="0" err="1"/>
              <a:t>Kahmad</a:t>
            </a:r>
            <a:r>
              <a:rPr lang="en-US" dirty="0"/>
              <a:t>, Prof. Dr. H. M.SI.</a:t>
            </a:r>
            <a:br>
              <a:rPr lang="en-US" dirty="0"/>
            </a:br>
            <a:r>
              <a:rPr lang="en-US" dirty="0"/>
              <a:t>10. </a:t>
            </a:r>
            <a:r>
              <a:rPr lang="en-US" dirty="0" err="1"/>
              <a:t>Suyatno</a:t>
            </a:r>
            <a:r>
              <a:rPr lang="en-US" dirty="0"/>
              <a:t>, Prof, Dr, </a:t>
            </a:r>
            <a:r>
              <a:rPr lang="en-US" dirty="0" err="1"/>
              <a:t>M.Pd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11. </a:t>
            </a:r>
            <a:r>
              <a:rPr lang="en-US" dirty="0" err="1"/>
              <a:t>Agung</a:t>
            </a:r>
            <a:r>
              <a:rPr lang="en-US" dirty="0"/>
              <a:t> </a:t>
            </a:r>
            <a:r>
              <a:rPr lang="en-US" dirty="0" err="1"/>
              <a:t>Danarto</a:t>
            </a:r>
            <a:r>
              <a:rPr lang="en-US" dirty="0"/>
              <a:t>, Dr. H, </a:t>
            </a:r>
            <a:r>
              <a:rPr lang="en-US" dirty="0" err="1"/>
              <a:t>M.Ag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12. M. Goodwill </a:t>
            </a:r>
            <a:r>
              <a:rPr lang="en-US" dirty="0" err="1"/>
              <a:t>Zubir</a:t>
            </a:r>
            <a:r>
              <a:rPr lang="en-US" dirty="0"/>
              <a:t>, Drs. H.</a:t>
            </a:r>
            <a:br>
              <a:rPr lang="en-US" dirty="0"/>
            </a:br>
            <a:r>
              <a:rPr lang="en-US" dirty="0"/>
              <a:t>13. </a:t>
            </a:r>
            <a:r>
              <a:rPr lang="en-US" dirty="0" err="1"/>
              <a:t>Hajriyanto</a:t>
            </a:r>
            <a:r>
              <a:rPr lang="en-US" dirty="0"/>
              <a:t> Y. </a:t>
            </a:r>
            <a:r>
              <a:rPr lang="en-US" dirty="0" err="1"/>
              <a:t>Thohari</a:t>
            </a:r>
            <a:r>
              <a:rPr lang="en-US" dirty="0"/>
              <a:t>, Drs., 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Pleno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18 </a:t>
            </a:r>
            <a:r>
              <a:rPr lang="en-US" dirty="0" err="1"/>
              <a:t>Agustus</a:t>
            </a:r>
            <a:r>
              <a:rPr lang="en-US" dirty="0"/>
              <a:t> 2015 </a:t>
            </a:r>
            <a:r>
              <a:rPr lang="en-US" dirty="0" err="1"/>
              <a:t>di</a:t>
            </a:r>
            <a:r>
              <a:rPr lang="en-US" dirty="0"/>
              <a:t> Yogyakarta,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disahkan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1.       </a:t>
            </a:r>
            <a:r>
              <a:rPr lang="en-US" dirty="0" err="1"/>
              <a:t>Marpuji</a:t>
            </a:r>
            <a:r>
              <a:rPr lang="en-US" dirty="0"/>
              <a:t> Ali, Drs., H., </a:t>
            </a:r>
            <a:r>
              <a:rPr lang="en-US" dirty="0" err="1"/>
              <a:t>M.Si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2.       </a:t>
            </a:r>
            <a:r>
              <a:rPr lang="en-US" dirty="0" err="1"/>
              <a:t>Bahtiar</a:t>
            </a:r>
            <a:r>
              <a:rPr lang="en-US" dirty="0"/>
              <a:t> </a:t>
            </a:r>
            <a:r>
              <a:rPr lang="en-US" dirty="0" err="1"/>
              <a:t>Effendy</a:t>
            </a:r>
            <a:r>
              <a:rPr lang="en-US" dirty="0"/>
              <a:t>, Prof., Dr.</a:t>
            </a:r>
            <a:br>
              <a:rPr lang="en-US" dirty="0"/>
            </a:br>
            <a:r>
              <a:rPr lang="en-US" dirty="0"/>
              <a:t>3.       </a:t>
            </a:r>
            <a:r>
              <a:rPr lang="en-US" dirty="0" err="1"/>
              <a:t>Agus</a:t>
            </a:r>
            <a:r>
              <a:rPr lang="en-US" dirty="0"/>
              <a:t> </a:t>
            </a:r>
            <a:r>
              <a:rPr lang="en-US" dirty="0" err="1"/>
              <a:t>Taufiqurrohman</a:t>
            </a:r>
            <a:r>
              <a:rPr lang="en-US" dirty="0"/>
              <a:t>, dr. H., </a:t>
            </a:r>
            <a:r>
              <a:rPr lang="en-US" dirty="0" err="1"/>
              <a:t>M.Kes</a:t>
            </a:r>
            <a:r>
              <a:rPr lang="en-US" dirty="0"/>
              <a:t>., </a:t>
            </a:r>
            <a:r>
              <a:rPr lang="en-US" dirty="0" err="1"/>
              <a:t>Sp.S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4.       </a:t>
            </a:r>
            <a:r>
              <a:rPr lang="en-US" dirty="0" err="1"/>
              <a:t>Noordjannah</a:t>
            </a:r>
            <a:r>
              <a:rPr lang="en-US" dirty="0"/>
              <a:t> </a:t>
            </a:r>
            <a:r>
              <a:rPr lang="en-US" dirty="0" err="1"/>
              <a:t>Djohantini</a:t>
            </a:r>
            <a:r>
              <a:rPr lang="en-US" dirty="0"/>
              <a:t>, </a:t>
            </a:r>
            <a:r>
              <a:rPr lang="en-US" dirty="0" err="1"/>
              <a:t>Dra</a:t>
            </a:r>
            <a:r>
              <a:rPr lang="en-US" dirty="0"/>
              <a:t>. </a:t>
            </a:r>
            <a:r>
              <a:rPr lang="en-US" dirty="0" err="1"/>
              <a:t>Hj</a:t>
            </a:r>
            <a:r>
              <a:rPr lang="en-US" dirty="0"/>
              <a:t>., MM, </a:t>
            </a:r>
            <a:r>
              <a:rPr lang="en-US" dirty="0" err="1"/>
              <a:t>M.Si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PP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124/KEP/I.0/D/2015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Susunan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2015-2020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 Dr. H. </a:t>
            </a:r>
            <a:r>
              <a:rPr lang="en-US" dirty="0" err="1"/>
              <a:t>Haedar</a:t>
            </a:r>
            <a:r>
              <a:rPr lang="en-US" dirty="0"/>
              <a:t> </a:t>
            </a:r>
            <a:r>
              <a:rPr lang="en-US" dirty="0" err="1"/>
              <a:t>Nashir</a:t>
            </a:r>
            <a:r>
              <a:rPr lang="en-US" dirty="0"/>
              <a:t>, </a:t>
            </a:r>
            <a:r>
              <a:rPr lang="en-US" dirty="0" err="1"/>
              <a:t>M.Si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Prof. Dr. H. </a:t>
            </a:r>
            <a:r>
              <a:rPr lang="en-US" dirty="0" err="1"/>
              <a:t>Yunahar</a:t>
            </a:r>
            <a:r>
              <a:rPr lang="en-US" dirty="0"/>
              <a:t> </a:t>
            </a:r>
            <a:r>
              <a:rPr lang="en-US" dirty="0" err="1"/>
              <a:t>Ilyas</a:t>
            </a:r>
            <a:r>
              <a:rPr lang="en-US" dirty="0"/>
              <a:t>, </a:t>
            </a:r>
            <a:r>
              <a:rPr lang="en-US" dirty="0" err="1"/>
              <a:t>Lc.,M.Ag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Drs. H. A. </a:t>
            </a:r>
            <a:r>
              <a:rPr lang="en-US" dirty="0" err="1"/>
              <a:t>Dahlan</a:t>
            </a:r>
            <a:r>
              <a:rPr lang="en-US" dirty="0"/>
              <a:t> </a:t>
            </a:r>
            <a:r>
              <a:rPr lang="en-US" dirty="0" err="1"/>
              <a:t>Rais</a:t>
            </a:r>
            <a:r>
              <a:rPr lang="en-US" dirty="0"/>
              <a:t>, </a:t>
            </a:r>
            <a:r>
              <a:rPr lang="en-US" dirty="0" err="1"/>
              <a:t>M.Hum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Dr. H.M. </a:t>
            </a:r>
            <a:r>
              <a:rPr lang="en-US" dirty="0" err="1"/>
              <a:t>Busyro</a:t>
            </a:r>
            <a:r>
              <a:rPr lang="en-US" dirty="0"/>
              <a:t> </a:t>
            </a:r>
            <a:r>
              <a:rPr lang="en-US" dirty="0" err="1"/>
              <a:t>Muqoddas</a:t>
            </a:r>
            <a:r>
              <a:rPr lang="en-US" dirty="0"/>
              <a:t>, SH., M.H.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Dr. H. Anwar </a:t>
            </a:r>
            <a:r>
              <a:rPr lang="en-US" dirty="0" err="1"/>
              <a:t>Abbas</a:t>
            </a:r>
            <a:r>
              <a:rPr lang="en-US" dirty="0"/>
              <a:t>, M.M, </a:t>
            </a:r>
            <a:r>
              <a:rPr lang="en-US" dirty="0" err="1"/>
              <a:t>M.Ag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Prof. Dr. H. </a:t>
            </a:r>
            <a:r>
              <a:rPr lang="en-US" dirty="0" err="1"/>
              <a:t>Muhadjir</a:t>
            </a:r>
            <a:r>
              <a:rPr lang="en-US" dirty="0"/>
              <a:t> </a:t>
            </a:r>
            <a:r>
              <a:rPr lang="en-US" dirty="0" err="1"/>
              <a:t>Effendy</a:t>
            </a:r>
            <a:r>
              <a:rPr lang="en-US" dirty="0"/>
              <a:t>, M.AP.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Prof. Dr. H. </a:t>
            </a:r>
            <a:r>
              <a:rPr lang="en-US" dirty="0" err="1"/>
              <a:t>Syafiq</a:t>
            </a:r>
            <a:r>
              <a:rPr lang="en-US" dirty="0"/>
              <a:t> A. </a:t>
            </a:r>
            <a:r>
              <a:rPr lang="en-US" dirty="0" err="1"/>
              <a:t>Mughni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</a:t>
            </a:r>
            <a:r>
              <a:rPr lang="en-US" dirty="0" err="1"/>
              <a:t>Frof</a:t>
            </a:r>
            <a:r>
              <a:rPr lang="en-US" dirty="0"/>
              <a:t>. Dr. H. </a:t>
            </a:r>
            <a:r>
              <a:rPr lang="en-US" dirty="0" err="1"/>
              <a:t>Dadang</a:t>
            </a:r>
            <a:r>
              <a:rPr lang="en-US" dirty="0"/>
              <a:t> </a:t>
            </a:r>
            <a:r>
              <a:rPr lang="en-US" dirty="0" err="1"/>
              <a:t>Kahmad</a:t>
            </a:r>
            <a:r>
              <a:rPr lang="en-US" dirty="0"/>
              <a:t>, </a:t>
            </a:r>
            <a:r>
              <a:rPr lang="en-US" dirty="0" err="1"/>
              <a:t>M.Si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Drs. H. M. Goodwill </a:t>
            </a:r>
            <a:r>
              <a:rPr lang="en-US" dirty="0" err="1"/>
              <a:t>Zubir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Drs. H. </a:t>
            </a:r>
            <a:r>
              <a:rPr lang="en-US" dirty="0" err="1"/>
              <a:t>Hajriyanto</a:t>
            </a:r>
            <a:r>
              <a:rPr lang="en-US" dirty="0"/>
              <a:t> Y. </a:t>
            </a:r>
            <a:r>
              <a:rPr lang="en-US" dirty="0" err="1"/>
              <a:t>Thohari</a:t>
            </a:r>
            <a:r>
              <a:rPr lang="en-US" dirty="0"/>
              <a:t>, M.A.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Prof. Dr. </a:t>
            </a:r>
            <a:r>
              <a:rPr lang="en-US" dirty="0" err="1"/>
              <a:t>Bahtiar</a:t>
            </a:r>
            <a:r>
              <a:rPr lang="en-US" dirty="0"/>
              <a:t> </a:t>
            </a:r>
            <a:r>
              <a:rPr lang="en-US" dirty="0" err="1"/>
              <a:t>Effendy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dr. H. </a:t>
            </a:r>
            <a:r>
              <a:rPr lang="en-US" dirty="0" err="1"/>
              <a:t>Agus</a:t>
            </a:r>
            <a:r>
              <a:rPr lang="en-US" dirty="0"/>
              <a:t> </a:t>
            </a:r>
            <a:r>
              <a:rPr lang="en-US" dirty="0" err="1"/>
              <a:t>Taufiqurrohman</a:t>
            </a:r>
            <a:r>
              <a:rPr lang="en-US" dirty="0"/>
              <a:t>, </a:t>
            </a:r>
            <a:r>
              <a:rPr lang="en-US" dirty="0" err="1"/>
              <a:t>M.Kes</a:t>
            </a:r>
            <a:r>
              <a:rPr lang="en-US" dirty="0"/>
              <a:t>, </a:t>
            </a:r>
            <a:r>
              <a:rPr lang="en-US" dirty="0" err="1"/>
              <a:t>Sp.S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Ketua</a:t>
            </a:r>
            <a:r>
              <a:rPr lang="en-US" dirty="0"/>
              <a:t>:  </a:t>
            </a:r>
            <a:r>
              <a:rPr lang="en-US" dirty="0" err="1"/>
              <a:t>Dra</a:t>
            </a:r>
            <a:r>
              <a:rPr lang="en-US" dirty="0"/>
              <a:t>. </a:t>
            </a:r>
            <a:r>
              <a:rPr lang="en-US" dirty="0" err="1"/>
              <a:t>Hj</a:t>
            </a:r>
            <a:r>
              <a:rPr lang="en-US" dirty="0"/>
              <a:t>. </a:t>
            </a:r>
            <a:r>
              <a:rPr lang="en-US" dirty="0" err="1"/>
              <a:t>Noordjannah</a:t>
            </a:r>
            <a:r>
              <a:rPr lang="en-US" dirty="0"/>
              <a:t> </a:t>
            </a:r>
            <a:r>
              <a:rPr lang="en-US" dirty="0" err="1"/>
              <a:t>Djohantini</a:t>
            </a:r>
            <a:r>
              <a:rPr lang="en-US" dirty="0"/>
              <a:t>. MM., </a:t>
            </a:r>
            <a:r>
              <a:rPr lang="en-US" dirty="0" err="1"/>
              <a:t>M.Si</a:t>
            </a:r>
            <a:r>
              <a:rPr lang="en-US" dirty="0"/>
              <a:t>.,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Sekretaris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  Dr. H. Abdul </a:t>
            </a:r>
            <a:r>
              <a:rPr lang="en-US" dirty="0" err="1"/>
              <a:t>Mu'ti</a:t>
            </a:r>
            <a:r>
              <a:rPr lang="en-US" dirty="0"/>
              <a:t>, </a:t>
            </a:r>
            <a:r>
              <a:rPr lang="en-US" dirty="0" err="1"/>
              <a:t>M.Ed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Sekretaris</a:t>
            </a:r>
            <a:r>
              <a:rPr lang="en-US" dirty="0"/>
              <a:t>:  Dr. H. </a:t>
            </a:r>
            <a:r>
              <a:rPr lang="en-US" dirty="0" err="1"/>
              <a:t>Agung</a:t>
            </a:r>
            <a:r>
              <a:rPr lang="en-US" dirty="0"/>
              <a:t> </a:t>
            </a:r>
            <a:r>
              <a:rPr lang="en-US" dirty="0" err="1"/>
              <a:t>Danarto</a:t>
            </a:r>
            <a:r>
              <a:rPr lang="en-US" dirty="0"/>
              <a:t>, </a:t>
            </a:r>
            <a:r>
              <a:rPr lang="en-US" dirty="0" err="1"/>
              <a:t>M.Ag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Bendahara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  Prof. Dr. H. </a:t>
            </a:r>
            <a:r>
              <a:rPr lang="en-US" dirty="0" err="1"/>
              <a:t>Suyatno</a:t>
            </a:r>
            <a:r>
              <a:rPr lang="en-US" dirty="0"/>
              <a:t>, </a:t>
            </a:r>
            <a:r>
              <a:rPr lang="en-US" dirty="0" err="1"/>
              <a:t>M.Pd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Bendahara</a:t>
            </a:r>
            <a:r>
              <a:rPr lang="en-US" dirty="0"/>
              <a:t>:  Drs. H. </a:t>
            </a:r>
            <a:r>
              <a:rPr lang="en-US" dirty="0" err="1"/>
              <a:t>Marpuji</a:t>
            </a:r>
            <a:r>
              <a:rPr lang="en-US" dirty="0"/>
              <a:t> Ali, </a:t>
            </a:r>
            <a:r>
              <a:rPr lang="en-US" dirty="0" err="1"/>
              <a:t>M.Si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Download SK PP </a:t>
            </a:r>
            <a:r>
              <a:rPr lang="en-US" dirty="0" err="1">
                <a:hlinkClick r:id="rId2"/>
              </a:rPr>
              <a:t>Nomor</a:t>
            </a:r>
            <a:r>
              <a:rPr lang="en-US" dirty="0">
                <a:hlinkClick r:id="rId2"/>
              </a:rPr>
              <a:t> 124/KEP/I.0/D/2015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dirty="0" err="1" smtClean="0"/>
              <a:t>Majelis</a:t>
            </a:r>
            <a:endParaRPr lang="en-US" dirty="0" smtClean="0"/>
          </a:p>
          <a:p>
            <a:pPr>
              <a:buNone/>
            </a:pPr>
            <a:r>
              <a:rPr lang="en-US" b="1" dirty="0"/>
              <a:t>.  </a:t>
            </a:r>
            <a:r>
              <a:rPr lang="en-US" b="1" dirty="0" err="1"/>
              <a:t>Majelis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Pembantu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yang </a:t>
            </a:r>
            <a:r>
              <a:rPr lang="en-US" dirty="0" err="1"/>
              <a:t>diserahi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penyelenggara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program,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. 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Pembantu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. 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menyelenggarakan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,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. 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,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tuntutan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program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Majelis-majelis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Muktamar</a:t>
            </a:r>
            <a:r>
              <a:rPr lang="en-US" dirty="0"/>
              <a:t> k-46 </a:t>
            </a:r>
            <a:r>
              <a:rPr lang="en-US" dirty="0" err="1"/>
              <a:t>di</a:t>
            </a:r>
            <a:r>
              <a:rPr lang="en-US" dirty="0"/>
              <a:t> Yogyakarta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13 </a:t>
            </a:r>
            <a:r>
              <a:rPr lang="en-US" dirty="0" err="1"/>
              <a:t>majelis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1.      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Tabligh</a:t>
            </a:r>
            <a:endParaRPr lang="en-US" dirty="0"/>
          </a:p>
          <a:p>
            <a:r>
              <a:rPr lang="en-US" dirty="0"/>
              <a:t>2.      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Tarjih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Tajdid</a:t>
            </a:r>
            <a:endParaRPr lang="en-US" dirty="0"/>
          </a:p>
          <a:p>
            <a:r>
              <a:rPr lang="en-US" dirty="0"/>
              <a:t>3.      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Pendidiksn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r>
              <a:rPr lang="en-US" dirty="0"/>
              <a:t>4.      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5.      </a:t>
            </a:r>
            <a:r>
              <a:rPr lang="en-US" dirty="0" err="1"/>
              <a:t>Mejelis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Kader</a:t>
            </a:r>
          </a:p>
          <a:p>
            <a:r>
              <a:rPr lang="en-US" dirty="0"/>
              <a:t>6.      </a:t>
            </a:r>
            <a:r>
              <a:rPr lang="en-US" dirty="0" err="1"/>
              <a:t>Majelis</a:t>
            </a:r>
            <a:r>
              <a:rPr lang="en-US" dirty="0"/>
              <a:t> Pembina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r>
              <a:rPr lang="en-US" dirty="0"/>
              <a:t>7.      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Pemberdayaan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endParaRPr lang="en-US" dirty="0"/>
          </a:p>
          <a:p>
            <a:r>
              <a:rPr lang="en-US" dirty="0"/>
              <a:t>8.      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Wakaf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Kehartabendaan</a:t>
            </a:r>
            <a:endParaRPr lang="en-US" dirty="0"/>
          </a:p>
          <a:p>
            <a:r>
              <a:rPr lang="en-US" dirty="0"/>
              <a:t>9.      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endParaRPr lang="en-US" dirty="0"/>
          </a:p>
          <a:p>
            <a:r>
              <a:rPr lang="en-US" dirty="0"/>
              <a:t>10.    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r>
              <a:rPr lang="en-US" dirty="0"/>
              <a:t>11.    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Asasi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/>
              <a:t>12.    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  <a:p>
            <a:r>
              <a:rPr lang="en-US" dirty="0"/>
              <a:t>13.    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2.  </a:t>
            </a:r>
            <a:r>
              <a:rPr lang="en-US" b="1" dirty="0" err="1"/>
              <a:t>Lembaga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Pembantu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yang </a:t>
            </a:r>
            <a:r>
              <a:rPr lang="en-US" dirty="0" err="1"/>
              <a:t>diserahi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lvl="1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Pembantu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.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.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Lembaga</a:t>
            </a:r>
            <a:endParaRPr lang="en-US" sz="36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Ranting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Pembina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Bencana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Zakat</a:t>
            </a:r>
            <a:r>
              <a:rPr lang="en-US" dirty="0"/>
              <a:t> </a:t>
            </a:r>
            <a:r>
              <a:rPr lang="en-US" dirty="0" err="1"/>
              <a:t>Infaq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Shodaqqoh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Hikmah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Publik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Seni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Olahraga</a:t>
            </a:r>
            <a:endParaRPr lang="en-US" sz="3200" dirty="0"/>
          </a:p>
          <a:p>
            <a:pPr lvl="2"/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International</a:t>
            </a:r>
            <a:endParaRPr lang="en-US" sz="32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1800" dirty="0" smtClean="0"/>
              <a:t>3. </a:t>
            </a:r>
            <a:r>
              <a:rPr lang="en-US" sz="1800" dirty="0" err="1" smtClean="0"/>
              <a:t>Organsasi</a:t>
            </a:r>
            <a:r>
              <a:rPr lang="en-US" sz="1800" dirty="0" smtClean="0"/>
              <a:t> </a:t>
            </a:r>
            <a:r>
              <a:rPr lang="en-US" sz="1800" dirty="0" err="1" smtClean="0"/>
              <a:t>Otonom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hlinkClick r:id="rId2"/>
              </a:rPr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yang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,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bidang-bidang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pula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 smtClean="0"/>
              <a:t>.</a:t>
            </a:r>
          </a:p>
          <a:p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(</a:t>
            </a:r>
            <a:r>
              <a:rPr lang="en-US" dirty="0" err="1"/>
              <a:t>Ortom</a:t>
            </a:r>
            <a:r>
              <a:rPr lang="en-US" dirty="0"/>
              <a:t>)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badan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otonomi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kecamatan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desa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kelompok-kelompok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jama’ah</a:t>
            </a:r>
            <a:r>
              <a:rPr lang="en-US" dirty="0"/>
              <a:t> – </a:t>
            </a:r>
            <a:r>
              <a:rPr lang="en-US" dirty="0" err="1"/>
              <a:t>jama’ah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Ortom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Ortom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Persyarikatan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/>
              <a:t> </a:t>
            </a:r>
            <a:br>
              <a:rPr lang="en-US" dirty="0"/>
            </a:br>
            <a:endParaRPr lang="en-US" b="1" dirty="0" smtClean="0">
              <a:hlinkClick r:id="rId2"/>
            </a:endParaRPr>
          </a:p>
          <a:p>
            <a:pPr lvl="0"/>
            <a:r>
              <a:rPr lang="en-US" b="1" dirty="0" err="1" smtClean="0">
                <a:hlinkClick r:id="rId2"/>
              </a:rPr>
              <a:t>Organisasi</a:t>
            </a:r>
            <a:r>
              <a:rPr lang="en-US" b="1" dirty="0" smtClean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Otonom</a:t>
            </a:r>
            <a:endParaRPr lang="en-US" sz="4000" dirty="0"/>
          </a:p>
          <a:p>
            <a:pPr lvl="1"/>
            <a:r>
              <a:rPr lang="en-US" dirty="0" err="1"/>
              <a:t>Aisyiyah</a:t>
            </a:r>
            <a:endParaRPr lang="en-US" sz="3600" dirty="0"/>
          </a:p>
          <a:p>
            <a:pPr lvl="1"/>
            <a:r>
              <a:rPr lang="en-US" dirty="0" err="1"/>
              <a:t>Pemuda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endParaRPr lang="en-US" sz="3600" dirty="0"/>
          </a:p>
          <a:p>
            <a:pPr lvl="1"/>
            <a:r>
              <a:rPr lang="en-US" dirty="0" err="1"/>
              <a:t>Nasyiyatul</a:t>
            </a:r>
            <a:r>
              <a:rPr lang="en-US" dirty="0"/>
              <a:t> </a:t>
            </a:r>
            <a:r>
              <a:rPr lang="en-US" dirty="0" err="1"/>
              <a:t>Aisyiyah</a:t>
            </a:r>
            <a:endParaRPr lang="en-US" sz="3600" dirty="0"/>
          </a:p>
          <a:p>
            <a:pPr lvl="1"/>
            <a:r>
              <a:rPr lang="en-US" dirty="0" err="1"/>
              <a:t>Ikatan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endParaRPr lang="en-US" sz="3600" dirty="0"/>
          </a:p>
          <a:p>
            <a:pPr lvl="1"/>
            <a:r>
              <a:rPr lang="en-US" dirty="0" err="1"/>
              <a:t>Ikatan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endParaRPr lang="en-US" sz="3600" dirty="0"/>
          </a:p>
          <a:p>
            <a:pPr lvl="1"/>
            <a:r>
              <a:rPr lang="en-US" dirty="0" err="1"/>
              <a:t>Hizbul</a:t>
            </a:r>
            <a:r>
              <a:rPr lang="en-US" dirty="0"/>
              <a:t> </a:t>
            </a:r>
            <a:r>
              <a:rPr lang="en-US" dirty="0" err="1"/>
              <a:t>Wathan</a:t>
            </a:r>
            <a:endParaRPr lang="en-US" sz="3600" dirty="0"/>
          </a:p>
          <a:p>
            <a:pPr lvl="1"/>
            <a:r>
              <a:rPr lang="en-US" dirty="0" err="1"/>
              <a:t>Tapak</a:t>
            </a:r>
            <a:r>
              <a:rPr lang="en-US" dirty="0"/>
              <a:t> </a:t>
            </a:r>
            <a:r>
              <a:rPr lang="en-US" dirty="0" err="1"/>
              <a:t>Suci</a:t>
            </a:r>
            <a:endParaRPr lang="en-US" sz="36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Majlis</a:t>
            </a:r>
            <a:r>
              <a:rPr lang="en-US" dirty="0" smtClean="0"/>
              <a:t> </a:t>
            </a:r>
            <a:r>
              <a:rPr lang="en-US" dirty="0" err="1" smtClean="0"/>
              <a:t>Tarjih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Tarjih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Tajdid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 </a:t>
            </a:r>
            <a:r>
              <a:rPr lang="en-US" dirty="0" err="1"/>
              <a:t>Menghidupkan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tarjih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tajdid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pemikiran</a:t>
            </a:r>
            <a:r>
              <a:rPr lang="en-US" dirty="0">
                <a:solidFill>
                  <a:srgbClr val="FF0000"/>
                </a:solidFill>
              </a:rPr>
              <a:t> Islam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pembaharuan</a:t>
            </a:r>
            <a:r>
              <a:rPr lang="en-US" dirty="0"/>
              <a:t> yang </a:t>
            </a:r>
            <a:r>
              <a:rPr lang="en-US" dirty="0" err="1"/>
              <a:t>kritis-dinamis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problem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sehinggan</a:t>
            </a:r>
            <a:r>
              <a:rPr lang="en-US" dirty="0"/>
              <a:t> Islam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, moral,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praksis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>
                <a:solidFill>
                  <a:srgbClr val="FF0000"/>
                </a:solidFill>
              </a:rPr>
              <a:t>sangat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kompleks</a:t>
            </a:r>
            <a:r>
              <a:rPr lang="en-US" dirty="0"/>
              <a:t>.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program, </a:t>
            </a:r>
            <a:r>
              <a:rPr lang="en-US" dirty="0" err="1"/>
              <a:t>Majelis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Mengembangkan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menyegarkan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multikultural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Mensistematisasi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metodologi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pemikiran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pengalaman</a:t>
            </a:r>
            <a:r>
              <a:rPr lang="en-US" dirty="0">
                <a:solidFill>
                  <a:srgbClr val="FF0000"/>
                </a:solidFill>
              </a:rPr>
              <a:t> Islam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tajdid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Mengoptimalkan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</a:t>
            </a:r>
            <a:r>
              <a:rPr lang="en-US" dirty="0" err="1"/>
              <a:t>kelembagaan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tajdid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tarjih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pemikiran</a:t>
            </a:r>
            <a:r>
              <a:rPr lang="en-US" dirty="0">
                <a:solidFill>
                  <a:srgbClr val="FF0000"/>
                </a:solidFill>
              </a:rPr>
              <a:t> Islam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proaktif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Mensosialisasikan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produk-produk</a:t>
            </a:r>
            <a:r>
              <a:rPr lang="en-US" dirty="0"/>
              <a:t> </a:t>
            </a:r>
            <a:r>
              <a:rPr lang="en-US" dirty="0" err="1"/>
              <a:t>tajdid</a:t>
            </a:r>
            <a:r>
              <a:rPr lang="en-US" dirty="0"/>
              <a:t>, </a:t>
            </a:r>
            <a:r>
              <a:rPr lang="en-US" dirty="0" err="1"/>
              <a:t>tarjih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keislaman</a:t>
            </a:r>
            <a:r>
              <a:rPr lang="en-US" dirty="0"/>
              <a:t>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pusat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penelitian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kajian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informasi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bidang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tajdid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pemikiran</a:t>
            </a:r>
            <a:r>
              <a:rPr lang="en-US" dirty="0">
                <a:solidFill>
                  <a:srgbClr val="FF0000"/>
                </a:solidFill>
              </a:rPr>
              <a:t> Islam </a:t>
            </a:r>
            <a:r>
              <a:rPr lang="en-US" dirty="0"/>
              <a:t>yang </a:t>
            </a:r>
            <a:r>
              <a:rPr lang="en-US" dirty="0" err="1"/>
              <a:t>terpadu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bidang</a:t>
            </a:r>
            <a:r>
              <a:rPr lang="en-US" dirty="0">
                <a:solidFill>
                  <a:srgbClr val="FF0000"/>
                </a:solidFill>
              </a:rPr>
              <a:t> lain.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405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STRUKTUR MUHAMMADIYAH</vt:lpstr>
      <vt:lpstr>Slide 2</vt:lpstr>
      <vt:lpstr>Slide 3</vt:lpstr>
      <vt:lpstr>Slide 4</vt:lpstr>
      <vt:lpstr>Slide 5</vt:lpstr>
      <vt:lpstr>Slide 6</vt:lpstr>
      <vt:lpstr>Slide 7</vt:lpstr>
      <vt:lpstr>3. Organsasi Otonom</vt:lpstr>
      <vt:lpstr>Majlis Tarjih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MUHAMMADIYAH</dc:title>
  <dc:creator>Pak_Darojat_UMS</dc:creator>
  <cp:lastModifiedBy>Pak_Darojat_UMS</cp:lastModifiedBy>
  <cp:revision>18</cp:revision>
  <dcterms:created xsi:type="dcterms:W3CDTF">2017-05-26T05:20:13Z</dcterms:created>
  <dcterms:modified xsi:type="dcterms:W3CDTF">2018-05-24T00:22:33Z</dcterms:modified>
</cp:coreProperties>
</file>