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029200"/>
            <a:ext cx="4495800" cy="990600"/>
          </a:xfrm>
        </p:spPr>
        <p:txBody>
          <a:bodyPr anchor="b" anchorCtr="0"/>
          <a:lstStyle>
            <a:lvl1pPr algn="ctr">
              <a:defRPr sz="4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867400"/>
            <a:ext cx="4495800" cy="685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838200"/>
            <a:ext cx="11430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69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9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0"/>
            <a:ext cx="2971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2971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42950"/>
            <a:ext cx="1865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3968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1905000"/>
            <a:ext cx="1865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668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600200"/>
            <a:ext cx="594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fld id="{6ACF66B1-C81D-4DD5-A0F7-580244E43736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fld id="{1B8FD173-B54D-454C-8448-ACF0DBDC5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tx2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200000"/>
        <a:defRPr b="1">
          <a:solidFill>
            <a:schemeClr val="tx2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2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2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Multidimensi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array </a:t>
            </a:r>
            <a:r>
              <a:rPr lang="en-US" dirty="0" err="1" smtClean="0"/>
              <a:t>multidimensi</a:t>
            </a:r>
            <a:r>
              <a:rPr lang="en-US" dirty="0" smtClean="0"/>
              <a:t>,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array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2" y="3962400"/>
            <a:ext cx="4315968" cy="3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51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E R I M A     K A S I 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065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Pendeklarasian</a:t>
            </a:r>
            <a:r>
              <a:rPr lang="en-US" dirty="0" smtClean="0"/>
              <a:t> variable,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variable </a:t>
            </a:r>
            <a:r>
              <a:rPr lang="en-US" dirty="0" err="1" smtClean="0"/>
              <a:t>atau</a:t>
            </a:r>
            <a:r>
              <a:rPr lang="en-US" dirty="0" smtClean="0"/>
              <a:t> identifier yang </a:t>
            </a:r>
            <a:r>
              <a:rPr lang="en-US" dirty="0" err="1" smtClean="0"/>
              <a:t>unik</a:t>
            </a:r>
            <a:endParaRPr lang="en-US" dirty="0" smtClean="0"/>
          </a:p>
          <a:p>
            <a:pPr marL="1304925"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bil1;</a:t>
            </a:r>
          </a:p>
          <a:p>
            <a:pPr marL="1304925"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bil2;</a:t>
            </a:r>
          </a:p>
          <a:p>
            <a:pPr marL="1304925"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bil3;</a:t>
            </a:r>
          </a:p>
          <a:p>
            <a:pPr marL="1304925"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304925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bil1 = 4;</a:t>
            </a:r>
          </a:p>
          <a:p>
            <a:pPr marL="1304925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bil2 = 5;</a:t>
            </a:r>
          </a:p>
          <a:p>
            <a:pPr marL="1304925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bil3 = 6;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267200" y="3200400"/>
            <a:ext cx="762000" cy="23622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276600"/>
            <a:ext cx="243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kode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disamping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dianggap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sia-sia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, (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boros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lama)</a:t>
            </a: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Perlu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sebuah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kemampuan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untuk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menggunakan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satu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variable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efisien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Array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variable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 (</a:t>
            </a:r>
            <a:r>
              <a:rPr lang="en-US" dirty="0" err="1" smtClean="0"/>
              <a:t>larik</a:t>
            </a:r>
            <a:r>
              <a:rPr lang="en-US" dirty="0" smtClean="0"/>
              <a:t>)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Array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yang </a:t>
            </a:r>
            <a:r>
              <a:rPr lang="en-US" dirty="0" err="1" smtClean="0"/>
              <a:t>berdekatan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Mempunyai</a:t>
            </a:r>
            <a:r>
              <a:rPr lang="en-US" dirty="0" smtClean="0"/>
              <a:t> identifier (</a:t>
            </a:r>
            <a:r>
              <a:rPr lang="en-US" dirty="0" err="1" smtClean="0"/>
              <a:t>nama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124200"/>
            <a:ext cx="59436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[] ages;</a:t>
            </a:r>
          </a:p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ages [];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16200000" flipV="1">
            <a:off x="2933700" y="2476500"/>
            <a:ext cx="8382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29000" y="3505200"/>
            <a:ext cx="609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0600" y="3512128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38400" y="1981200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Tipe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Data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981200"/>
            <a:ext cx="225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Nama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identifier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5105396" y="2438406"/>
            <a:ext cx="762009" cy="7619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44196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Sepasang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tanda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kurung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siku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Ukuran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 data yang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akan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disimpan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dalam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memori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012676" y="4193670"/>
            <a:ext cx="5334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[] ages;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ages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[100];</a:t>
            </a:r>
          </a:p>
          <a:p>
            <a:endParaRPr lang="en-US" kern="1200" dirty="0" smtClean="0">
              <a:latin typeface="+mj-lt"/>
              <a:cs typeface="Courier New" pitchFamily="49" charset="0"/>
            </a:endParaRPr>
          </a:p>
          <a:p>
            <a:r>
              <a:rPr lang="en-US" kern="1200" dirty="0" err="1" smtClean="0"/>
              <a:t>atau</a:t>
            </a:r>
            <a:r>
              <a:rPr lang="en-US" kern="1200" dirty="0" smtClean="0"/>
              <a:t> 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ages[] =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[100];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362200"/>
            <a:ext cx="2914650" cy="394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00" y="4998078"/>
            <a:ext cx="6761499" cy="1479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1" y="1600200"/>
            <a:ext cx="7980699" cy="34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34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3600"/>
            <a:ext cx="5743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815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707231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7213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Multidimensi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52" y="2024062"/>
            <a:ext cx="5544423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20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_whitela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siness_rocket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ss_rock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 whiteland</Template>
  <TotalTime>196</TotalTime>
  <Words>191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Courier New</vt:lpstr>
      <vt:lpstr>Impact</vt:lpstr>
      <vt:lpstr>Tahoma</vt:lpstr>
      <vt:lpstr>winter_whiteland</vt:lpstr>
      <vt:lpstr>Java Array</vt:lpstr>
      <vt:lpstr>Pendahuluan</vt:lpstr>
      <vt:lpstr>Pengertian</vt:lpstr>
      <vt:lpstr>Deklarasi Array</vt:lpstr>
      <vt:lpstr>Array dalam Memori</vt:lpstr>
      <vt:lpstr>Contoh,</vt:lpstr>
      <vt:lpstr>Contoh program,</vt:lpstr>
      <vt:lpstr>Contoh program,</vt:lpstr>
      <vt:lpstr>Array Multidimensi</vt:lpstr>
      <vt:lpstr>Array Multidimensi</vt:lpstr>
      <vt:lpstr>T E R I M A     K A S I 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</dc:title>
  <dc:creator>diah</dc:creator>
  <cp:lastModifiedBy>diah priyawati</cp:lastModifiedBy>
  <cp:revision>10</cp:revision>
  <dcterms:created xsi:type="dcterms:W3CDTF">2014-05-15T05:38:32Z</dcterms:created>
  <dcterms:modified xsi:type="dcterms:W3CDTF">2016-10-03T01:01:57Z</dcterms:modified>
</cp:coreProperties>
</file>