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DE9-24DB-478D-9F12-D33860D2D26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8705-42B7-4D49-AA68-A349B6F0F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DE9-24DB-478D-9F12-D33860D2D26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8705-42B7-4D49-AA68-A349B6F0F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DE9-24DB-478D-9F12-D33860D2D26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8705-42B7-4D49-AA68-A349B6F0F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DE9-24DB-478D-9F12-D33860D2D26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8705-42B7-4D49-AA68-A349B6F0F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DE9-24DB-478D-9F12-D33860D2D26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8705-42B7-4D49-AA68-A349B6F0F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DE9-24DB-478D-9F12-D33860D2D26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8705-42B7-4D49-AA68-A349B6F0F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DE9-24DB-478D-9F12-D33860D2D26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8705-42B7-4D49-AA68-A349B6F0F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DE9-24DB-478D-9F12-D33860D2D26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8705-42B7-4D49-AA68-A349B6F0F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DE9-24DB-478D-9F12-D33860D2D26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8705-42B7-4D49-AA68-A349B6F0F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DE9-24DB-478D-9F12-D33860D2D26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8705-42B7-4D49-AA68-A349B6F0F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DE9-24DB-478D-9F12-D33860D2D26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8705-42B7-4D49-AA68-A349B6F0F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ADE9-24DB-478D-9F12-D33860D2D26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58705-42B7-4D49-AA68-A349B6F0F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Berkas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Ihsan</a:t>
            </a:r>
            <a:r>
              <a:rPr lang="en-US" dirty="0" smtClean="0"/>
              <a:t> </a:t>
            </a:r>
            <a:r>
              <a:rPr lang="en-US" dirty="0" err="1" smtClean="0"/>
              <a:t>cahyo</a:t>
            </a:r>
            <a:r>
              <a:rPr lang="en-US" dirty="0" smtClean="0"/>
              <a:t> </a:t>
            </a:r>
            <a:r>
              <a:rPr lang="en-US" dirty="0" err="1" smtClean="0"/>
              <a:t>utomo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30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(</a:t>
            </a:r>
            <a:r>
              <a:rPr lang="en-US" i="1" dirty="0"/>
              <a:t>Read</a:t>
            </a:r>
            <a:r>
              <a:rPr lang="en-US" dirty="0"/>
              <a:t>):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system call yang </a:t>
            </a:r>
            <a:r>
              <a:rPr lang="en-US" dirty="0" err="1"/>
              <a:t>menyebut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diposisikan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986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Memposisikan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(</a:t>
            </a:r>
            <a:r>
              <a:rPr lang="en-US" i="1" dirty="0"/>
              <a:t>Reposition</a:t>
            </a:r>
            <a:r>
              <a:rPr lang="en-US" dirty="0"/>
              <a:t>):</a:t>
            </a:r>
          </a:p>
          <a:p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entri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current-file-position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M/K,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file seek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386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(</a:t>
            </a:r>
            <a:r>
              <a:rPr lang="en-US" i="1" dirty="0"/>
              <a:t>Delete</a:t>
            </a:r>
            <a:r>
              <a:rPr lang="en-US" dirty="0"/>
              <a:t>):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/>
              <a:t>ditemukan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melepaskan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sv-SE" dirty="0" smtClean="0"/>
              <a:t>berkas-berkas </a:t>
            </a:r>
            <a:r>
              <a:rPr lang="sv-SE" dirty="0"/>
              <a:t>lainnya dan menghapus entry direktori.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864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Isi </a:t>
            </a:r>
            <a:r>
              <a:rPr lang="en-US" dirty="0" err="1"/>
              <a:t>Berkas</a:t>
            </a:r>
            <a:r>
              <a:rPr lang="en-US" dirty="0"/>
              <a:t> (</a:t>
            </a:r>
            <a:r>
              <a:rPr lang="en-US" i="1" dirty="0"/>
              <a:t>Truncate</a:t>
            </a:r>
            <a:r>
              <a:rPr lang="en-US" dirty="0"/>
              <a:t>):</a:t>
            </a:r>
          </a:p>
          <a:p>
            <a:r>
              <a:rPr lang="en-US" dirty="0"/>
              <a:t>User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atributnya</a:t>
            </a:r>
            <a:r>
              <a:rPr lang="en-US" dirty="0"/>
              <a:t>.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memaksa</a:t>
            </a:r>
            <a:r>
              <a:rPr lang="en-US" dirty="0" smtClean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sv-SE" dirty="0" smtClean="0"/>
              <a:t>akan </a:t>
            </a:r>
            <a:r>
              <a:rPr lang="sv-SE" dirty="0"/>
              <a:t>mengganti atribut, kecuali panjang berkas dan mendefinisikan ulang panjang </a:t>
            </a:r>
            <a:r>
              <a:rPr lang="sv-SE" dirty="0" smtClean="0"/>
              <a:t>berkas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/>
              <a:t>menjadi</a:t>
            </a:r>
            <a:r>
              <a:rPr lang="en-US" dirty="0"/>
              <a:t> nol.</a:t>
            </a:r>
          </a:p>
        </p:txBody>
      </p:sp>
    </p:spTree>
    <p:extLst>
      <p:ext uri="{BB962C8B-B14F-4D97-AF65-F5344CB8AC3E}">
        <p14:creationId xmlns:p14="http://schemas.microsoft.com/office/powerpoint/2010/main" xmlns="" val="2432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b="1" dirty="0" err="1"/>
              <a:t>Berkas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Cara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i="1" dirty="0"/>
              <a:t>bytes </a:t>
            </a:r>
            <a:r>
              <a:rPr lang="en-US" dirty="0" smtClean="0"/>
              <a:t>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terstruktur</a:t>
            </a:r>
            <a:r>
              <a:rPr lang="en-US" dirty="0"/>
              <a:t>. </a:t>
            </a:r>
            <a:r>
              <a:rPr lang="en-US" dirty="0" err="1"/>
              <a:t>Akibatnya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peduli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, </a:t>
            </a:r>
            <a:r>
              <a:rPr lang="en-US" dirty="0" smtClean="0"/>
              <a:t>yang </a:t>
            </a:r>
            <a:r>
              <a:rPr lang="en-US" dirty="0" err="1" smtClean="0"/>
              <a:t>dilihatnya</a:t>
            </a:r>
            <a:r>
              <a:rPr lang="en-US" dirty="0" smtClean="0"/>
              <a:t> </a:t>
            </a:r>
            <a:r>
              <a:rPr lang="en-US" dirty="0" err="1"/>
              <a:t>hanya</a:t>
            </a:r>
            <a:r>
              <a:rPr lang="en-US" dirty="0"/>
              <a:t> bytes</a:t>
            </a:r>
            <a:r>
              <a:rPr lang="en-US" dirty="0" smtClean="0"/>
              <a:t>.</a:t>
            </a:r>
          </a:p>
          <a:p>
            <a:r>
              <a:rPr lang="en-US" dirty="0"/>
              <a:t>Cara </a:t>
            </a:r>
            <a:r>
              <a:rPr lang="en-US" dirty="0" err="1"/>
              <a:t>berikutnya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record sequence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model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rekaman-rekaman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panjangnya</a:t>
            </a:r>
            <a:r>
              <a:rPr lang="en-US" dirty="0"/>
              <a:t>,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/>
              <a:t>internal.</a:t>
            </a:r>
          </a:p>
        </p:txBody>
      </p:sp>
    </p:spTree>
    <p:extLst>
      <p:ext uri="{BB962C8B-B14F-4D97-AF65-F5344CB8AC3E}">
        <p14:creationId xmlns:p14="http://schemas.microsoft.com/office/powerpoint/2010/main" xmlns="" val="401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yang </a:t>
            </a:r>
            <a:r>
              <a:rPr lang="en-US" dirty="0" err="1"/>
              <a:t>ketiga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tree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tree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rekaman-rekaman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field key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rekaman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/>
              <a:t>. Tree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disort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field key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mengizinkan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 smtClean="0"/>
              <a:t>key </a:t>
            </a:r>
            <a:r>
              <a:rPr lang="en-US" i="1" dirty="0" err="1" smtClean="0"/>
              <a:t>tertentu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626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Akses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Sekuensial</a:t>
            </a:r>
            <a:endParaRPr lang="en-US" dirty="0"/>
          </a:p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yang paling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editor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kompilator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0453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/>
              <a:t>Akses</a:t>
            </a:r>
            <a:r>
              <a:rPr lang="en-US" i="1" dirty="0"/>
              <a:t> </a:t>
            </a:r>
            <a:r>
              <a:rPr lang="en-US" i="1" dirty="0" err="1"/>
              <a:t>Langsung</a:t>
            </a:r>
            <a:endParaRPr lang="en-US" i="1" dirty="0"/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relative access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rekaman-rekaman</a:t>
            </a:r>
            <a:r>
              <a:rPr lang="en-US" dirty="0"/>
              <a:t> logical yang </a:t>
            </a:r>
            <a:r>
              <a:rPr lang="en-US" dirty="0" err="1"/>
              <a:t>panjangnya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, yang </a:t>
            </a:r>
            <a:r>
              <a:rPr lang="en-US" dirty="0" err="1" smtClean="0"/>
              <a:t>mengizinkan</a:t>
            </a:r>
            <a:r>
              <a:rPr lang="en-US" dirty="0" smtClean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6319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Rangkuman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paling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sv-SE" dirty="0" smtClean="0"/>
              <a:t>berkas </a:t>
            </a:r>
            <a:r>
              <a:rPr lang="sv-SE" dirty="0"/>
              <a:t>ini muncul karena ada tiga masalah utama yang cukup signifikan: kebutuhan </a:t>
            </a:r>
            <a:r>
              <a:rPr lang="sv-SE" dirty="0" smtClean="0"/>
              <a:t>untuk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kebutuhan</a:t>
            </a:r>
            <a:r>
              <a:rPr lang="en-US" dirty="0"/>
              <a:t> agar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(</a:t>
            </a:r>
            <a:r>
              <a:rPr lang="en-US" i="1" dirty="0"/>
              <a:t>non-volatile</a:t>
            </a:r>
            <a:r>
              <a:rPr lang="en-US" dirty="0" smtClean="0"/>
              <a:t>), </a:t>
            </a:r>
            <a:r>
              <a:rPr lang="nb-NO" dirty="0" smtClean="0"/>
              <a:t>dan </a:t>
            </a:r>
            <a:r>
              <a:rPr lang="nb-NO" dirty="0"/>
              <a:t>informasi harus berdiri sendiri tidak bergantung pada proses. Pada sistem berkas ini, </a:t>
            </a:r>
            <a:r>
              <a:rPr lang="nb-NO" dirty="0" smtClean="0"/>
              <a:t>diatur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,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 smtClean="0"/>
              <a:t>struktur</a:t>
            </a:r>
            <a:r>
              <a:rPr lang="en-US" dirty="0" smtClean="0"/>
              <a:t>,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901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multiple user</a:t>
            </a:r>
            <a:r>
              <a:rPr lang="en-US" dirty="0"/>
              <a:t>,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,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proteksi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mengakomodasikan</a:t>
            </a:r>
            <a:r>
              <a:rPr lang="en-US" dirty="0" smtClean="0"/>
              <a:t>/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membiarkan</a:t>
            </a:r>
            <a:r>
              <a:rPr lang="en-US" dirty="0" smtClean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3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unit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proses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persisten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artian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sewaktu</a:t>
            </a:r>
            <a:r>
              <a:rPr lang="en-US" dirty="0"/>
              <a:t> proses </a:t>
            </a:r>
            <a:r>
              <a:rPr lang="en-US" dirty="0" err="1"/>
              <a:t>berhenti</a:t>
            </a:r>
            <a:r>
              <a:rPr lang="en-US" dirty="0"/>
              <a:t>. </a:t>
            </a:r>
            <a:r>
              <a:rPr lang="en-US" dirty="0" err="1"/>
              <a:t>Berkas-berkas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/>
              <a:t>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strukturnya</a:t>
            </a:r>
            <a:r>
              <a:rPr lang="en-US" dirty="0"/>
              <a:t>, </a:t>
            </a:r>
            <a:r>
              <a:rPr lang="en-US" dirty="0" err="1"/>
              <a:t>namanya</a:t>
            </a:r>
            <a:r>
              <a:rPr lang="en-US" dirty="0"/>
              <a:t>, </a:t>
            </a:r>
            <a:r>
              <a:rPr lang="en-US" dirty="0" err="1"/>
              <a:t>aksesnya</a:t>
            </a:r>
            <a:r>
              <a:rPr lang="en-US" dirty="0"/>
              <a:t>, </a:t>
            </a:r>
            <a:r>
              <a:rPr lang="en-US" dirty="0" err="1"/>
              <a:t>penggunaannya</a:t>
            </a:r>
            <a:r>
              <a:rPr lang="en-US" dirty="0"/>
              <a:t>, </a:t>
            </a:r>
            <a:r>
              <a:rPr lang="en-US" dirty="0" err="1"/>
              <a:t>perlindungannya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implementasinya</a:t>
            </a:r>
            <a:r>
              <a:rPr lang="en-US" dirty="0"/>
              <a:t>.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masalah-masalah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531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direktor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i="1" dirty="0"/>
              <a:t>owner/user </a:t>
            </a:r>
            <a:r>
              <a:rPr lang="en-US" dirty="0" err="1" smtClean="0"/>
              <a:t>dan</a:t>
            </a:r>
            <a:r>
              <a:rPr lang="en-US" dirty="0" smtClean="0"/>
              <a:t> group</a:t>
            </a:r>
            <a:r>
              <a:rPr lang="en-US" dirty="0"/>
              <a:t>.</a:t>
            </a:r>
          </a:p>
          <a:p>
            <a:r>
              <a:rPr lang="en-US" i="1" dirty="0" smtClean="0"/>
              <a:t>Owner</a:t>
            </a:r>
            <a:r>
              <a:rPr lang="en-US" dirty="0"/>
              <a:t>: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sv-SE" dirty="0" smtClean="0"/>
              <a:t>besar </a:t>
            </a:r>
            <a:r>
              <a:rPr lang="sv-SE" dirty="0"/>
              <a:t>kontrol di dalam sebuah berkas atau direktori.</a:t>
            </a:r>
          </a:p>
          <a:p>
            <a:r>
              <a:rPr lang="en-US" i="1" dirty="0" smtClean="0"/>
              <a:t>Group</a:t>
            </a:r>
            <a:r>
              <a:rPr lang="en-US" dirty="0"/>
              <a:t>: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11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Remote File </a:t>
            </a:r>
            <a:r>
              <a:rPr lang="en-US" b="1" i="1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data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,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program FTP (</a:t>
            </a:r>
            <a:r>
              <a:rPr lang="en-US" i="1" dirty="0"/>
              <a:t>File Transfer Protocol</a:t>
            </a:r>
            <a:r>
              <a:rPr lang="en-US" dirty="0"/>
              <a:t>). Yang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DFS (</a:t>
            </a:r>
            <a:r>
              <a:rPr lang="en-US" i="1" dirty="0" err="1"/>
              <a:t>Disributed</a:t>
            </a:r>
            <a:r>
              <a:rPr lang="en-US" i="1" dirty="0"/>
              <a:t> File System</a:t>
            </a:r>
            <a:r>
              <a:rPr lang="en-US" dirty="0"/>
              <a:t>) yang </a:t>
            </a:r>
            <a:r>
              <a:rPr lang="en-US" dirty="0" err="1"/>
              <a:t>memungkinkan</a:t>
            </a:r>
            <a:r>
              <a:rPr lang="en-US" dirty="0"/>
              <a:t> remote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/>
              <a:t>lokal</a:t>
            </a:r>
            <a:r>
              <a:rPr lang="en-US" dirty="0"/>
              <a:t>.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WWW (</a:t>
            </a:r>
            <a:r>
              <a:rPr lang="en-US" i="1" dirty="0"/>
              <a:t>World Wide Web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50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FTP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anonim</a:t>
            </a:r>
            <a:r>
              <a:rPr lang="en-US" dirty="0"/>
              <a:t> (</a:t>
            </a:r>
            <a:r>
              <a:rPr lang="en-US" dirty="0" err="1"/>
              <a:t>mentransfer</a:t>
            </a:r>
            <a:r>
              <a:rPr lang="en-US" dirty="0"/>
              <a:t> file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account di </a:t>
            </a:r>
            <a:r>
              <a:rPr lang="en-US" dirty="0" err="1"/>
              <a:t>sistem</a:t>
            </a:r>
            <a:r>
              <a:rPr lang="en-US" dirty="0"/>
              <a:t> remote)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autentik</a:t>
            </a:r>
            <a:r>
              <a:rPr lang="en-US" dirty="0"/>
              <a:t> (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). WWW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anonim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DFS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autentik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268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Client-Server </a:t>
            </a:r>
            <a:r>
              <a:rPr lang="en-US" b="1" i="1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• server: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berkas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klien</a:t>
            </a:r>
            <a:r>
              <a:rPr lang="en-US" dirty="0"/>
              <a:t>: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berkas</a:t>
            </a:r>
            <a:endParaRPr lang="en-US" dirty="0"/>
          </a:p>
          <a:p>
            <a:r>
              <a:rPr lang="en-US" i="1" dirty="0"/>
              <a:t>Server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server. </a:t>
            </a:r>
            <a:r>
              <a:rPr lang="en-US" dirty="0" smtClean="0"/>
              <a:t>Proses </a:t>
            </a:r>
            <a:r>
              <a:rPr lang="es-ES" dirty="0" err="1" smtClean="0"/>
              <a:t>identifikasi</a:t>
            </a:r>
            <a:r>
              <a:rPr lang="es-ES" dirty="0" smtClean="0"/>
              <a:t> </a:t>
            </a:r>
            <a:r>
              <a:rPr lang="es-ES" dirty="0" err="1"/>
              <a:t>klien</a:t>
            </a:r>
            <a:r>
              <a:rPr lang="es-ES" dirty="0"/>
              <a:t> </a:t>
            </a:r>
            <a:r>
              <a:rPr lang="es-ES" dirty="0" err="1"/>
              <a:t>biasanya</a:t>
            </a:r>
            <a:r>
              <a:rPr lang="es-ES" dirty="0"/>
              <a:t> </a:t>
            </a:r>
            <a:r>
              <a:rPr lang="es-ES" dirty="0" err="1"/>
              <a:t>sulit</a:t>
            </a:r>
            <a:r>
              <a:rPr lang="es-ES" dirty="0"/>
              <a:t>, dan cara yang </a:t>
            </a:r>
            <a:r>
              <a:rPr lang="es-ES" dirty="0" err="1"/>
              <a:t>biasa</a:t>
            </a:r>
            <a:r>
              <a:rPr lang="es-ES" dirty="0"/>
              <a:t> </a:t>
            </a:r>
            <a:r>
              <a:rPr lang="es-ES" dirty="0" err="1"/>
              <a:t>digunakan</a:t>
            </a:r>
            <a:r>
              <a:rPr lang="es-ES" dirty="0"/>
              <a:t> </a:t>
            </a:r>
            <a:r>
              <a:rPr lang="es-ES" dirty="0" err="1"/>
              <a:t>adalah</a:t>
            </a:r>
            <a:r>
              <a:rPr lang="es-ES" dirty="0"/>
              <a:t> </a:t>
            </a:r>
            <a:r>
              <a:rPr lang="es-ES" dirty="0" err="1"/>
              <a:t>melacak</a:t>
            </a:r>
            <a:r>
              <a:rPr lang="es-ES" dirty="0"/>
              <a:t> </a:t>
            </a:r>
            <a:r>
              <a:rPr lang="es-ES" dirty="0" err="1"/>
              <a:t>alamat</a:t>
            </a:r>
            <a:r>
              <a:rPr lang="es-ES" dirty="0"/>
              <a:t> IP, </a:t>
            </a:r>
            <a:r>
              <a:rPr lang="es-ES" dirty="0" err="1" smtClean="0"/>
              <a:t>namun</a:t>
            </a:r>
            <a:r>
              <a:rPr lang="es-E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/>
              <a:t>alamat</a:t>
            </a:r>
            <a:r>
              <a:rPr lang="en-US" dirty="0"/>
              <a:t> IP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dipalsukan</a:t>
            </a:r>
            <a:r>
              <a:rPr lang="en-US" dirty="0"/>
              <a:t>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 Ada </a:t>
            </a:r>
            <a:r>
              <a:rPr lang="en-US" dirty="0" err="1"/>
              <a:t>juga</a:t>
            </a:r>
            <a:r>
              <a:rPr lang="en-US" dirty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proses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terenkripsi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rumit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-server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sv-SE" dirty="0" smtClean="0"/>
              <a:t>algoritma </a:t>
            </a:r>
            <a:r>
              <a:rPr lang="sv-SE" dirty="0"/>
              <a:t>enkripsi yang sama dan pertukaran kunci yang aman.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2678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Proteksi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pengamanan</a:t>
            </a:r>
            <a:r>
              <a:rPr lang="en-US" dirty="0" smtClean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mutlak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320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proteksi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r>
              <a:rPr lang="en-US" dirty="0" smtClean="0"/>
              <a:t>Read/Baca</a:t>
            </a:r>
            <a:r>
              <a:rPr lang="en-US" dirty="0"/>
              <a:t>: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berkas</a:t>
            </a:r>
            <a:endParaRPr lang="en-US" dirty="0"/>
          </a:p>
          <a:p>
            <a:r>
              <a:rPr lang="en-US" dirty="0" smtClean="0"/>
              <a:t>Write/</a:t>
            </a:r>
            <a:r>
              <a:rPr lang="en-US" dirty="0" err="1" smtClean="0"/>
              <a:t>Tulis</a:t>
            </a:r>
            <a:r>
              <a:rPr lang="en-US" dirty="0"/>
              <a:t>: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berkas</a:t>
            </a:r>
            <a:endParaRPr lang="en-US" dirty="0"/>
          </a:p>
          <a:p>
            <a:r>
              <a:rPr lang="en-US" dirty="0" smtClean="0"/>
              <a:t>Execute/</a:t>
            </a:r>
            <a:r>
              <a:rPr lang="en-US" dirty="0" err="1" smtClean="0"/>
              <a:t>Eksekusi</a:t>
            </a:r>
            <a:r>
              <a:rPr lang="en-US" dirty="0"/>
              <a:t>: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endParaRPr lang="en-US" dirty="0"/>
          </a:p>
          <a:p>
            <a:r>
              <a:rPr lang="en-US" dirty="0" smtClean="0"/>
              <a:t>Append/</a:t>
            </a:r>
            <a:r>
              <a:rPr lang="en-US" dirty="0" err="1" smtClean="0"/>
              <a:t>Sisip</a:t>
            </a:r>
            <a:r>
              <a:rPr lang="en-US" dirty="0"/>
              <a:t>: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/>
          </a:p>
          <a:p>
            <a:r>
              <a:rPr lang="en-US" dirty="0" smtClean="0"/>
              <a:t>Delete/</a:t>
            </a:r>
            <a:r>
              <a:rPr lang="en-US" dirty="0" err="1" smtClean="0"/>
              <a:t>Hapus</a:t>
            </a:r>
            <a:r>
              <a:rPr lang="en-US" dirty="0"/>
              <a:t>: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berkas</a:t>
            </a:r>
            <a:endParaRPr lang="en-US" dirty="0"/>
          </a:p>
          <a:p>
            <a:r>
              <a:rPr lang="sv-SE" dirty="0" smtClean="0"/>
              <a:t>List/Daftar</a:t>
            </a:r>
            <a:r>
              <a:rPr lang="sv-SE" dirty="0"/>
              <a:t>: mendaftar nama dan atribut berkas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9738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Kontrol</a:t>
            </a:r>
            <a:r>
              <a:rPr lang="en-US" b="1" dirty="0"/>
              <a:t> </a:t>
            </a:r>
            <a:r>
              <a:rPr lang="en-US" b="1" dirty="0" err="1" smtClean="0"/>
              <a:t>Akses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/>
              <a:t>kontrol-akses</a:t>
            </a:r>
            <a:r>
              <a:rPr lang="en-US" dirty="0"/>
              <a:t> (</a:t>
            </a:r>
            <a:r>
              <a:rPr lang="en-US" i="1" dirty="0"/>
              <a:t>Access-Control Lists/ACL</a:t>
            </a:r>
            <a:r>
              <a:rPr lang="en-US" dirty="0"/>
              <a:t>)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2910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disederhanakan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menyederhanakan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r>
              <a:rPr lang="en-US" i="1" dirty="0" smtClean="0"/>
              <a:t>Owner</a:t>
            </a:r>
            <a:r>
              <a:rPr lang="en-US" dirty="0"/>
              <a:t>: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i="1" dirty="0" smtClean="0"/>
              <a:t>Group</a:t>
            </a:r>
            <a:r>
              <a:rPr lang="en-US" dirty="0"/>
              <a:t>: </a:t>
            </a:r>
            <a:r>
              <a:rPr lang="en-US" dirty="0" err="1"/>
              <a:t>sekelompok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r>
              <a:rPr lang="en-US" i="1" dirty="0" smtClean="0"/>
              <a:t>Universe</a:t>
            </a:r>
            <a:r>
              <a:rPr lang="en-US" dirty="0"/>
              <a:t>: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"</a:t>
            </a:r>
            <a:r>
              <a:rPr lang="en-US" dirty="0" err="1"/>
              <a:t>ls</a:t>
            </a:r>
            <a:r>
              <a:rPr lang="en-US" dirty="0"/>
              <a:t> -al" di </a:t>
            </a:r>
            <a:r>
              <a:rPr lang="en-US" dirty="0" err="1"/>
              <a:t>sistem</a:t>
            </a:r>
            <a:r>
              <a:rPr lang="en-US" dirty="0"/>
              <a:t> UNIX: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rwxr</a:t>
            </a:r>
            <a:r>
              <a:rPr lang="en-US" dirty="0"/>
              <a:t>-x--- 1 </a:t>
            </a:r>
            <a:r>
              <a:rPr lang="en-US" dirty="0" err="1"/>
              <a:t>david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12210 Nov 14 20:12 laporan.txt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4740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lain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proteksi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(</a:t>
            </a:r>
            <a:r>
              <a:rPr lang="en-US" i="1" dirty="0" smtClean="0"/>
              <a:t>password</a:t>
            </a:r>
            <a:r>
              <a:rPr lang="en-US" dirty="0"/>
              <a:t>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kata-kata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, </a:t>
            </a:r>
            <a:r>
              <a:rPr lang="sv-SE" dirty="0" smtClean="0"/>
              <a:t>pendekatan </a:t>
            </a:r>
            <a:r>
              <a:rPr lang="sv-SE" dirty="0"/>
              <a:t>ini sangatlah efektif sebab membatasi akses ke suatu berkas hanya diperuntukkan </a:t>
            </a:r>
            <a:r>
              <a:rPr lang="sv-SE" dirty="0" smtClean="0"/>
              <a:t>bagi </a:t>
            </a:r>
            <a:r>
              <a:rPr lang="en-US" dirty="0" err="1" smtClean="0"/>
              <a:t>pengguina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mengetahui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6361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Meski</a:t>
            </a:r>
            <a:r>
              <a:rPr lang="en-US" dirty="0"/>
              <a:t> pun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, </a:t>
            </a:r>
            <a:r>
              <a:rPr lang="en-US" dirty="0" err="1"/>
              <a:t>diantaranya</a:t>
            </a:r>
            <a:r>
              <a:rPr lang="en-US" dirty="0"/>
              <a:t>:</a:t>
            </a:r>
          </a:p>
          <a:p>
            <a:r>
              <a:rPr lang="en-US" dirty="0" smtClean="0"/>
              <a:t>Kata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diingat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 smtClean="0"/>
              <a:t>membuatnya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.</a:t>
            </a:r>
          </a:p>
          <a:p>
            <a:r>
              <a:rPr lang="fi-FI" dirty="0" smtClean="0"/>
              <a:t>Jika </a:t>
            </a:r>
            <a:r>
              <a:rPr lang="fi-FI" dirty="0"/>
              <a:t>hanya satu kata kunci yang digunakan di semua berkas, maka jika sekali kata kunci </a:t>
            </a:r>
            <a:r>
              <a:rPr lang="fi-FI" dirty="0" smtClean="0"/>
              <a:t>itu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orang lain, orang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(</a:t>
            </a:r>
            <a:r>
              <a:rPr lang="en-US" dirty="0" err="1"/>
              <a:t>contoh</a:t>
            </a:r>
            <a:r>
              <a:rPr lang="en-US" dirty="0"/>
              <a:t>: TOPS-20)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memasukkaan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/>
              <a:t>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subdirektori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r>
              <a:rPr lang="en-US" dirty="0" err="1" smtClean="0"/>
              <a:t>Umumnya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diasosiasikan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lain. </a:t>
            </a:r>
            <a:r>
              <a:rPr lang="en-US" dirty="0" err="1" smtClean="0"/>
              <a:t>Sehingga</a:t>
            </a:r>
            <a:r>
              <a:rPr lang="en-US" dirty="0" smtClean="0"/>
              <a:t>, </a:t>
            </a:r>
            <a:r>
              <a:rPr lang="en-US" dirty="0" err="1" smtClean="0"/>
              <a:t>pengamanan</a:t>
            </a:r>
            <a:r>
              <a:rPr lang="en-US" dirty="0" smtClean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semua-atau-tidak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pengamanan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mendetail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751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Berkas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/>
              <a:t>Berkas adalah sebuah koleksi informasi berkaitan yang diberi nama dan disimpan di </a:t>
            </a:r>
            <a:r>
              <a:rPr lang="sv-SE" dirty="0" smtClean="0"/>
              <a:t>dalam </a:t>
            </a:r>
            <a:r>
              <a:rPr lang="en-US" i="1" dirty="0" smtClean="0"/>
              <a:t>secondary </a:t>
            </a:r>
            <a:r>
              <a:rPr lang="en-US" i="1" dirty="0"/>
              <a:t>storage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program. Ada </a:t>
            </a:r>
            <a:r>
              <a:rPr lang="en-US" dirty="0" smtClean="0"/>
              <a:t>pun </a:t>
            </a:r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:</a:t>
            </a:r>
          </a:p>
          <a:p>
            <a:r>
              <a:rPr lang="en-US" dirty="0"/>
              <a:t>• </a:t>
            </a:r>
            <a:r>
              <a:rPr lang="en-US" i="1" dirty="0"/>
              <a:t>Text file</a:t>
            </a:r>
            <a:r>
              <a:rPr lang="en-US" dirty="0"/>
              <a:t>: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karakter-karakter</a:t>
            </a:r>
            <a:r>
              <a:rPr lang="en-US" dirty="0"/>
              <a:t> yang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.</a:t>
            </a:r>
          </a:p>
          <a:p>
            <a:r>
              <a:rPr lang="en-US" dirty="0"/>
              <a:t>• </a:t>
            </a:r>
            <a:r>
              <a:rPr lang="en-US" i="1" dirty="0"/>
              <a:t>Source file</a:t>
            </a:r>
            <a:r>
              <a:rPr lang="en-US" dirty="0"/>
              <a:t>: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subroutine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deklarasi-deklarasi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pernyataan-pernyataan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diexecute</a:t>
            </a:r>
            <a:r>
              <a:rPr lang="en-US" dirty="0"/>
              <a:t>.</a:t>
            </a:r>
          </a:p>
          <a:p>
            <a:r>
              <a:rPr lang="en-US" dirty="0"/>
              <a:t>• </a:t>
            </a:r>
            <a:r>
              <a:rPr lang="en-US" i="1" dirty="0"/>
              <a:t>Object file</a:t>
            </a:r>
            <a:r>
              <a:rPr lang="en-US" dirty="0"/>
              <a:t>: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byte-byte yang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blok-blok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penghubung</a:t>
            </a:r>
            <a:r>
              <a:rPr lang="en-US" dirty="0" smtClean="0"/>
              <a:t> </a:t>
            </a:r>
            <a:r>
              <a:rPr lang="en-US" dirty="0"/>
              <a:t>system.</a:t>
            </a:r>
          </a:p>
          <a:p>
            <a:r>
              <a:rPr lang="sv-SE" dirty="0"/>
              <a:t>• </a:t>
            </a:r>
            <a:r>
              <a:rPr lang="sv-SE" i="1" dirty="0"/>
              <a:t>Executable file</a:t>
            </a:r>
            <a:r>
              <a:rPr lang="sv-SE" dirty="0"/>
              <a:t>: adalah kumpulan dari bagian-bagian kode yang dapat dibawa ke memori </a:t>
            </a:r>
            <a:r>
              <a:rPr lang="sv-SE" dirty="0" smtClean="0"/>
              <a:t>dan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loader.</a:t>
            </a:r>
          </a:p>
        </p:txBody>
      </p:sp>
    </p:spTree>
    <p:extLst>
      <p:ext uri="{BB962C8B-B14F-4D97-AF65-F5344CB8AC3E}">
        <p14:creationId xmlns:p14="http://schemas.microsoft.com/office/powerpoint/2010/main" xmlns="" val="39485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Mounting adalah proses mengkaitkan sebuah sistem berkas yang baru ditemukan pada </a:t>
            </a:r>
            <a:r>
              <a:rPr lang="sv-SE" dirty="0" smtClean="0"/>
              <a:t>sebuah piranti </a:t>
            </a:r>
            <a:r>
              <a:rPr lang="sv-SE" dirty="0"/>
              <a:t>ke struktur direktori utama yang sedang dipakai. Piranti-piranti yang akan di-mount </a:t>
            </a:r>
            <a:r>
              <a:rPr lang="sv-SE" dirty="0" smtClean="0"/>
              <a:t>dapat berupa </a:t>
            </a:r>
            <a:r>
              <a:rPr lang="sv-SE" dirty="0"/>
              <a:t>cd-rom, disket atau sebuah zip-drive. Tiap-tiap sistem berkas yang akan di-mount </a:t>
            </a:r>
            <a:r>
              <a:rPr lang="sv-SE" dirty="0" smtClean="0"/>
              <a:t>akan diberikan </a:t>
            </a:r>
            <a:r>
              <a:rPr lang="sv-SE" dirty="0"/>
              <a:t>sebuah mount point, atau sebuah direktori dalam pohon direktori sistem Anda, </a:t>
            </a:r>
            <a:r>
              <a:rPr lang="sv-SE" dirty="0" smtClean="0"/>
              <a:t>yang sedang </a:t>
            </a:r>
            <a:r>
              <a:rPr lang="sv-SE" dirty="0"/>
              <a:t>diakses.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7509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yang </a:t>
            </a:r>
            <a:r>
              <a:rPr lang="en-US" dirty="0" err="1"/>
              <a:t>dideskripsikan</a:t>
            </a:r>
            <a:r>
              <a:rPr lang="en-US" dirty="0"/>
              <a:t> di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(</a:t>
            </a:r>
            <a:r>
              <a:rPr lang="en-US" dirty="0" err="1"/>
              <a:t>fstab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 err="1"/>
              <a:t>filesystem</a:t>
            </a:r>
            <a:r>
              <a:rPr lang="en-US" i="1" dirty="0"/>
              <a:t> </a:t>
            </a:r>
            <a:r>
              <a:rPr lang="en-US" i="1" dirty="0" smtClean="0"/>
              <a:t>tables</a:t>
            </a:r>
            <a:r>
              <a:rPr lang="en-US" dirty="0" smtClean="0"/>
              <a:t>)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di-</a:t>
            </a:r>
            <a:r>
              <a:rPr lang="en-US" i="1" dirty="0"/>
              <a:t>mount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dinyalakan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me-</a:t>
            </a:r>
            <a:r>
              <a:rPr lang="en-US" i="1" dirty="0"/>
              <a:t>mount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sv-SE" dirty="0" smtClean="0"/>
              <a:t>berkas </a:t>
            </a:r>
            <a:r>
              <a:rPr lang="sv-SE" dirty="0"/>
              <a:t>tambahan dengan menggunakan perintah:</a:t>
            </a:r>
          </a:p>
          <a:p>
            <a:r>
              <a:rPr lang="en-US" dirty="0"/>
              <a:t>mount [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i="1" dirty="0"/>
              <a:t>mount point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4288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Mounting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, </a:t>
            </a:r>
            <a:r>
              <a:rPr lang="en-US" dirty="0" err="1"/>
              <a:t>direktori</a:t>
            </a:r>
            <a:r>
              <a:rPr lang="en-US" dirty="0"/>
              <a:t>, </a:t>
            </a: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lokasi-lokasi</a:t>
            </a:r>
            <a:r>
              <a:rPr lang="en-US" dirty="0" smtClean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.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smtClean="0"/>
              <a:t>mount </a:t>
            </a:r>
            <a:r>
              <a:rPr lang="en-US" dirty="0" err="1" smtClean="0"/>
              <a:t>menginstruksikan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mengkaitkan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495181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Memahami</a:t>
            </a:r>
            <a:r>
              <a:rPr lang="en-US" dirty="0"/>
              <a:t> Mount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Mount point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me-mount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, </a:t>
            </a:r>
            <a:r>
              <a:rPr lang="en-US" dirty="0" err="1"/>
              <a:t>titik</a:t>
            </a:r>
            <a:r>
              <a:rPr lang="en-US" dirty="0"/>
              <a:t> mount-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me-mount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/>
              <a:t>berkas</a:t>
            </a:r>
            <a:r>
              <a:rPr lang="en-US" dirty="0"/>
              <a:t>, mount point-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98666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Mounting Sistem Berkas, Direktori, dan Berkas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mounting: remote mounting </a:t>
            </a:r>
            <a:r>
              <a:rPr lang="en-US" dirty="0" err="1"/>
              <a:t>dan</a:t>
            </a:r>
            <a:r>
              <a:rPr lang="en-US" dirty="0"/>
              <a:t> mounting </a:t>
            </a:r>
            <a:r>
              <a:rPr lang="en-US" dirty="0" err="1"/>
              <a:t>lokal</a:t>
            </a:r>
            <a:r>
              <a:rPr lang="en-US" dirty="0"/>
              <a:t>. Remote mounting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/>
              <a:t>remote </a:t>
            </a:r>
            <a:r>
              <a:rPr lang="en-US" dirty="0" err="1"/>
              <a:t>dimana</a:t>
            </a:r>
            <a:r>
              <a:rPr lang="en-US" dirty="0"/>
              <a:t> data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telekomunikasi</a:t>
            </a:r>
            <a:r>
              <a:rPr lang="en-US" dirty="0"/>
              <a:t>. Remote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Network </a:t>
            </a:r>
            <a:r>
              <a:rPr lang="en-US" dirty="0"/>
              <a:t>File Systems (NFS), </a:t>
            </a:r>
            <a:r>
              <a:rPr lang="en-US" dirty="0" err="1"/>
              <a:t>mengharuskan</a:t>
            </a:r>
            <a:r>
              <a:rPr lang="en-US" dirty="0"/>
              <a:t> agar file </a:t>
            </a:r>
            <a:r>
              <a:rPr lang="en-US" dirty="0" err="1"/>
              <a:t>diekspor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di-mount. </a:t>
            </a:r>
            <a:r>
              <a:rPr lang="en-US" dirty="0" smtClean="0"/>
              <a:t>Mounting </a:t>
            </a:r>
            <a:r>
              <a:rPr lang="en-US" dirty="0" err="1" smtClean="0"/>
              <a:t>lokal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608298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Rangkuman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Mounting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mengaitkan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piranti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. Mount point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16034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berkas-berkas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disk, </a:t>
            </a:r>
            <a:r>
              <a:rPr lang="en-US" dirty="0" err="1" smtClean="0"/>
              <a:t>sehingga</a:t>
            </a:r>
            <a:r>
              <a:rPr lang="en-US" dirty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pengorganisasian</a:t>
            </a:r>
            <a:r>
              <a:rPr lang="en-US" dirty="0" smtClean="0"/>
              <a:t> data-data agar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diatur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252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Silberschatz</a:t>
            </a:r>
            <a:r>
              <a:rPr lang="en-US" dirty="0" smtClean="0"/>
              <a:t>, Galvin </a:t>
            </a:r>
            <a:r>
              <a:rPr lang="en-US" dirty="0" err="1" smtClean="0"/>
              <a:t>dan</a:t>
            </a:r>
            <a:r>
              <a:rPr lang="en-US" dirty="0" smtClean="0"/>
              <a:t> Gagne </a:t>
            </a:r>
            <a:r>
              <a:rPr lang="en-US" dirty="0" err="1" smtClean="0"/>
              <a:t>mengkategorikan</a:t>
            </a:r>
            <a:r>
              <a:rPr lang="en-US" dirty="0" smtClean="0"/>
              <a:t> </a:t>
            </a:r>
            <a:r>
              <a:rPr lang="en-US" dirty="0" err="1" smtClean="0"/>
              <a:t>operasi-operasi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 smtClean="0"/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 smtClean="0"/>
          </a:p>
          <a:p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 smtClean="0"/>
          </a:p>
          <a:p>
            <a:r>
              <a:rPr lang="en-US" dirty="0" err="1" smtClean="0"/>
              <a:t>Menampillkan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endParaRPr lang="en-US" dirty="0" smtClean="0"/>
          </a:p>
          <a:p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 smtClean="0"/>
          </a:p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37572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Tanenbaum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endParaRPr lang="en-US" dirty="0" smtClean="0"/>
          </a:p>
          <a:p>
            <a:r>
              <a:rPr lang="en-US" dirty="0" err="1" smtClean="0"/>
              <a:t>Menutup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endParaRPr lang="en-US" dirty="0" smtClean="0"/>
          </a:p>
          <a:p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endParaRPr lang="en-US" dirty="0" smtClean="0"/>
          </a:p>
          <a:p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endParaRPr lang="en-US" dirty="0" smtClean="0"/>
          </a:p>
          <a:p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berkas-berkas</a:t>
            </a:r>
            <a:r>
              <a:rPr lang="en-US" dirty="0" smtClean="0"/>
              <a:t> di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endParaRPr lang="en-US" dirty="0" smtClean="0"/>
          </a:p>
          <a:p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berkas-berkas</a:t>
            </a:r>
            <a:r>
              <a:rPr lang="en-US" dirty="0" smtClean="0"/>
              <a:t> di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7242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Tingkat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Tingkat (Single Level Directory)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yang paling </a:t>
            </a:r>
            <a:r>
              <a:rPr lang="en-US" dirty="0" err="1" smtClean="0"/>
              <a:t>sederhana</a:t>
            </a:r>
            <a:r>
              <a:rPr lang="en-US" dirty="0" smtClean="0"/>
              <a:t>.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43138"/>
            <a:ext cx="23907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408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Atribut</a:t>
            </a:r>
            <a:r>
              <a:rPr lang="en-US" b="1" dirty="0"/>
              <a:t> </a:t>
            </a:r>
            <a:r>
              <a:rPr lang="en-US" b="1" dirty="0" err="1"/>
              <a:t>berkas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Setiap sistem mempunyai sistem atribusi </a:t>
            </a:r>
            <a:r>
              <a:rPr lang="pt-BR" dirty="0" smtClean="0"/>
              <a:t>yang </a:t>
            </a:r>
            <a:r>
              <a:rPr lang="en-US" dirty="0" err="1" smtClean="0"/>
              <a:t>berbeda-beda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atribut-atribut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r>
              <a:rPr lang="en-US" dirty="0" err="1" smtClean="0"/>
              <a:t>Nama</a:t>
            </a:r>
            <a:r>
              <a:rPr lang="en-US" dirty="0"/>
              <a:t>: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simbolik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satu-satunya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format </a:t>
            </a:r>
            <a:r>
              <a:rPr lang="sv-SE" dirty="0" smtClean="0"/>
              <a:t>yang </a:t>
            </a:r>
            <a:r>
              <a:rPr lang="sv-SE" dirty="0"/>
              <a:t>dapat dibaca oleh pengguna</a:t>
            </a:r>
            <a:r>
              <a:rPr lang="sv-SE" dirty="0" smtClean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32938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Tingkat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Tingkat (Two Level Directory)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yang </a:t>
            </a:r>
            <a:r>
              <a:rPr lang="en-US" dirty="0" err="1" smtClean="0"/>
              <a:t>terpisah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, yang </a:t>
            </a:r>
            <a:r>
              <a:rPr lang="en-US" dirty="0" err="1" smtClean="0"/>
              <a:t>disebut</a:t>
            </a:r>
            <a:r>
              <a:rPr lang="en-US" dirty="0" smtClean="0"/>
              <a:t> User File Directory (UFD).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login, master directory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. MFD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entri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UFD </a:t>
            </a:r>
            <a:r>
              <a:rPr lang="en-US" dirty="0" err="1" smtClean="0"/>
              <a:t>pengguna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Maka</a:t>
            </a:r>
            <a:r>
              <a:rPr lang="en-US" dirty="0" smtClean="0"/>
              <a:t>,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lain.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0313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Level Directory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90800"/>
            <a:ext cx="28479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02599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Level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Tree (Tree-Structured Directory),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/>
              <a:t> </a:t>
            </a:r>
            <a:r>
              <a:rPr lang="en-US" dirty="0" err="1" smtClean="0"/>
              <a:t>subdirektori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mengorganisasikan</a:t>
            </a:r>
            <a:r>
              <a:rPr lang="en-US" dirty="0" smtClean="0"/>
              <a:t> </a:t>
            </a:r>
            <a:r>
              <a:rPr lang="en-US" dirty="0" err="1" smtClean="0"/>
              <a:t>berkas-berkasnya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normal, </a:t>
            </a:r>
            <a:r>
              <a:rPr lang="en-US" dirty="0" err="1" smtClean="0"/>
              <a:t>tiap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berkas-berkas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baru-baru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62200"/>
            <a:ext cx="28098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8461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Graf </a:t>
            </a:r>
            <a:r>
              <a:rPr lang="en-US" dirty="0" err="1" smtClean="0"/>
              <a:t>Asiklik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tree </a:t>
            </a:r>
            <a:r>
              <a:rPr lang="en-US" dirty="0" err="1" smtClean="0"/>
              <a:t>melarang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/</a:t>
            </a:r>
            <a:r>
              <a:rPr lang="en-US" dirty="0" err="1" smtClean="0"/>
              <a:t>direktori</a:t>
            </a:r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/>
              <a:t> </a:t>
            </a:r>
            <a:r>
              <a:rPr lang="en-US" dirty="0" err="1" smtClean="0"/>
              <a:t>asiklik</a:t>
            </a:r>
            <a:r>
              <a:rPr lang="en-US" dirty="0" smtClean="0"/>
              <a:t> (Acyclic-Structured Directory) </a:t>
            </a:r>
            <a:r>
              <a:rPr lang="en-US" dirty="0" err="1" smtClean="0"/>
              <a:t>memperbolehkan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berbagi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/>
              <a:t> </a:t>
            </a:r>
            <a:r>
              <a:rPr lang="en-US" dirty="0" err="1" smtClean="0"/>
              <a:t>subdirektori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sharing.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43137"/>
            <a:ext cx="28098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66675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Graf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asiklik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meyakinkan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/>
              <a:t> </a:t>
            </a:r>
            <a:r>
              <a:rPr lang="en-US" dirty="0" err="1" smtClean="0"/>
              <a:t>siklus</a:t>
            </a:r>
            <a:r>
              <a:rPr lang="en-US" dirty="0" smtClean="0"/>
              <a:t>.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memperbolehkan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subdirektori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tree. </a:t>
            </a:r>
            <a:r>
              <a:rPr lang="en-US" dirty="0" err="1" smtClean="0"/>
              <a:t>Sangatlah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,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sambungan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musnah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14600"/>
            <a:ext cx="28479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91591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Rangkuman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berkas-berkas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disk,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pengorganisasian</a:t>
            </a:r>
            <a:r>
              <a:rPr lang="en-US" dirty="0" smtClean="0"/>
              <a:t> data-data </a:t>
            </a:r>
            <a:r>
              <a:rPr lang="en-US" dirty="0" err="1" smtClean="0"/>
              <a:t>sehingga</a:t>
            </a:r>
            <a:r>
              <a:rPr lang="en-US" dirty="0" smtClean="0"/>
              <a:t> data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diatur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,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diletakkan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/>
              <a:t> </a:t>
            </a:r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.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yang </a:t>
            </a:r>
            <a:r>
              <a:rPr lang="en-US" dirty="0" err="1" smtClean="0"/>
              <a:t>terpisah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dirty="0" smtClean="0"/>
              <a:t>user file directory (UFD).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8547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tree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/>
              <a:t> </a:t>
            </a:r>
            <a:r>
              <a:rPr lang="en-US" dirty="0" err="1" smtClean="0"/>
              <a:t>subdirektori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mengorganisasikan</a:t>
            </a:r>
            <a:r>
              <a:rPr lang="en-US" dirty="0" smtClean="0"/>
              <a:t> </a:t>
            </a:r>
            <a:r>
              <a:rPr lang="en-US" dirty="0" err="1" smtClean="0"/>
              <a:t>berkas-berkasnya</a:t>
            </a:r>
            <a:r>
              <a:rPr lang="en-US" dirty="0" smtClean="0"/>
              <a:t>.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tree </a:t>
            </a:r>
            <a:r>
              <a:rPr lang="en-US" dirty="0" err="1" smtClean="0"/>
              <a:t>melarang</a:t>
            </a:r>
            <a:r>
              <a:rPr lang="en-US" dirty="0" smtClean="0"/>
              <a:t> </a:t>
            </a:r>
            <a:r>
              <a:rPr lang="en-US" dirty="0" err="1" smtClean="0"/>
              <a:t>berbagi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acyclic-graph </a:t>
            </a:r>
            <a:r>
              <a:rPr lang="en-US" dirty="0" err="1" smtClean="0"/>
              <a:t>memperbolehkan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berbagi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sub-</a:t>
            </a:r>
            <a:r>
              <a:rPr lang="en-US" dirty="0" err="1" smtClean="0"/>
              <a:t>direktori</a:t>
            </a:r>
            <a:r>
              <a:rPr lang="en-US" dirty="0" smtClean="0"/>
              <a:t>.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general graph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acyclic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Garbage Collection.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960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Identifier</a:t>
            </a:r>
            <a:r>
              <a:rPr lang="en-US" dirty="0"/>
              <a:t>: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;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r>
              <a:rPr lang="en-US" dirty="0" err="1" smtClean="0"/>
              <a:t>Jenis</a:t>
            </a:r>
            <a:r>
              <a:rPr lang="en-US" dirty="0"/>
              <a:t>: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sistem-sistem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8292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Lokasi</a:t>
            </a:r>
            <a:r>
              <a:rPr lang="en-US" dirty="0"/>
              <a:t>: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penunjuk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device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device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 smtClean="0"/>
              <a:t>Ukuran</a:t>
            </a:r>
            <a:r>
              <a:rPr lang="en-US" dirty="0"/>
              <a:t>: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bytes, words, </a:t>
            </a:r>
            <a:r>
              <a:rPr lang="en-US" dirty="0" err="1"/>
              <a:t>atau</a:t>
            </a:r>
            <a:r>
              <a:rPr lang="en-US" dirty="0"/>
              <a:t> blocks)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pt-BR" dirty="0" smtClean="0"/>
              <a:t>maksimum </a:t>
            </a:r>
            <a:r>
              <a:rPr lang="pt-BR" dirty="0"/>
              <a:t>dimasukkan dalam atribut ini juga.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21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Proteksi</a:t>
            </a:r>
            <a:r>
              <a:rPr lang="en-US" dirty="0"/>
              <a:t>: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read</a:t>
            </a:r>
            <a:r>
              <a:rPr lang="en-US" dirty="0"/>
              <a:t>, </a:t>
            </a:r>
            <a:r>
              <a:rPr lang="en-US" i="1" dirty="0"/>
              <a:t>write</a:t>
            </a:r>
            <a:r>
              <a:rPr lang="en-US" dirty="0"/>
              <a:t>, </a:t>
            </a:r>
            <a:r>
              <a:rPr lang="en-US" i="1" dirty="0"/>
              <a:t>execute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/>
              <a:t>.</a:t>
            </a:r>
          </a:p>
          <a:p>
            <a:r>
              <a:rPr lang="sv-SE" dirty="0" smtClean="0"/>
              <a:t>Waktu </a:t>
            </a:r>
            <a:r>
              <a:rPr lang="sv-SE" dirty="0"/>
              <a:t>dan identifikasi pengguna: informasi ini dapat disimpan untuk pembuatan </a:t>
            </a:r>
            <a:r>
              <a:rPr lang="sv-SE" dirty="0" smtClean="0"/>
              <a:t>berkas, </a:t>
            </a:r>
            <a:r>
              <a:rPr lang="en-US" dirty="0" err="1" smtClean="0"/>
              <a:t>modifikasi</a:t>
            </a:r>
            <a:r>
              <a:rPr lang="en-US" dirty="0" smtClean="0"/>
              <a:t> </a:t>
            </a:r>
            <a:r>
              <a:rPr lang="en-US" dirty="0" err="1"/>
              <a:t>terakhir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. Data-data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proteksi</a:t>
            </a:r>
            <a:r>
              <a:rPr lang="en-US" dirty="0" smtClean="0"/>
              <a:t>, </a:t>
            </a:r>
            <a:r>
              <a:rPr lang="en-US" dirty="0" err="1" smtClean="0"/>
              <a:t>keamanan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monitoring </a:t>
            </a:r>
            <a:r>
              <a:rPr lang="en-US" dirty="0" err="1"/>
              <a:t>penggunaan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3261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Berkas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Cara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.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.</a:t>
            </a:r>
          </a:p>
          <a:p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 err="1" smtClean="0"/>
              <a:t>extention</a:t>
            </a:r>
            <a:r>
              <a:rPr lang="en-US" i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'.', </a:t>
            </a:r>
            <a:r>
              <a:rPr lang="en-US" dirty="0" err="1" smtClean="0"/>
              <a:t>contoh</a:t>
            </a:r>
            <a:r>
              <a:rPr lang="en-US" dirty="0" smtClean="0"/>
              <a:t>: berkas.txt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4583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Operasi</a:t>
            </a:r>
            <a:r>
              <a:rPr lang="en-US" b="1" dirty="0"/>
              <a:t> </a:t>
            </a:r>
            <a:r>
              <a:rPr lang="en-US" b="1" dirty="0" err="1"/>
              <a:t>Berkas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(</a:t>
            </a:r>
            <a:r>
              <a:rPr lang="en-US" i="1" dirty="0"/>
              <a:t>Create</a:t>
            </a:r>
            <a:r>
              <a:rPr lang="en-US" dirty="0"/>
              <a:t>):</a:t>
            </a:r>
          </a:p>
          <a:p>
            <a:r>
              <a:rPr lang="fi-FI" dirty="0"/>
              <a:t>Kita perlu dua langkah untuk membuat suatu berkas. Pertama, kita harus temukan </a:t>
            </a:r>
            <a:r>
              <a:rPr lang="fi-FI" dirty="0" smtClean="0"/>
              <a:t>tempat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.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entri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. </a:t>
            </a:r>
            <a:r>
              <a:rPr lang="en-US" dirty="0" err="1" smtClean="0"/>
              <a:t>Entri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merekam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lokasinya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(</a:t>
            </a:r>
            <a:r>
              <a:rPr lang="en-US" i="1" dirty="0"/>
              <a:t>Write</a:t>
            </a:r>
            <a:r>
              <a:rPr lang="en-US" dirty="0"/>
              <a:t>):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system call </a:t>
            </a:r>
            <a:r>
              <a:rPr lang="en-US" dirty="0"/>
              <a:t>yang </a:t>
            </a:r>
            <a:r>
              <a:rPr lang="en-US" dirty="0" err="1"/>
              <a:t>menyebutkan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di-</a:t>
            </a:r>
            <a:r>
              <a:rPr lang="en-US" dirty="0" err="1"/>
              <a:t>nulis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495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2355</Words>
  <Application>Microsoft Office PowerPoint</Application>
  <PresentationFormat>On-screen Show (4:3)</PresentationFormat>
  <Paragraphs>124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Sistem Berkas</vt:lpstr>
      <vt:lpstr>Slide 2</vt:lpstr>
      <vt:lpstr>Konsep Berkas</vt:lpstr>
      <vt:lpstr>Atribut berkas</vt:lpstr>
      <vt:lpstr>Slide 5</vt:lpstr>
      <vt:lpstr>Slide 6</vt:lpstr>
      <vt:lpstr>Slide 7</vt:lpstr>
      <vt:lpstr>Jenis Berkas</vt:lpstr>
      <vt:lpstr>Operasi Berkas</vt:lpstr>
      <vt:lpstr>Slide 10</vt:lpstr>
      <vt:lpstr>Slide 11</vt:lpstr>
      <vt:lpstr>Slide 12</vt:lpstr>
      <vt:lpstr>Slide 13</vt:lpstr>
      <vt:lpstr>Struktur Berkas</vt:lpstr>
      <vt:lpstr>Slide 15</vt:lpstr>
      <vt:lpstr>Metode Akses</vt:lpstr>
      <vt:lpstr>Slide 17</vt:lpstr>
      <vt:lpstr>Rangkuman</vt:lpstr>
      <vt:lpstr>Sharing</vt:lpstr>
      <vt:lpstr>Slide 20</vt:lpstr>
      <vt:lpstr>Remote File System</vt:lpstr>
      <vt:lpstr>Slide 22</vt:lpstr>
      <vt:lpstr>Client-Server Model</vt:lpstr>
      <vt:lpstr>Proteksi</vt:lpstr>
      <vt:lpstr>Slide 25</vt:lpstr>
      <vt:lpstr>Kontrol Akses</vt:lpstr>
      <vt:lpstr>Slide 27</vt:lpstr>
      <vt:lpstr>Slide 28</vt:lpstr>
      <vt:lpstr>Slide 29</vt:lpstr>
      <vt:lpstr>Mounting</vt:lpstr>
      <vt:lpstr>Slide 31</vt:lpstr>
      <vt:lpstr>Mounting Overview</vt:lpstr>
      <vt:lpstr>Memahami Mount Point</vt:lpstr>
      <vt:lpstr>Mounting Sistem Berkas, Direktori, dan Berkas</vt:lpstr>
      <vt:lpstr>Rangkuman</vt:lpstr>
      <vt:lpstr>Slide 36</vt:lpstr>
      <vt:lpstr>Operasi Direktori</vt:lpstr>
      <vt:lpstr>Slide 38</vt:lpstr>
      <vt:lpstr>Direktori Satu Tingkat</vt:lpstr>
      <vt:lpstr>Direktori Dua Tingkat</vt:lpstr>
      <vt:lpstr>Slide 41</vt:lpstr>
      <vt:lpstr>Two Level Directory</vt:lpstr>
      <vt:lpstr>Direktori dengan Struktur Graf Asiklik</vt:lpstr>
      <vt:lpstr>Direktori dengan Struktur Graf Umum</vt:lpstr>
      <vt:lpstr>Rangkuman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Direktori</dc:title>
  <dc:creator>Candra Setiawan</dc:creator>
  <cp:lastModifiedBy>User</cp:lastModifiedBy>
  <cp:revision>8</cp:revision>
  <dcterms:created xsi:type="dcterms:W3CDTF">2011-07-11T13:52:26Z</dcterms:created>
  <dcterms:modified xsi:type="dcterms:W3CDTF">2017-11-07T03:46:31Z</dcterms:modified>
</cp:coreProperties>
</file>