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1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114371-88C9-43C8-BAF3-A441BABD30C9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9A25F5-ABCB-4F19-8449-75ECC6B9D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= keyboard, bar-code reader,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tuntuj</a:t>
            </a:r>
            <a:r>
              <a:rPr lang="en-US" dirty="0" smtClean="0"/>
              <a:t>(pointing devices)= mouse, joystick, light-pen, track ball, touch screen,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penyimpan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= floppy disk drive, hard drive, hard disk, tape drive, optical disk,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, drive, </a:t>
            </a:r>
            <a:r>
              <a:rPr lang="en-US" dirty="0" err="1" smtClean="0"/>
              <a:t>dvd</a:t>
            </a:r>
            <a:r>
              <a:rPr lang="en-US" dirty="0" smtClean="0"/>
              <a:t> drive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penampil</a:t>
            </a:r>
            <a:r>
              <a:rPr lang="en-US" dirty="0" smtClean="0"/>
              <a:t>= </a:t>
            </a:r>
            <a:r>
              <a:rPr lang="en-US" dirty="0" err="1" smtClean="0"/>
              <a:t>layar</a:t>
            </a:r>
            <a:r>
              <a:rPr lang="en-US" dirty="0" smtClean="0"/>
              <a:t> monitor CRT, LCD,LED,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pencetak</a:t>
            </a:r>
            <a:r>
              <a:rPr lang="en-US" dirty="0" smtClean="0"/>
              <a:t>=printer, plotter,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= modem, </a:t>
            </a:r>
            <a:r>
              <a:rPr lang="en-US" dirty="0" err="1" smtClean="0"/>
              <a:t>ethernet</a:t>
            </a:r>
            <a:r>
              <a:rPr lang="en-US" dirty="0" smtClean="0"/>
              <a:t> card, PCMCIA&lt;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= RAM, </a:t>
            </a:r>
            <a:r>
              <a:rPr lang="en-US" dirty="0" err="1" smtClean="0"/>
              <a:t>chace</a:t>
            </a:r>
            <a:r>
              <a:rPr lang="en-US" dirty="0" smtClean="0"/>
              <a:t> memory, register,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multimedia = </a:t>
            </a:r>
            <a:r>
              <a:rPr lang="en-US" dirty="0" err="1" smtClean="0"/>
              <a:t>kamera</a:t>
            </a:r>
            <a:r>
              <a:rPr lang="en-US" dirty="0" smtClean="0"/>
              <a:t>, sound card, radio,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sebagianya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= digitizer, scanner,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prose= </a:t>
            </a:r>
            <a:r>
              <a:rPr lang="en-US" dirty="0" err="1" smtClean="0"/>
              <a:t>snsor</a:t>
            </a:r>
            <a:r>
              <a:rPr lang="en-US" dirty="0" smtClean="0"/>
              <a:t>-sensor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akuator-akuator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meliputi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PCB (</a:t>
            </a:r>
            <a:r>
              <a:rPr lang="en-US" dirty="0" err="1" smtClean="0"/>
              <a:t>Proses</a:t>
            </a:r>
            <a:r>
              <a:rPr lang="en-US" dirty="0" smtClean="0"/>
              <a:t> control Block)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semaphore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dirty="0" err="1" smtClean="0"/>
              <a:t>proses-proses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, </a:t>
            </a:r>
            <a:r>
              <a:rPr lang="en-US" dirty="0" err="1" smtClean="0"/>
              <a:t>tabel</a:t>
            </a:r>
            <a:r>
              <a:rPr lang="en-US" dirty="0" smtClean="0"/>
              <a:t> page, FAT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berkas</a:t>
            </a:r>
            <a:r>
              <a:rPr lang="en-US" dirty="0" smtClean="0"/>
              <a:t>(file)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</a:t>
            </a:r>
          </a:p>
          <a:p>
            <a:pPr marL="514350" indent="-514350">
              <a:buNone/>
            </a:pPr>
            <a:r>
              <a:rPr lang="en-US" dirty="0" smtClean="0"/>
              <a:t>2. Program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pemproses.jenis</a:t>
            </a:r>
            <a:r>
              <a:rPr lang="en-US" dirty="0" smtClean="0"/>
              <a:t> program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utilitas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Memprogram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instruksi-intrsuksi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menjemukan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menjengkelkan</a:t>
            </a:r>
            <a:r>
              <a:rPr lang="en-US" dirty="0" smtClean="0"/>
              <a:t>.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memprogram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komputeragar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seragam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Tata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system call yang </a:t>
            </a:r>
            <a:r>
              <a:rPr lang="en-US" dirty="0" err="1" smtClean="0"/>
              <a:t>dpat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program.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extended machine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kerumitan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call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menghindarkan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Basis </a:t>
            </a:r>
            <a:r>
              <a:rPr lang="en-US" dirty="0" err="1" smtClean="0"/>
              <a:t>untuk</a:t>
            </a:r>
            <a:r>
              <a:rPr lang="en-US" dirty="0" smtClean="0"/>
              <a:t> program lain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Kenyamanan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berevolusi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pengmbangan</a:t>
            </a:r>
            <a:r>
              <a:rPr lang="en-US" dirty="0" smtClean="0"/>
              <a:t>, </a:t>
            </a:r>
            <a:r>
              <a:rPr lang="en-US" dirty="0" err="1" smtClean="0"/>
              <a:t>pengujian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menganggu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Pembuat</a:t>
            </a:r>
            <a:r>
              <a:rPr lang="en-US" dirty="0" smtClean="0"/>
              <a:t> program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SO </a:t>
            </a:r>
            <a:r>
              <a:rPr lang="en-US" dirty="0" err="1" smtClean="0"/>
              <a:t>nebyediakan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program </a:t>
            </a:r>
            <a:r>
              <a:rPr lang="en-US" dirty="0" err="1" smtClean="0"/>
              <a:t>berbentuk</a:t>
            </a:r>
            <a:r>
              <a:rPr lang="en-US" dirty="0" smtClean="0"/>
              <a:t> program </a:t>
            </a:r>
            <a:r>
              <a:rPr lang="en-US" dirty="0" err="1" smtClean="0"/>
              <a:t>utilitas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Eksekusi</a:t>
            </a:r>
            <a:r>
              <a:rPr lang="en-US" dirty="0" smtClean="0"/>
              <a:t> program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program</a:t>
            </a:r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/</a:t>
            </a:r>
            <a:r>
              <a:rPr lang="en-US" dirty="0" err="1" smtClean="0"/>
              <a:t>keluaran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terkendali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7. </a:t>
            </a:r>
            <a:r>
              <a:rPr lang="en-US" dirty="0" err="1" smtClean="0"/>
              <a:t>akunting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Layanan-layanan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Mmengimplemetasi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pemakai-pemakai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endParaRPr lang="en-US" dirty="0" smtClean="0"/>
          </a:p>
          <a:p>
            <a:r>
              <a:rPr lang="en-US" dirty="0" err="1" smtClean="0"/>
              <a:t>Mencegah</a:t>
            </a:r>
            <a:r>
              <a:rPr lang="en-US" dirty="0" smtClean="0"/>
              <a:t> pemakai2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Menjadwalkan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fasilias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 smtClean="0"/>
          </a:p>
          <a:p>
            <a:r>
              <a:rPr lang="en-US" dirty="0" err="1" smtClean="0"/>
              <a:t>Memulihkan</a:t>
            </a:r>
            <a:r>
              <a:rPr lang="en-US" dirty="0" smtClean="0"/>
              <a:t> </a:t>
            </a:r>
            <a:r>
              <a:rPr lang="en-US" dirty="0" err="1" smtClean="0"/>
              <a:t>kesalahan-kesalahan</a:t>
            </a:r>
            <a:endParaRPr lang="en-US" dirty="0" smtClean="0"/>
          </a:p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r>
              <a:rPr lang="en-US" dirty="0" err="1" smtClean="0"/>
              <a:t>Mengorganisasi</a:t>
            </a:r>
            <a:r>
              <a:rPr lang="en-US" dirty="0" smtClean="0"/>
              <a:t> data agar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endParaRPr lang="en-US" dirty="0" smtClean="0"/>
          </a:p>
          <a:p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minor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(end user)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aministrator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aplikasi.aplikasi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,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.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keluaran.bahkan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menyamankan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agar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menyamankan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program </a:t>
            </a:r>
            <a:r>
              <a:rPr lang="en-US" dirty="0" err="1" smtClean="0"/>
              <a:t>aplikasidan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60 </a:t>
            </a:r>
            <a:r>
              <a:rPr lang="en-US" dirty="0" err="1" smtClean="0"/>
              <a:t>thun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perkomputeran</a:t>
            </a:r>
            <a:r>
              <a:rPr lang="en-US" dirty="0" smtClean="0"/>
              <a:t>,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operasi.hal yang paling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4855" t="31252" r="8351" b="28341"/>
          <a:stretch>
            <a:fillRect/>
          </a:stretch>
        </p:blipFill>
        <p:spPr>
          <a:xfrm>
            <a:off x="838200" y="3200400"/>
            <a:ext cx="7389553" cy="2955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Hal yang paling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kasat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(</a:t>
            </a:r>
            <a:r>
              <a:rPr lang="en-US" dirty="0" err="1" smtClean="0"/>
              <a:t>pengecilan</a:t>
            </a:r>
            <a:r>
              <a:rPr lang="en-US" dirty="0" smtClean="0"/>
              <a:t>)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.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disk pun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tajam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multimedia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tersendiri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penciutan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sendirinya</a:t>
            </a:r>
            <a:r>
              <a:rPr lang="en-US" dirty="0" smtClean="0"/>
              <a:t> </a:t>
            </a:r>
            <a:r>
              <a:rPr lang="en-US" dirty="0" err="1" smtClean="0"/>
              <a:t>menciutkan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trend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382" t="30208" r="35521" b="27083"/>
          <a:stretch>
            <a:fillRect/>
          </a:stretch>
        </p:blipFill>
        <p:spPr bwMode="auto">
          <a:xfrm>
            <a:off x="838200" y="304800"/>
            <a:ext cx="7162800" cy="553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"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pengguna“,"perangkat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", </a:t>
            </a:r>
            <a:r>
              <a:rPr lang="en-US" dirty="0" err="1" smtClean="0"/>
              <a:t>serta</a:t>
            </a:r>
            <a:r>
              <a:rPr lang="en-US" dirty="0" smtClean="0"/>
              <a:t> "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”"Para </a:t>
            </a:r>
            <a:r>
              <a:rPr lang="en-US" dirty="0" err="1" smtClean="0"/>
              <a:t>pengguna</a:t>
            </a:r>
            <a:r>
              <a:rPr lang="en-US" dirty="0" smtClean="0"/>
              <a:t>" (users)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Para</a:t>
            </a:r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lain,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lain. "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" (hardware)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disentuh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sumber-daya</a:t>
            </a:r>
            <a:r>
              <a:rPr lang="en-US" dirty="0" smtClean="0"/>
              <a:t> (resources)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. </a:t>
            </a:r>
            <a:r>
              <a:rPr lang="en-US" dirty="0" err="1" smtClean="0"/>
              <a:t>Diantara</a:t>
            </a:r>
            <a:r>
              <a:rPr lang="en-US" dirty="0" smtClean="0"/>
              <a:t> "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" </a:t>
            </a:r>
            <a:r>
              <a:rPr lang="en-US" dirty="0" err="1" smtClean="0"/>
              <a:t>dan</a:t>
            </a:r>
            <a:r>
              <a:rPr lang="en-US" dirty="0" smtClean="0"/>
              <a:t> "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"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"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" (software). </a:t>
            </a:r>
            <a:r>
              <a:rPr lang="en-US" dirty="0" err="1" smtClean="0"/>
              <a:t>Secara</a:t>
            </a:r>
            <a:endParaRPr lang="en-US" dirty="0" smtClean="0"/>
          </a:p>
          <a:p>
            <a:r>
              <a:rPr lang="en-US" dirty="0" err="1" smtClean="0"/>
              <a:t>keseluruhan</a:t>
            </a:r>
            <a:r>
              <a:rPr lang="en-US" dirty="0" smtClean="0"/>
              <a:t>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sumber-daya</a:t>
            </a:r>
            <a:r>
              <a:rPr lang="en-US" smtClean="0"/>
              <a:t> komputasi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komputr</a:t>
            </a:r>
            <a:r>
              <a:rPr lang="en-US" dirty="0" smtClean="0"/>
              <a:t> yang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endParaRPr lang="en-US" dirty="0" smtClean="0"/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aplikasi-aplikasi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(</a:t>
            </a:r>
            <a:r>
              <a:rPr lang="en-US" dirty="0" err="1" smtClean="0"/>
              <a:t>sebagai</a:t>
            </a:r>
            <a:r>
              <a:rPr lang="en-US" dirty="0" smtClean="0"/>
              <a:t> resources manager)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(</a:t>
            </a:r>
            <a:r>
              <a:rPr lang="en-US" dirty="0" err="1" smtClean="0"/>
              <a:t>sebagai</a:t>
            </a:r>
            <a:r>
              <a:rPr lang="en-US" dirty="0" smtClean="0"/>
              <a:t> extended/virtual machine)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r>
              <a:rPr lang="en-US" dirty="0" smtClean="0"/>
              <a:t>A. 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896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Sekilas mengenai sistem operasi</vt:lpstr>
      <vt:lpstr>pengertian</vt:lpstr>
      <vt:lpstr>Slide 3</vt:lpstr>
      <vt:lpstr>Slide 4</vt:lpstr>
      <vt:lpstr>Slide 5</vt:lpstr>
      <vt:lpstr>Slide 6</vt:lpstr>
      <vt:lpstr>Tujuan mempelajari sistem operasi</vt:lpstr>
      <vt:lpstr>Slide 8</vt:lpstr>
      <vt:lpstr>1. Sumber daya sistem komputer</vt:lpstr>
      <vt:lpstr>A. Sumber daya fisik</vt:lpstr>
      <vt:lpstr>B. Sumber daya Abstrak</vt:lpstr>
      <vt:lpstr>Sistem operasi sebagai penyedia layanan</vt:lpstr>
      <vt:lpstr>Slide 13</vt:lpstr>
      <vt:lpstr>Slide 14</vt:lpstr>
      <vt:lpstr>Layanan-layanan yang harus disediakan oleh sistem operasi</vt:lpstr>
      <vt:lpstr>Fungsi minor sistem operasi</vt:lpstr>
      <vt:lpstr>Sistem komputer dalam beragam sudut pandang</vt:lpstr>
      <vt:lpstr>Slide 18</vt:lpstr>
      <vt:lpstr>Perancang sistem operasi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Sekilas mengenai sisttem operasi</dc:title>
  <dc:creator>user</dc:creator>
  <cp:lastModifiedBy>User</cp:lastModifiedBy>
  <cp:revision>13</cp:revision>
  <dcterms:created xsi:type="dcterms:W3CDTF">2017-09-18T22:56:48Z</dcterms:created>
  <dcterms:modified xsi:type="dcterms:W3CDTF">2017-09-30T03:11:19Z</dcterms:modified>
</cp:coreProperties>
</file>