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5F8AFC-0519-47A5-AC88-8B2E55FD06A2}"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F8AFC-0519-47A5-AC88-8B2E55FD06A2}"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F8AFC-0519-47A5-AC88-8B2E55FD06A2}"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88CC0DED-8150-4F6A-855F-73F8EB9531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F8AFC-0519-47A5-AC88-8B2E55FD06A2}"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F8AFC-0519-47A5-AC88-8B2E55FD06A2}" type="datetimeFigureOut">
              <a:rPr lang="en-US" smtClean="0"/>
              <a:pPr/>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5F8AFC-0519-47A5-AC88-8B2E55FD06A2}"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F8AFC-0519-47A5-AC88-8B2E55FD06A2}" type="datetimeFigureOut">
              <a:rPr lang="en-US" smtClean="0"/>
              <a:pPr/>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5F8AFC-0519-47A5-AC88-8B2E55FD06A2}" type="datetimeFigureOut">
              <a:rPr lang="en-US" smtClean="0"/>
              <a:pPr/>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8AFC-0519-47A5-AC88-8B2E55FD06A2}" type="datetimeFigureOut">
              <a:rPr lang="en-US" smtClean="0"/>
              <a:pPr/>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F8AFC-0519-47A5-AC88-8B2E55FD06A2}"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F8AFC-0519-47A5-AC88-8B2E55FD06A2}" type="datetimeFigureOut">
              <a:rPr lang="en-US" smtClean="0"/>
              <a:pPr/>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31776-A43B-4AE6-B349-F422A6EB52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F8AFC-0519-47A5-AC88-8B2E55FD06A2}" type="datetimeFigureOut">
              <a:rPr lang="en-US" smtClean="0"/>
              <a:pPr/>
              <a:t>12/2/2017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31776-A43B-4AE6-B349-F422A6EB52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t5hrea</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MULTI THREADING</a:t>
            </a:r>
          </a:p>
        </p:txBody>
      </p:sp>
      <p:sp>
        <p:nvSpPr>
          <p:cNvPr id="60419" name="Rectangle 3"/>
          <p:cNvSpPr>
            <a:spLocks noGrp="1" noChangeArrowheads="1"/>
          </p:cNvSpPr>
          <p:nvPr>
            <p:ph type="body" sz="half" idx="1"/>
          </p:nvPr>
        </p:nvSpPr>
        <p:spPr>
          <a:xfrm>
            <a:off x="304800" y="1447800"/>
            <a:ext cx="5029200" cy="3124200"/>
          </a:xfrm>
        </p:spPr>
        <p:txBody>
          <a:bodyPr/>
          <a:lstStyle/>
          <a:p>
            <a:pPr>
              <a:lnSpc>
                <a:spcPct val="80000"/>
              </a:lnSpc>
              <a:buFont typeface="Wingdings" pitchFamily="2" charset="2"/>
              <a:buNone/>
            </a:pPr>
            <a:r>
              <a:rPr lang="en-US" sz="1600" b="1" dirty="0" smtClean="0"/>
              <a:t>Model </a:t>
            </a:r>
            <a:r>
              <a:rPr lang="en-US" sz="1600" b="1" i="1" dirty="0" smtClean="0"/>
              <a:t>One to One</a:t>
            </a:r>
          </a:p>
          <a:p>
            <a:pPr>
              <a:lnSpc>
                <a:spcPct val="80000"/>
              </a:lnSpc>
              <a:buFont typeface="Wingdings" pitchFamily="2" charset="2"/>
              <a:buNone/>
            </a:pPr>
            <a:endParaRPr lang="en-US" sz="1600" b="1" dirty="0" smtClean="0">
              <a:solidFill>
                <a:srgbClr val="FFFF00"/>
              </a:solidFill>
            </a:endParaRPr>
          </a:p>
          <a:p>
            <a:pPr>
              <a:lnSpc>
                <a:spcPct val="80000"/>
              </a:lnSpc>
            </a:pPr>
            <a:r>
              <a:rPr lang="en-US" sz="1800" dirty="0" smtClean="0"/>
              <a:t>Model one-to-one </a:t>
            </a:r>
            <a:r>
              <a:rPr lang="en-US" sz="1800" dirty="0" err="1" smtClean="0"/>
              <a:t>memetakan</a:t>
            </a:r>
            <a:r>
              <a:rPr lang="en-US" sz="1800" dirty="0" smtClean="0"/>
              <a:t> </a:t>
            </a:r>
            <a:r>
              <a:rPr lang="en-US" sz="1800" dirty="0" err="1" smtClean="0"/>
              <a:t>setiap</a:t>
            </a:r>
            <a:r>
              <a:rPr lang="en-US" sz="1800" dirty="0" smtClean="0"/>
              <a:t> thread </a:t>
            </a:r>
            <a:r>
              <a:rPr lang="en-US" sz="1800" dirty="0" err="1" smtClean="0"/>
              <a:t>pengguna</a:t>
            </a:r>
            <a:r>
              <a:rPr lang="en-US" sz="1800" dirty="0" smtClean="0"/>
              <a:t> </a:t>
            </a:r>
            <a:r>
              <a:rPr lang="en-US" sz="1800" dirty="0" err="1" smtClean="0"/>
              <a:t>ke</a:t>
            </a:r>
            <a:r>
              <a:rPr lang="en-US" sz="1800" dirty="0" smtClean="0"/>
              <a:t> </a:t>
            </a:r>
            <a:r>
              <a:rPr lang="en-US" sz="1800" dirty="0" err="1" smtClean="0"/>
              <a:t>dalam</a:t>
            </a:r>
            <a:r>
              <a:rPr lang="en-US" sz="1800" dirty="0" smtClean="0"/>
              <a:t> </a:t>
            </a:r>
            <a:r>
              <a:rPr lang="en-US" sz="1800" dirty="0" err="1" smtClean="0"/>
              <a:t>satu</a:t>
            </a:r>
            <a:r>
              <a:rPr lang="en-US" sz="1800" dirty="0" smtClean="0"/>
              <a:t> kernel thread. Hal </a:t>
            </a:r>
            <a:r>
              <a:rPr lang="en-US" sz="1800" dirty="0" err="1" smtClean="0"/>
              <a:t>ini</a:t>
            </a:r>
            <a:r>
              <a:rPr lang="en-US" sz="1800" dirty="0" smtClean="0"/>
              <a:t> </a:t>
            </a:r>
            <a:r>
              <a:rPr lang="en-US" sz="1800" dirty="0" err="1" smtClean="0"/>
              <a:t>membuat</a:t>
            </a:r>
            <a:r>
              <a:rPr lang="en-US" sz="1800" dirty="0" smtClean="0"/>
              <a:t> model one-to-one </a:t>
            </a:r>
            <a:r>
              <a:rPr lang="en-US" sz="1800" dirty="0" err="1" smtClean="0"/>
              <a:t>lebih</a:t>
            </a:r>
            <a:r>
              <a:rPr lang="en-US" sz="1800" dirty="0" smtClean="0"/>
              <a:t> </a:t>
            </a:r>
            <a:r>
              <a:rPr lang="en-US" sz="1800" dirty="0" err="1" smtClean="0"/>
              <a:t>sinkron</a:t>
            </a:r>
            <a:r>
              <a:rPr lang="en-US" sz="1800" dirty="0" smtClean="0"/>
              <a:t> </a:t>
            </a:r>
            <a:r>
              <a:rPr lang="en-US" sz="1800" dirty="0" err="1" smtClean="0"/>
              <a:t>daripada</a:t>
            </a:r>
            <a:r>
              <a:rPr lang="en-US" sz="1800" dirty="0" smtClean="0"/>
              <a:t> model many-to-one </a:t>
            </a:r>
            <a:r>
              <a:rPr lang="en-US" sz="1800" dirty="0" err="1" smtClean="0"/>
              <a:t>dengan</a:t>
            </a:r>
            <a:r>
              <a:rPr lang="en-US" sz="1800" dirty="0" smtClean="0"/>
              <a:t> </a:t>
            </a:r>
            <a:r>
              <a:rPr lang="en-US" sz="1800" dirty="0" err="1" smtClean="0"/>
              <a:t>mengizinkan</a:t>
            </a:r>
            <a:r>
              <a:rPr lang="en-US" sz="1800" dirty="0" smtClean="0"/>
              <a:t> thread lain </a:t>
            </a:r>
            <a:r>
              <a:rPr lang="en-US" sz="1800" dirty="0" err="1" smtClean="0"/>
              <a:t>untuk</a:t>
            </a:r>
            <a:r>
              <a:rPr lang="en-US" sz="1800" dirty="0" smtClean="0"/>
              <a:t> </a:t>
            </a:r>
            <a:r>
              <a:rPr lang="en-US" sz="1800" dirty="0" err="1" smtClean="0"/>
              <a:t>berjalan</a:t>
            </a:r>
            <a:r>
              <a:rPr lang="en-US" sz="1800" dirty="0" smtClean="0"/>
              <a:t> </a:t>
            </a:r>
            <a:r>
              <a:rPr lang="en-US" sz="1800" dirty="0" err="1" smtClean="0"/>
              <a:t>ketika</a:t>
            </a:r>
            <a:r>
              <a:rPr lang="en-US" sz="1800" dirty="0" smtClean="0"/>
              <a:t> </a:t>
            </a:r>
            <a:r>
              <a:rPr lang="en-US" sz="1800" dirty="0" err="1" smtClean="0"/>
              <a:t>suatu</a:t>
            </a:r>
            <a:r>
              <a:rPr lang="en-US" sz="1800" dirty="0" smtClean="0"/>
              <a:t> thread </a:t>
            </a:r>
            <a:r>
              <a:rPr lang="en-US" sz="1800" dirty="0" err="1" smtClean="0"/>
              <a:t>membuat</a:t>
            </a:r>
            <a:r>
              <a:rPr lang="en-US" sz="1800" dirty="0" smtClean="0"/>
              <a:t> </a:t>
            </a:r>
            <a:r>
              <a:rPr lang="en-US" sz="1800" dirty="0" err="1" smtClean="0"/>
              <a:t>pemblokingan</a:t>
            </a:r>
            <a:r>
              <a:rPr lang="en-US" sz="1800" dirty="0" smtClean="0"/>
              <a:t> </a:t>
            </a:r>
            <a:r>
              <a:rPr lang="en-US" sz="1800" dirty="0" err="1" smtClean="0"/>
              <a:t>terhadap</a:t>
            </a:r>
            <a:r>
              <a:rPr lang="en-US" sz="1800" dirty="0" smtClean="0"/>
              <a:t> </a:t>
            </a:r>
            <a:r>
              <a:rPr lang="en-US" sz="1800" dirty="0" err="1" smtClean="0"/>
              <a:t>sistem</a:t>
            </a:r>
            <a:r>
              <a:rPr lang="en-US" sz="1800" dirty="0" smtClean="0"/>
              <a:t> </a:t>
            </a:r>
            <a:r>
              <a:rPr lang="en-US" sz="1800" dirty="0" err="1" smtClean="0"/>
              <a:t>pemanggilan</a:t>
            </a:r>
            <a:r>
              <a:rPr lang="en-US" sz="1800" dirty="0" smtClean="0"/>
              <a:t>; </a:t>
            </a:r>
            <a:r>
              <a:rPr lang="en-US" sz="1800" dirty="0" err="1" smtClean="0"/>
              <a:t>hal</a:t>
            </a:r>
            <a:r>
              <a:rPr lang="en-US" sz="1800" dirty="0" smtClean="0"/>
              <a:t> </a:t>
            </a:r>
            <a:r>
              <a:rPr lang="en-US" sz="1800" dirty="0" err="1" smtClean="0"/>
              <a:t>ini</a:t>
            </a:r>
            <a:r>
              <a:rPr lang="en-US" sz="1800" dirty="0" smtClean="0"/>
              <a:t> </a:t>
            </a:r>
            <a:r>
              <a:rPr lang="en-US" sz="1800" dirty="0" err="1" smtClean="0"/>
              <a:t>juga</a:t>
            </a:r>
            <a:r>
              <a:rPr lang="en-US" sz="1800" dirty="0" smtClean="0"/>
              <a:t> </a:t>
            </a:r>
            <a:r>
              <a:rPr lang="en-US" sz="1800" dirty="0" err="1" smtClean="0"/>
              <a:t>mengizinkan</a:t>
            </a:r>
            <a:r>
              <a:rPr lang="en-US" sz="1800" dirty="0" smtClean="0"/>
              <a:t> multiple thread </a:t>
            </a:r>
            <a:r>
              <a:rPr lang="en-US" sz="1800" dirty="0" err="1" smtClean="0"/>
              <a:t>untuk</a:t>
            </a:r>
            <a:r>
              <a:rPr lang="en-US" sz="1800" dirty="0" smtClean="0"/>
              <a:t> </a:t>
            </a:r>
            <a:r>
              <a:rPr lang="en-US" sz="1800" dirty="0" err="1" smtClean="0"/>
              <a:t>berjalan</a:t>
            </a:r>
            <a:r>
              <a:rPr lang="en-US" sz="1800" dirty="0" smtClean="0"/>
              <a:t> </a:t>
            </a:r>
            <a:r>
              <a:rPr lang="en-US" sz="1800" dirty="0" err="1" smtClean="0"/>
              <a:t>secara</a:t>
            </a:r>
            <a:r>
              <a:rPr lang="en-US" sz="1800" dirty="0" smtClean="0"/>
              <a:t> parallel </a:t>
            </a:r>
            <a:r>
              <a:rPr lang="en-US" sz="1800" dirty="0" err="1" smtClean="0"/>
              <a:t>dalam</a:t>
            </a:r>
            <a:r>
              <a:rPr lang="en-US" sz="1800" dirty="0" smtClean="0"/>
              <a:t> </a:t>
            </a:r>
            <a:r>
              <a:rPr lang="en-US" sz="1800" dirty="0" err="1" smtClean="0"/>
              <a:t>multiprosesor</a:t>
            </a:r>
            <a:r>
              <a:rPr lang="en-US" sz="1800" dirty="0" smtClean="0"/>
              <a:t>. </a:t>
            </a:r>
            <a:endParaRPr lang="en-US" sz="2000" dirty="0" smtClean="0"/>
          </a:p>
        </p:txBody>
      </p:sp>
      <p:pic>
        <p:nvPicPr>
          <p:cNvPr id="60420" name="Picture 7" descr="5-5"/>
          <p:cNvPicPr>
            <a:picLocks noChangeAspect="1" noChangeArrowheads="1"/>
          </p:cNvPicPr>
          <p:nvPr/>
        </p:nvPicPr>
        <p:blipFill>
          <a:blip r:embed="rId2"/>
          <a:srcRect/>
          <a:stretch>
            <a:fillRect/>
          </a:stretch>
        </p:blipFill>
        <p:spPr bwMode="auto">
          <a:xfrm>
            <a:off x="5334000" y="1752600"/>
            <a:ext cx="3619500" cy="2606675"/>
          </a:xfrm>
          <a:prstGeom prst="rect">
            <a:avLst/>
          </a:prstGeom>
          <a:noFill/>
          <a:ln w="9525">
            <a:noFill/>
            <a:miter lim="800000"/>
            <a:headEnd/>
            <a:tailEnd/>
          </a:ln>
        </p:spPr>
      </p:pic>
      <p:sp>
        <p:nvSpPr>
          <p:cNvPr id="60421" name="Rectangle 8"/>
          <p:cNvSpPr>
            <a:spLocks noChangeArrowheads="1"/>
          </p:cNvSpPr>
          <p:nvPr/>
        </p:nvSpPr>
        <p:spPr bwMode="auto">
          <a:xfrm>
            <a:off x="609600" y="4648200"/>
            <a:ext cx="8229600" cy="1739900"/>
          </a:xfrm>
          <a:prstGeom prst="rect">
            <a:avLst/>
          </a:prstGeom>
          <a:noFill/>
          <a:ln w="9525">
            <a:noFill/>
            <a:miter lim="800000"/>
            <a:headEnd/>
            <a:tailEnd/>
          </a:ln>
        </p:spPr>
        <p:txBody>
          <a:bodyPr>
            <a:spAutoFit/>
          </a:bodyPr>
          <a:lstStyle/>
          <a:p>
            <a:r>
              <a:rPr lang="en-US" sz="1800"/>
              <a:t>Kelemahan model ini adalah dalam pembuatan thread pengguna dibutuhkan pembuatan korespondensi thread pengguna. Karena dalam proses pembuatan kernel thread dapat mempengaruhi kinerja dari aplikasi maka kebanyakan dari implementasi model ini membatasi jumlah thread yang didukung oleh sistem. Model one-to-one diimplementasikan oleh Windows NT dan OS/2.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MULTI THREADING</a:t>
            </a:r>
          </a:p>
        </p:txBody>
      </p:sp>
      <p:sp>
        <p:nvSpPr>
          <p:cNvPr id="61443" name="Rectangle 3"/>
          <p:cNvSpPr>
            <a:spLocks noGrp="1" noChangeArrowheads="1"/>
          </p:cNvSpPr>
          <p:nvPr>
            <p:ph type="body" sz="half" idx="1"/>
          </p:nvPr>
        </p:nvSpPr>
        <p:spPr>
          <a:xfrm>
            <a:off x="228600" y="1447800"/>
            <a:ext cx="4724400" cy="4572000"/>
          </a:xfrm>
        </p:spPr>
        <p:txBody>
          <a:bodyPr/>
          <a:lstStyle/>
          <a:p>
            <a:pPr>
              <a:lnSpc>
                <a:spcPct val="80000"/>
              </a:lnSpc>
              <a:buFont typeface="Wingdings" pitchFamily="2" charset="2"/>
              <a:buNone/>
            </a:pPr>
            <a:r>
              <a:rPr lang="en-US" sz="1800" b="1" i="1" dirty="0" smtClean="0"/>
              <a:t>Model Many to Many</a:t>
            </a:r>
          </a:p>
          <a:p>
            <a:pPr>
              <a:lnSpc>
                <a:spcPct val="80000"/>
              </a:lnSpc>
            </a:pPr>
            <a:r>
              <a:rPr lang="en-US" sz="1800" dirty="0" err="1" smtClean="0"/>
              <a:t>Beberapa</a:t>
            </a:r>
            <a:r>
              <a:rPr lang="en-US" sz="1800" dirty="0" smtClean="0"/>
              <a:t> </a:t>
            </a:r>
            <a:r>
              <a:rPr lang="en-US" sz="1800" dirty="0" err="1" smtClean="0"/>
              <a:t>tingkatan</a:t>
            </a:r>
            <a:r>
              <a:rPr lang="en-US" sz="1800" dirty="0" smtClean="0"/>
              <a:t> thread </a:t>
            </a:r>
            <a:r>
              <a:rPr lang="en-US" sz="1800" dirty="0" err="1" smtClean="0"/>
              <a:t>pengguna</a:t>
            </a:r>
            <a:r>
              <a:rPr lang="en-US" sz="1800" dirty="0" smtClean="0"/>
              <a:t> </a:t>
            </a:r>
            <a:r>
              <a:rPr lang="en-US" sz="1800" dirty="0" err="1" smtClean="0"/>
              <a:t>dapat</a:t>
            </a:r>
            <a:r>
              <a:rPr lang="en-US" sz="1800" dirty="0" smtClean="0"/>
              <a:t> </a:t>
            </a:r>
            <a:r>
              <a:rPr lang="en-US" sz="1800" dirty="0" err="1" smtClean="0"/>
              <a:t>menggunakan</a:t>
            </a:r>
            <a:r>
              <a:rPr lang="en-US" sz="1800" dirty="0" smtClean="0"/>
              <a:t> </a:t>
            </a:r>
            <a:r>
              <a:rPr lang="en-US" sz="1800" dirty="0" err="1" smtClean="0"/>
              <a:t>jumlah</a:t>
            </a:r>
            <a:r>
              <a:rPr lang="en-US" sz="1800" dirty="0" smtClean="0"/>
              <a:t> kernel thread yang </a:t>
            </a:r>
            <a:r>
              <a:rPr lang="en-US" sz="1800" dirty="0" err="1" smtClean="0"/>
              <a:t>lebih</a:t>
            </a:r>
            <a:r>
              <a:rPr lang="en-US" sz="1800" dirty="0" smtClean="0"/>
              <a:t> </a:t>
            </a:r>
            <a:r>
              <a:rPr lang="en-US" sz="1800" dirty="0" err="1" smtClean="0"/>
              <a:t>kecil</a:t>
            </a:r>
            <a:r>
              <a:rPr lang="en-US" sz="1800" dirty="0" smtClean="0"/>
              <a:t> </a:t>
            </a:r>
            <a:r>
              <a:rPr lang="en-US" sz="1800" dirty="0" err="1" smtClean="0"/>
              <a:t>atau</a:t>
            </a:r>
            <a:r>
              <a:rPr lang="en-US" sz="1800" dirty="0" smtClean="0"/>
              <a:t> </a:t>
            </a:r>
            <a:r>
              <a:rPr lang="en-US" sz="1800" dirty="0" err="1" smtClean="0"/>
              <a:t>sama</a:t>
            </a:r>
            <a:r>
              <a:rPr lang="en-US" sz="1800" dirty="0" smtClean="0"/>
              <a:t> </a:t>
            </a:r>
            <a:r>
              <a:rPr lang="en-US" sz="1800" dirty="0" err="1" smtClean="0"/>
              <a:t>dengan</a:t>
            </a:r>
            <a:r>
              <a:rPr lang="en-US" sz="1800" dirty="0" smtClean="0"/>
              <a:t> </a:t>
            </a:r>
            <a:r>
              <a:rPr lang="en-US" sz="1800" dirty="0" err="1" smtClean="0"/>
              <a:t>jumlah</a:t>
            </a:r>
            <a:r>
              <a:rPr lang="en-US" sz="1800" dirty="0" smtClean="0"/>
              <a:t> thread </a:t>
            </a:r>
            <a:r>
              <a:rPr lang="en-US" sz="1800" dirty="0" err="1" smtClean="0"/>
              <a:t>pengguna</a:t>
            </a:r>
            <a:r>
              <a:rPr lang="en-US" sz="1800" dirty="0" smtClean="0"/>
              <a:t>. </a:t>
            </a:r>
            <a:r>
              <a:rPr lang="en-US" sz="1800" dirty="0" err="1" smtClean="0"/>
              <a:t>Jumlah</a:t>
            </a:r>
            <a:r>
              <a:rPr lang="en-US" sz="1800" dirty="0" smtClean="0"/>
              <a:t> </a:t>
            </a:r>
            <a:r>
              <a:rPr lang="en-US" sz="1800" dirty="0" err="1" smtClean="0"/>
              <a:t>dari</a:t>
            </a:r>
            <a:r>
              <a:rPr lang="en-US" sz="1800" dirty="0" smtClean="0"/>
              <a:t> kernel thread </a:t>
            </a:r>
            <a:r>
              <a:rPr lang="en-US" sz="1800" dirty="0" err="1" smtClean="0"/>
              <a:t>dapat</a:t>
            </a:r>
            <a:r>
              <a:rPr lang="en-US" sz="1800" dirty="0" smtClean="0"/>
              <a:t> </a:t>
            </a:r>
            <a:r>
              <a:rPr lang="en-US" sz="1800" dirty="0" err="1" smtClean="0"/>
              <a:t>dispesifikasikan</a:t>
            </a:r>
            <a:r>
              <a:rPr lang="en-US" sz="1800" dirty="0" smtClean="0"/>
              <a:t> </a:t>
            </a:r>
            <a:r>
              <a:rPr lang="en-US" sz="1800" dirty="0" err="1" smtClean="0"/>
              <a:t>untuk</a:t>
            </a:r>
            <a:r>
              <a:rPr lang="en-US" sz="1800" dirty="0" smtClean="0"/>
              <a:t> </a:t>
            </a:r>
            <a:r>
              <a:rPr lang="en-US" sz="1800" dirty="0" err="1" smtClean="0"/>
              <a:t>beberapa</a:t>
            </a:r>
            <a:r>
              <a:rPr lang="en-US" sz="1800" dirty="0" smtClean="0"/>
              <a:t> </a:t>
            </a:r>
            <a:r>
              <a:rPr lang="en-US" sz="1800" dirty="0" err="1" smtClean="0"/>
              <a:t>aplikasi</a:t>
            </a:r>
            <a:r>
              <a:rPr lang="en-US" sz="1800" dirty="0" smtClean="0"/>
              <a:t> </a:t>
            </a:r>
            <a:r>
              <a:rPr lang="en-US" sz="1800" dirty="0" err="1" smtClean="0"/>
              <a:t>dan</a:t>
            </a:r>
            <a:r>
              <a:rPr lang="en-US" sz="1800" dirty="0" smtClean="0"/>
              <a:t> </a:t>
            </a:r>
            <a:r>
              <a:rPr lang="en-US" sz="1800" dirty="0" err="1" smtClean="0"/>
              <a:t>beberapa</a:t>
            </a:r>
            <a:r>
              <a:rPr lang="en-US" sz="1800" dirty="0" smtClean="0"/>
              <a:t> </a:t>
            </a:r>
            <a:r>
              <a:rPr lang="en-US" sz="1800" dirty="0" err="1" smtClean="0"/>
              <a:t>mesin</a:t>
            </a:r>
            <a:r>
              <a:rPr lang="en-US" sz="1800" dirty="0" smtClean="0"/>
              <a:t> (</a:t>
            </a:r>
            <a:r>
              <a:rPr lang="en-US" sz="1800" dirty="0" err="1" smtClean="0"/>
              <a:t>suatu</a:t>
            </a:r>
            <a:r>
              <a:rPr lang="en-US" sz="1800" dirty="0" smtClean="0"/>
              <a:t> </a:t>
            </a:r>
            <a:r>
              <a:rPr lang="en-US" sz="1800" dirty="0" err="1" smtClean="0"/>
              <a:t>aplikasi</a:t>
            </a:r>
            <a:r>
              <a:rPr lang="en-US" sz="1800" dirty="0" smtClean="0"/>
              <a:t> </a:t>
            </a:r>
            <a:r>
              <a:rPr lang="en-US" sz="1800" dirty="0" err="1" smtClean="0"/>
              <a:t>dapat</a:t>
            </a:r>
            <a:r>
              <a:rPr lang="en-US" sz="1800" dirty="0" smtClean="0"/>
              <a:t> </a:t>
            </a:r>
            <a:r>
              <a:rPr lang="en-US" sz="1800" dirty="0" err="1" smtClean="0"/>
              <a:t>dialokasikan</a:t>
            </a:r>
            <a:r>
              <a:rPr lang="en-US" sz="1800" dirty="0" smtClean="0"/>
              <a:t> </a:t>
            </a:r>
            <a:r>
              <a:rPr lang="en-US" sz="1800" dirty="0" err="1" smtClean="0"/>
              <a:t>lebih</a:t>
            </a:r>
            <a:r>
              <a:rPr lang="en-US" sz="1800" dirty="0" smtClean="0"/>
              <a:t> </a:t>
            </a:r>
            <a:r>
              <a:rPr lang="en-US" sz="1800" dirty="0" err="1" smtClean="0"/>
              <a:t>dari</a:t>
            </a:r>
            <a:r>
              <a:rPr lang="en-US" sz="1800" dirty="0" smtClean="0"/>
              <a:t> </a:t>
            </a:r>
            <a:r>
              <a:rPr lang="en-US" sz="1800" dirty="0" err="1" smtClean="0"/>
              <a:t>beberapa</a:t>
            </a:r>
            <a:r>
              <a:rPr lang="en-US" sz="1800" dirty="0" smtClean="0"/>
              <a:t> kernel thread </a:t>
            </a:r>
            <a:r>
              <a:rPr lang="en-US" sz="1800" dirty="0" err="1" smtClean="0"/>
              <a:t>dalam</a:t>
            </a:r>
            <a:r>
              <a:rPr lang="en-US" sz="1800" dirty="0" smtClean="0"/>
              <a:t> </a:t>
            </a:r>
            <a:r>
              <a:rPr lang="en-US" sz="1800" dirty="0" err="1" smtClean="0"/>
              <a:t>multiprosesor</a:t>
            </a:r>
            <a:r>
              <a:rPr lang="en-US" sz="1800" dirty="0" smtClean="0"/>
              <a:t> </a:t>
            </a:r>
            <a:r>
              <a:rPr lang="en-US" sz="1800" dirty="0" err="1" smtClean="0"/>
              <a:t>daripada</a:t>
            </a:r>
            <a:r>
              <a:rPr lang="en-US" sz="1800" dirty="0" smtClean="0"/>
              <a:t> </a:t>
            </a:r>
            <a:r>
              <a:rPr lang="en-US" sz="1800" dirty="0" err="1" smtClean="0"/>
              <a:t>dalam</a:t>
            </a:r>
            <a:r>
              <a:rPr lang="en-US" sz="1800" dirty="0" smtClean="0"/>
              <a:t> </a:t>
            </a:r>
            <a:r>
              <a:rPr lang="en-US" sz="1800" dirty="0" err="1" smtClean="0"/>
              <a:t>uniprosesor</a:t>
            </a:r>
            <a:r>
              <a:rPr lang="en-US" sz="1800" dirty="0" smtClean="0"/>
              <a:t>) </a:t>
            </a:r>
            <a:r>
              <a:rPr lang="en-US" sz="1800" dirty="0" err="1" smtClean="0"/>
              <a:t>dimana</a:t>
            </a:r>
            <a:r>
              <a:rPr lang="en-US" sz="1800" dirty="0" smtClean="0"/>
              <a:t> model many-to-one </a:t>
            </a:r>
            <a:r>
              <a:rPr lang="en-US" sz="1800" dirty="0" err="1" smtClean="0"/>
              <a:t>mengizinkan</a:t>
            </a:r>
            <a:r>
              <a:rPr lang="en-US" sz="1800" dirty="0" smtClean="0"/>
              <a:t> </a:t>
            </a:r>
            <a:r>
              <a:rPr lang="en-US" sz="1800" dirty="0" err="1" smtClean="0"/>
              <a:t>pengembang</a:t>
            </a:r>
            <a:r>
              <a:rPr lang="en-US" sz="1800" dirty="0" smtClean="0"/>
              <a:t> </a:t>
            </a:r>
            <a:r>
              <a:rPr lang="en-US" sz="1800" dirty="0" err="1" smtClean="0"/>
              <a:t>untuk</a:t>
            </a:r>
            <a:r>
              <a:rPr lang="en-US" sz="1800" dirty="0" smtClean="0"/>
              <a:t> </a:t>
            </a:r>
            <a:r>
              <a:rPr lang="en-US" sz="1800" dirty="0" err="1" smtClean="0"/>
              <a:t>membuat</a:t>
            </a:r>
            <a:r>
              <a:rPr lang="en-US" sz="1800" dirty="0" smtClean="0"/>
              <a:t> thread </a:t>
            </a:r>
            <a:r>
              <a:rPr lang="en-US" sz="1800" dirty="0" err="1" smtClean="0"/>
              <a:t>pengguna</a:t>
            </a:r>
            <a:r>
              <a:rPr lang="en-US" sz="1800" dirty="0" smtClean="0"/>
              <a:t> </a:t>
            </a:r>
            <a:r>
              <a:rPr lang="en-US" sz="1800" dirty="0" err="1" smtClean="0"/>
              <a:t>sebanyak</a:t>
            </a:r>
            <a:r>
              <a:rPr lang="en-US" sz="1800" dirty="0" smtClean="0"/>
              <a:t> </a:t>
            </a:r>
            <a:r>
              <a:rPr lang="en-US" sz="1800" dirty="0" err="1" smtClean="0"/>
              <a:t>mungkin</a:t>
            </a:r>
            <a:r>
              <a:rPr lang="en-US" sz="1800" dirty="0" smtClean="0"/>
              <a:t>, </a:t>
            </a:r>
            <a:r>
              <a:rPr lang="en-US" sz="1800" dirty="0" err="1" smtClean="0"/>
              <a:t>konkurensi</a:t>
            </a:r>
            <a:r>
              <a:rPr lang="en-US" sz="1800" dirty="0" smtClean="0"/>
              <a:t> </a:t>
            </a:r>
            <a:r>
              <a:rPr lang="en-US" sz="1800" dirty="0" err="1" smtClean="0"/>
              <a:t>tidak</a:t>
            </a:r>
            <a:r>
              <a:rPr lang="en-US" sz="1800" dirty="0" smtClean="0"/>
              <a:t> </a:t>
            </a:r>
            <a:r>
              <a:rPr lang="en-US" sz="1800" dirty="0" err="1" smtClean="0"/>
              <a:t>dapat</a:t>
            </a:r>
            <a:r>
              <a:rPr lang="en-US" sz="1800" dirty="0" smtClean="0"/>
              <a:t> </a:t>
            </a:r>
            <a:r>
              <a:rPr lang="en-US" sz="1800" dirty="0" err="1" smtClean="0"/>
              <a:t>tercapai</a:t>
            </a:r>
            <a:r>
              <a:rPr lang="en-US" sz="1800" dirty="0" smtClean="0"/>
              <a:t> </a:t>
            </a:r>
            <a:r>
              <a:rPr lang="en-US" sz="1800" dirty="0" err="1" smtClean="0"/>
              <a:t>karena</a:t>
            </a:r>
            <a:r>
              <a:rPr lang="en-US" sz="1800" dirty="0" smtClean="0"/>
              <a:t> </a:t>
            </a:r>
            <a:r>
              <a:rPr lang="en-US" sz="1800" dirty="0" err="1" smtClean="0"/>
              <a:t>hanya</a:t>
            </a:r>
            <a:r>
              <a:rPr lang="en-US" sz="1800" dirty="0" smtClean="0"/>
              <a:t> </a:t>
            </a:r>
            <a:r>
              <a:rPr lang="en-US" sz="1800" dirty="0" err="1" smtClean="0"/>
              <a:t>satu</a:t>
            </a:r>
            <a:r>
              <a:rPr lang="en-US" sz="1800" dirty="0" smtClean="0"/>
              <a:t> thread yang </a:t>
            </a:r>
            <a:r>
              <a:rPr lang="en-US" sz="1800" dirty="0" err="1" smtClean="0"/>
              <a:t>dapat</a:t>
            </a:r>
            <a:r>
              <a:rPr lang="en-US" sz="1800" dirty="0" smtClean="0"/>
              <a:t> </a:t>
            </a:r>
            <a:r>
              <a:rPr lang="en-US" sz="1800" dirty="0" err="1" smtClean="0"/>
              <a:t>dijadualkan</a:t>
            </a:r>
            <a:r>
              <a:rPr lang="en-US" sz="1800" dirty="0" smtClean="0"/>
              <a:t> </a:t>
            </a:r>
            <a:r>
              <a:rPr lang="en-US" sz="1800" dirty="0" err="1" smtClean="0"/>
              <a:t>oleh</a:t>
            </a:r>
            <a:r>
              <a:rPr lang="en-US" sz="1800" dirty="0" smtClean="0"/>
              <a:t> kernel </a:t>
            </a:r>
            <a:r>
              <a:rPr lang="en-US" sz="1800" dirty="0" err="1" smtClean="0"/>
              <a:t>dalam</a:t>
            </a:r>
            <a:r>
              <a:rPr lang="en-US" sz="1800" dirty="0" smtClean="0"/>
              <a:t> </a:t>
            </a:r>
            <a:r>
              <a:rPr lang="en-US" sz="1800" dirty="0" err="1" smtClean="0"/>
              <a:t>satu</a:t>
            </a:r>
            <a:r>
              <a:rPr lang="en-US" sz="1800" dirty="0" smtClean="0"/>
              <a:t> </a:t>
            </a:r>
            <a:r>
              <a:rPr lang="en-US" sz="1800" dirty="0" err="1" smtClean="0"/>
              <a:t>waktu</a:t>
            </a:r>
            <a:r>
              <a:rPr lang="en-US" sz="1800" dirty="0" smtClean="0"/>
              <a:t>. </a:t>
            </a:r>
          </a:p>
        </p:txBody>
      </p:sp>
      <p:pic>
        <p:nvPicPr>
          <p:cNvPr id="61444" name="Picture 7" descr="5-6"/>
          <p:cNvPicPr>
            <a:picLocks noGrp="1" noChangeAspect="1" noChangeArrowheads="1"/>
          </p:cNvPicPr>
          <p:nvPr>
            <p:ph sz="half" idx="2"/>
          </p:nvPr>
        </p:nvPicPr>
        <p:blipFill>
          <a:blip r:embed="rId2"/>
          <a:srcRect/>
          <a:stretch>
            <a:fillRect/>
          </a:stretch>
        </p:blipFill>
        <p:spPr>
          <a:xfrm>
            <a:off x="5029200" y="1295400"/>
            <a:ext cx="3810000" cy="3009900"/>
          </a:xfrm>
          <a:noFill/>
        </p:spPr>
      </p:pic>
      <p:sp>
        <p:nvSpPr>
          <p:cNvPr id="61445" name="Rectangle 5"/>
          <p:cNvSpPr>
            <a:spLocks noChangeArrowheads="1"/>
          </p:cNvSpPr>
          <p:nvPr/>
        </p:nvSpPr>
        <p:spPr bwMode="auto">
          <a:xfrm>
            <a:off x="5105400" y="4495800"/>
            <a:ext cx="3810000" cy="2063750"/>
          </a:xfrm>
          <a:prstGeom prst="rect">
            <a:avLst/>
          </a:prstGeom>
          <a:noFill/>
          <a:ln w="9525">
            <a:noFill/>
            <a:miter lim="800000"/>
            <a:headEnd/>
            <a:tailEnd/>
          </a:ln>
        </p:spPr>
        <p:txBody>
          <a:bodyPr>
            <a:spAutoFit/>
          </a:bodyPr>
          <a:lstStyle/>
          <a:p>
            <a:pPr eaLnBrk="1" hangingPunct="1">
              <a:lnSpc>
                <a:spcPct val="80000"/>
              </a:lnSpc>
              <a:spcBef>
                <a:spcPct val="20000"/>
              </a:spcBef>
              <a:buClr>
                <a:schemeClr val="hlink"/>
              </a:buClr>
              <a:buSzPct val="60000"/>
              <a:buFont typeface="Wingdings" pitchFamily="2" charset="2"/>
              <a:buNone/>
            </a:pPr>
            <a:r>
              <a:rPr lang="en-US" sz="1800"/>
              <a:t>Model one-to-one mempunyai konkurensi yang lebih tinggi, tetapi pengembang harus hati-hati untuk tidak membuat terlalu banyak thread tanpa aplikasi dan dalam kasus tertentu mungkin jumlah thread yang dapat dibuat dibatasi.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2227" name="Rectangle 3"/>
          <p:cNvSpPr>
            <a:spLocks noGrp="1" noChangeArrowheads="1"/>
          </p:cNvSpPr>
          <p:nvPr>
            <p:ph type="body" sz="half" idx="1"/>
          </p:nvPr>
        </p:nvSpPr>
        <p:spPr/>
        <p:txBody>
          <a:bodyPr/>
          <a:lstStyle/>
          <a:p>
            <a:pPr>
              <a:lnSpc>
                <a:spcPct val="90000"/>
              </a:lnSpc>
            </a:pPr>
            <a:r>
              <a:rPr lang="en-US" sz="2400" i="1" dirty="0" smtClean="0"/>
              <a:t>Thread</a:t>
            </a:r>
            <a:r>
              <a:rPr lang="en-US" sz="2400" dirty="0" smtClean="0"/>
              <a:t>, </a:t>
            </a:r>
            <a:r>
              <a:rPr lang="en-US" sz="2400" dirty="0" err="1" smtClean="0"/>
              <a:t>atau</a:t>
            </a:r>
            <a:r>
              <a:rPr lang="en-US" sz="2400" dirty="0" smtClean="0"/>
              <a:t> </a:t>
            </a:r>
            <a:r>
              <a:rPr lang="en-US" sz="2400" dirty="0" err="1" smtClean="0"/>
              <a:t>kadang-kadang</a:t>
            </a:r>
            <a:r>
              <a:rPr lang="en-US" sz="2400" dirty="0" smtClean="0"/>
              <a:t> </a:t>
            </a:r>
            <a:r>
              <a:rPr lang="en-US" sz="2400" dirty="0" err="1" smtClean="0"/>
              <a:t>disebut</a:t>
            </a:r>
            <a:r>
              <a:rPr lang="en-US" sz="2400" dirty="0" smtClean="0"/>
              <a:t> </a:t>
            </a:r>
            <a:r>
              <a:rPr lang="en-US" sz="2400" dirty="0" err="1" smtClean="0"/>
              <a:t>proses</a:t>
            </a:r>
            <a:r>
              <a:rPr lang="en-US" sz="2400" dirty="0" smtClean="0"/>
              <a:t> </a:t>
            </a:r>
            <a:r>
              <a:rPr lang="en-US" sz="2400" dirty="0" err="1" smtClean="0"/>
              <a:t>ringan</a:t>
            </a:r>
            <a:r>
              <a:rPr lang="en-US" sz="2400" dirty="0" smtClean="0"/>
              <a:t> (</a:t>
            </a:r>
            <a:r>
              <a:rPr lang="en-US" sz="2400" i="1" dirty="0" smtClean="0"/>
              <a:t>lightweight</a:t>
            </a:r>
            <a:r>
              <a:rPr lang="en-US" sz="2400" dirty="0" smtClean="0"/>
              <a:t>), </a:t>
            </a:r>
            <a:r>
              <a:rPr lang="en-US" sz="2400" dirty="0" err="1" smtClean="0"/>
              <a:t>adalah</a:t>
            </a:r>
            <a:r>
              <a:rPr lang="en-US" sz="2400" dirty="0" smtClean="0"/>
              <a:t> unit </a:t>
            </a:r>
            <a:r>
              <a:rPr lang="en-US" sz="2400" dirty="0" err="1" smtClean="0"/>
              <a:t>dasar</a:t>
            </a:r>
            <a:r>
              <a:rPr lang="en-US" sz="2400" dirty="0" smtClean="0"/>
              <a:t> </a:t>
            </a:r>
            <a:r>
              <a:rPr lang="en-US" sz="2400" dirty="0" err="1" smtClean="0"/>
              <a:t>dari</a:t>
            </a:r>
            <a:r>
              <a:rPr lang="en-US" sz="2400" dirty="0" smtClean="0"/>
              <a:t> </a:t>
            </a:r>
            <a:r>
              <a:rPr lang="en-US" sz="2400" dirty="0" err="1" smtClean="0"/>
              <a:t>utilisasi</a:t>
            </a:r>
            <a:r>
              <a:rPr lang="en-US" sz="2400" dirty="0" smtClean="0"/>
              <a:t> CPU. Di </a:t>
            </a:r>
            <a:r>
              <a:rPr lang="en-US" sz="2400" dirty="0" err="1" smtClean="0"/>
              <a:t>dalamnya</a:t>
            </a:r>
            <a:r>
              <a:rPr lang="en-US" sz="2400" dirty="0" smtClean="0"/>
              <a:t> </a:t>
            </a:r>
            <a:r>
              <a:rPr lang="en-US" sz="2400" dirty="0" err="1" smtClean="0"/>
              <a:t>terdapat</a:t>
            </a:r>
            <a:r>
              <a:rPr lang="en-US" sz="2400" dirty="0" smtClean="0"/>
              <a:t> ID thread, program counter, register, </a:t>
            </a:r>
            <a:r>
              <a:rPr lang="en-US" sz="2400" dirty="0" err="1" smtClean="0"/>
              <a:t>dan</a:t>
            </a:r>
            <a:r>
              <a:rPr lang="en-US" sz="2400" dirty="0" smtClean="0"/>
              <a:t> stack. Dan </a:t>
            </a:r>
            <a:r>
              <a:rPr lang="en-US" sz="2400" dirty="0" err="1" smtClean="0"/>
              <a:t>saling</a:t>
            </a:r>
            <a:r>
              <a:rPr lang="en-US" sz="2400" dirty="0" smtClean="0"/>
              <a:t> </a:t>
            </a:r>
            <a:r>
              <a:rPr lang="en-US" sz="2400" dirty="0" err="1" smtClean="0"/>
              <a:t>berbagi</a:t>
            </a:r>
            <a:r>
              <a:rPr lang="en-US" sz="2400" dirty="0" smtClean="0"/>
              <a:t> </a:t>
            </a:r>
            <a:r>
              <a:rPr lang="en-US" sz="2400" dirty="0" err="1" smtClean="0"/>
              <a:t>dengan</a:t>
            </a:r>
            <a:r>
              <a:rPr lang="en-US" sz="2400" dirty="0" smtClean="0"/>
              <a:t> thread lain </a:t>
            </a:r>
            <a:r>
              <a:rPr lang="en-US" sz="2400" dirty="0" err="1" smtClean="0"/>
              <a:t>dalam</a:t>
            </a:r>
            <a:r>
              <a:rPr lang="en-US" sz="2400" dirty="0" smtClean="0"/>
              <a:t> </a:t>
            </a:r>
            <a:r>
              <a:rPr lang="en-US" sz="2400" dirty="0" err="1" smtClean="0"/>
              <a:t>proses</a:t>
            </a:r>
            <a:r>
              <a:rPr lang="en-US" sz="2400" dirty="0" smtClean="0"/>
              <a:t> yang </a:t>
            </a:r>
            <a:r>
              <a:rPr lang="en-US" sz="2400" dirty="0" err="1" smtClean="0"/>
              <a:t>sama</a:t>
            </a:r>
            <a:r>
              <a:rPr lang="en-US" sz="2400" dirty="0" smtClean="0"/>
              <a:t>.</a:t>
            </a:r>
            <a:endParaRPr lang="en-US" sz="2400" b="1" dirty="0" smtClean="0"/>
          </a:p>
          <a:p>
            <a:pPr>
              <a:lnSpc>
                <a:spcPct val="90000"/>
              </a:lnSpc>
            </a:pPr>
            <a:endParaRPr lang="en-US" sz="2400" dirty="0" smtClean="0"/>
          </a:p>
        </p:txBody>
      </p:sp>
      <p:pic>
        <p:nvPicPr>
          <p:cNvPr id="52228" name="Picture 5" descr="5-1"/>
          <p:cNvPicPr>
            <a:picLocks noGrp="1" noChangeAspect="1" noChangeArrowheads="1"/>
          </p:cNvPicPr>
          <p:nvPr>
            <p:ph sz="half" idx="2"/>
          </p:nvPr>
        </p:nvPicPr>
        <p:blipFill>
          <a:blip r:embed="rId2"/>
          <a:srcRect/>
          <a:stretch>
            <a:fillRect/>
          </a:stretch>
        </p:blipFill>
        <p:spPr>
          <a:xfrm>
            <a:off x="4572000" y="1600200"/>
            <a:ext cx="4162425" cy="28448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3251" name="Rectangle 3"/>
          <p:cNvSpPr>
            <a:spLocks noGrp="1" noChangeArrowheads="1"/>
          </p:cNvSpPr>
          <p:nvPr>
            <p:ph type="body" sz="half" idx="1"/>
          </p:nvPr>
        </p:nvSpPr>
        <p:spPr>
          <a:xfrm>
            <a:off x="457200" y="1600200"/>
            <a:ext cx="8305800" cy="4724400"/>
          </a:xfrm>
        </p:spPr>
        <p:txBody>
          <a:bodyPr/>
          <a:lstStyle/>
          <a:p>
            <a:pPr>
              <a:lnSpc>
                <a:spcPct val="90000"/>
              </a:lnSpc>
              <a:buFont typeface="Wingdings" pitchFamily="2" charset="2"/>
              <a:buNone/>
            </a:pPr>
            <a:r>
              <a:rPr lang="en-US" sz="2800" b="1" dirty="0" smtClean="0"/>
              <a:t>1. </a:t>
            </a:r>
            <a:r>
              <a:rPr lang="en-US" sz="2800" b="1" dirty="0" err="1" smtClean="0"/>
              <a:t>Konsep</a:t>
            </a:r>
            <a:r>
              <a:rPr lang="en-US" sz="2800" b="1" dirty="0" smtClean="0"/>
              <a:t> </a:t>
            </a:r>
            <a:r>
              <a:rPr lang="en-US" sz="2800" b="1" dirty="0" err="1" smtClean="0"/>
              <a:t>Dasar</a:t>
            </a:r>
            <a:endParaRPr lang="en-US" sz="2800" b="1" dirty="0" smtClean="0"/>
          </a:p>
          <a:p>
            <a:pPr>
              <a:lnSpc>
                <a:spcPct val="90000"/>
              </a:lnSpc>
              <a:buFont typeface="Wingdings" pitchFamily="2" charset="2"/>
              <a:buNone/>
            </a:pPr>
            <a:endParaRPr lang="en-US" sz="1000" b="1" dirty="0" smtClean="0">
              <a:solidFill>
                <a:srgbClr val="FFFF00"/>
              </a:solidFill>
            </a:endParaRPr>
          </a:p>
          <a:p>
            <a:pPr>
              <a:lnSpc>
                <a:spcPct val="90000"/>
              </a:lnSpc>
            </a:pPr>
            <a:r>
              <a:rPr lang="en-US" sz="2400" dirty="0" err="1" smtClean="0"/>
              <a:t>Secara</a:t>
            </a:r>
            <a:r>
              <a:rPr lang="en-US" sz="2400" dirty="0" smtClean="0"/>
              <a:t> informal, </a:t>
            </a:r>
            <a:r>
              <a:rPr lang="en-US" sz="2400" dirty="0" err="1" smtClean="0"/>
              <a:t>proses</a:t>
            </a:r>
            <a:r>
              <a:rPr lang="en-US" sz="2400" dirty="0" smtClean="0"/>
              <a:t> </a:t>
            </a:r>
            <a:r>
              <a:rPr lang="en-US" sz="2400" dirty="0" err="1" smtClean="0"/>
              <a:t>adalah</a:t>
            </a:r>
            <a:r>
              <a:rPr lang="en-US" sz="2400" dirty="0" smtClean="0"/>
              <a:t> program yang </a:t>
            </a:r>
            <a:r>
              <a:rPr lang="en-US" sz="2400" dirty="0" err="1" smtClean="0"/>
              <a:t>sedang</a:t>
            </a:r>
            <a:r>
              <a:rPr lang="en-US" sz="2400" dirty="0" smtClean="0"/>
              <a:t> </a:t>
            </a:r>
            <a:r>
              <a:rPr lang="en-US" sz="2400" dirty="0" err="1" smtClean="0"/>
              <a:t>dieksekusi</a:t>
            </a:r>
            <a:r>
              <a:rPr lang="en-US" sz="2400" dirty="0" smtClean="0"/>
              <a:t>. </a:t>
            </a:r>
            <a:r>
              <a:rPr lang="en-US" sz="2400" dirty="0" err="1" smtClean="0"/>
              <a:t>Ada</a:t>
            </a:r>
            <a:r>
              <a:rPr lang="en-US" sz="2400" dirty="0" smtClean="0"/>
              <a:t> </a:t>
            </a:r>
            <a:r>
              <a:rPr lang="en-US" sz="2400" dirty="0" err="1" smtClean="0"/>
              <a:t>dua</a:t>
            </a:r>
            <a:r>
              <a:rPr lang="en-US" sz="2400" dirty="0" smtClean="0"/>
              <a:t> </a:t>
            </a:r>
            <a:r>
              <a:rPr lang="en-US" sz="2400" dirty="0" err="1" smtClean="0"/>
              <a:t>jenis</a:t>
            </a:r>
            <a:r>
              <a:rPr lang="en-US" sz="2400" dirty="0" smtClean="0"/>
              <a:t> </a:t>
            </a:r>
            <a:r>
              <a:rPr lang="en-US" sz="2400" dirty="0" err="1" smtClean="0"/>
              <a:t>proses</a:t>
            </a:r>
            <a:r>
              <a:rPr lang="en-US" sz="2400" dirty="0" smtClean="0"/>
              <a:t>, </a:t>
            </a:r>
            <a:r>
              <a:rPr lang="en-US" sz="2400" dirty="0" err="1" smtClean="0"/>
              <a:t>proses</a:t>
            </a:r>
            <a:r>
              <a:rPr lang="en-US" sz="2400" dirty="0" smtClean="0"/>
              <a:t> </a:t>
            </a:r>
            <a:r>
              <a:rPr lang="en-US" sz="2400" dirty="0" err="1" smtClean="0"/>
              <a:t>berat</a:t>
            </a:r>
            <a:r>
              <a:rPr lang="en-US" sz="2400" dirty="0" smtClean="0"/>
              <a:t> (</a:t>
            </a:r>
            <a:r>
              <a:rPr lang="en-US" sz="2400" i="1" dirty="0" smtClean="0"/>
              <a:t>heavyweight</a:t>
            </a:r>
            <a:r>
              <a:rPr lang="en-US" sz="2400" dirty="0" smtClean="0"/>
              <a:t>) </a:t>
            </a:r>
            <a:r>
              <a:rPr lang="en-US" sz="2400" dirty="0" err="1" smtClean="0"/>
              <a:t>atau</a:t>
            </a:r>
            <a:r>
              <a:rPr lang="en-US" sz="2400" dirty="0" smtClean="0"/>
              <a:t> </a:t>
            </a:r>
            <a:r>
              <a:rPr lang="en-US" sz="2400" dirty="0" err="1" smtClean="0"/>
              <a:t>biasa</a:t>
            </a:r>
            <a:r>
              <a:rPr lang="en-US" sz="2400" dirty="0" smtClean="0"/>
              <a:t> </a:t>
            </a:r>
            <a:r>
              <a:rPr lang="en-US" sz="2400" dirty="0" err="1" smtClean="0"/>
              <a:t>dikenal</a:t>
            </a:r>
            <a:r>
              <a:rPr lang="en-US" sz="2400" dirty="0" smtClean="0"/>
              <a:t> </a:t>
            </a:r>
            <a:r>
              <a:rPr lang="en-US" sz="2400" dirty="0" err="1" smtClean="0"/>
              <a:t>dengan</a:t>
            </a:r>
            <a:r>
              <a:rPr lang="en-US" sz="2400" dirty="0" smtClean="0"/>
              <a:t> </a:t>
            </a:r>
            <a:r>
              <a:rPr lang="en-US" sz="2400" dirty="0" err="1" smtClean="0"/>
              <a:t>proses</a:t>
            </a:r>
            <a:r>
              <a:rPr lang="en-US" sz="2400" dirty="0" smtClean="0"/>
              <a:t> </a:t>
            </a:r>
            <a:r>
              <a:rPr lang="en-US" sz="2400" dirty="0" err="1" smtClean="0"/>
              <a:t>tradisional</a:t>
            </a:r>
            <a:r>
              <a:rPr lang="en-US" sz="2400" dirty="0" smtClean="0"/>
              <a:t>, </a:t>
            </a:r>
            <a:r>
              <a:rPr lang="en-US" sz="2400" dirty="0" err="1" smtClean="0"/>
              <a:t>dan</a:t>
            </a:r>
            <a:r>
              <a:rPr lang="en-US" sz="2400" dirty="0" smtClean="0"/>
              <a:t> </a:t>
            </a:r>
            <a:r>
              <a:rPr lang="en-US" sz="2400" dirty="0" err="1" smtClean="0"/>
              <a:t>proses</a:t>
            </a:r>
            <a:r>
              <a:rPr lang="en-US" sz="2400" dirty="0" smtClean="0"/>
              <a:t> </a:t>
            </a:r>
            <a:r>
              <a:rPr lang="en-US" sz="2400" dirty="0" err="1" smtClean="0"/>
              <a:t>ringan</a:t>
            </a:r>
            <a:r>
              <a:rPr lang="en-US" sz="2400" dirty="0" smtClean="0"/>
              <a:t> </a:t>
            </a:r>
            <a:r>
              <a:rPr lang="en-US" sz="2400" dirty="0" err="1" smtClean="0"/>
              <a:t>atau</a:t>
            </a:r>
            <a:r>
              <a:rPr lang="en-US" sz="2400" dirty="0" smtClean="0"/>
              <a:t> </a:t>
            </a:r>
            <a:r>
              <a:rPr lang="en-US" sz="2400" dirty="0" err="1" smtClean="0"/>
              <a:t>kadang</a:t>
            </a:r>
            <a:r>
              <a:rPr lang="en-US" sz="2400" dirty="0" smtClean="0"/>
              <a:t> </a:t>
            </a:r>
            <a:r>
              <a:rPr lang="en-US" sz="2400" dirty="0" err="1" smtClean="0"/>
              <a:t>disebut</a:t>
            </a:r>
            <a:r>
              <a:rPr lang="en-US" sz="2400" dirty="0" smtClean="0"/>
              <a:t> thread.</a:t>
            </a:r>
          </a:p>
          <a:p>
            <a:pPr>
              <a:lnSpc>
                <a:spcPct val="90000"/>
              </a:lnSpc>
            </a:pPr>
            <a:r>
              <a:rPr lang="en-US" sz="2400" dirty="0" smtClean="0"/>
              <a:t>Thread </a:t>
            </a:r>
            <a:r>
              <a:rPr lang="en-US" sz="2400" dirty="0" err="1" smtClean="0"/>
              <a:t>saling</a:t>
            </a:r>
            <a:r>
              <a:rPr lang="en-US" sz="2400" dirty="0" smtClean="0"/>
              <a:t> </a:t>
            </a:r>
            <a:r>
              <a:rPr lang="en-US" sz="2400" dirty="0" err="1" smtClean="0"/>
              <a:t>berbagi</a:t>
            </a:r>
            <a:r>
              <a:rPr lang="en-US" sz="2400" dirty="0" smtClean="0"/>
              <a:t> </a:t>
            </a:r>
            <a:r>
              <a:rPr lang="en-US" sz="2400" dirty="0" err="1" smtClean="0"/>
              <a:t>bagian</a:t>
            </a:r>
            <a:r>
              <a:rPr lang="en-US" sz="2400" dirty="0" smtClean="0"/>
              <a:t> program, </a:t>
            </a:r>
            <a:r>
              <a:rPr lang="en-US" sz="2400" dirty="0" err="1" smtClean="0"/>
              <a:t>bagian</a:t>
            </a:r>
            <a:r>
              <a:rPr lang="en-US" sz="2400" dirty="0" smtClean="0"/>
              <a:t> data </a:t>
            </a:r>
            <a:r>
              <a:rPr lang="en-US" sz="2400" dirty="0" err="1" smtClean="0"/>
              <a:t>dan</a:t>
            </a:r>
            <a:r>
              <a:rPr lang="en-US" sz="2400" dirty="0" smtClean="0"/>
              <a:t> </a:t>
            </a:r>
            <a:r>
              <a:rPr lang="en-US" sz="2400" dirty="0" err="1" smtClean="0"/>
              <a:t>sumber</a:t>
            </a:r>
            <a:r>
              <a:rPr lang="en-US" sz="2400" dirty="0" smtClean="0"/>
              <a:t> </a:t>
            </a:r>
            <a:r>
              <a:rPr lang="en-US" sz="2400" dirty="0" err="1" smtClean="0"/>
              <a:t>daya</a:t>
            </a:r>
            <a:r>
              <a:rPr lang="en-US" sz="2400" dirty="0" smtClean="0"/>
              <a:t> </a:t>
            </a:r>
            <a:r>
              <a:rPr lang="en-US" sz="2400" dirty="0" err="1" smtClean="0"/>
              <a:t>sistem</a:t>
            </a:r>
            <a:r>
              <a:rPr lang="en-US" sz="2400" dirty="0" smtClean="0"/>
              <a:t> </a:t>
            </a:r>
            <a:r>
              <a:rPr lang="en-US" sz="2400" dirty="0" err="1" smtClean="0"/>
              <a:t>operasi</a:t>
            </a:r>
            <a:r>
              <a:rPr lang="en-US" sz="2400" dirty="0" smtClean="0"/>
              <a:t> </a:t>
            </a:r>
            <a:r>
              <a:rPr lang="en-US" sz="2400" dirty="0" err="1" smtClean="0"/>
              <a:t>dengan</a:t>
            </a:r>
            <a:r>
              <a:rPr lang="en-US" sz="2400" dirty="0" smtClean="0"/>
              <a:t> thread lain yang </a:t>
            </a:r>
            <a:r>
              <a:rPr lang="en-US" sz="2400" dirty="0" err="1" smtClean="0"/>
              <a:t>mengacu</a:t>
            </a:r>
            <a:r>
              <a:rPr lang="en-US" sz="2400" dirty="0" smtClean="0"/>
              <a:t> </a:t>
            </a:r>
            <a:r>
              <a:rPr lang="en-US" sz="2400" dirty="0" err="1" smtClean="0"/>
              <a:t>pada</a:t>
            </a:r>
            <a:r>
              <a:rPr lang="en-US" sz="2400" dirty="0" smtClean="0"/>
              <a:t> </a:t>
            </a:r>
            <a:r>
              <a:rPr lang="en-US" sz="2400" dirty="0" err="1" smtClean="0"/>
              <a:t>proses</a:t>
            </a:r>
            <a:r>
              <a:rPr lang="en-US" sz="2400" dirty="0" smtClean="0"/>
              <a:t> yang </a:t>
            </a:r>
            <a:r>
              <a:rPr lang="en-US" sz="2400" dirty="0" err="1" smtClean="0"/>
              <a:t>sama</a:t>
            </a:r>
            <a:r>
              <a:rPr lang="en-US" sz="2400" dirty="0" smtClean="0"/>
              <a:t>. Thread </a:t>
            </a:r>
            <a:r>
              <a:rPr lang="en-US" sz="2400" dirty="0" err="1" smtClean="0"/>
              <a:t>terdiri</a:t>
            </a:r>
            <a:r>
              <a:rPr lang="en-US" sz="2400" dirty="0" smtClean="0"/>
              <a:t> </a:t>
            </a:r>
            <a:r>
              <a:rPr lang="en-US" sz="2400" dirty="0" err="1" smtClean="0"/>
              <a:t>atas</a:t>
            </a:r>
            <a:r>
              <a:rPr lang="en-US" sz="2400" dirty="0" smtClean="0"/>
              <a:t> ID thread, program counter, </a:t>
            </a:r>
            <a:r>
              <a:rPr lang="en-US" sz="2400" dirty="0" err="1" smtClean="0"/>
              <a:t>himpunan</a:t>
            </a:r>
            <a:r>
              <a:rPr lang="en-US" sz="2400" dirty="0" smtClean="0"/>
              <a:t> register, </a:t>
            </a:r>
            <a:r>
              <a:rPr lang="en-US" sz="2400" dirty="0" err="1" smtClean="0"/>
              <a:t>dan</a:t>
            </a:r>
            <a:r>
              <a:rPr lang="en-US" sz="2400" dirty="0" smtClean="0"/>
              <a:t> stack. </a:t>
            </a:r>
            <a:r>
              <a:rPr lang="en-US" sz="2400" dirty="0" err="1" smtClean="0"/>
              <a:t>Dengan</a:t>
            </a:r>
            <a:r>
              <a:rPr lang="en-US" sz="2400" dirty="0" smtClean="0"/>
              <a:t> </a:t>
            </a:r>
            <a:r>
              <a:rPr lang="en-US" sz="2400" dirty="0" err="1" smtClean="0"/>
              <a:t>banyak</a:t>
            </a:r>
            <a:r>
              <a:rPr lang="en-US" sz="2400" dirty="0" smtClean="0"/>
              <a:t> </a:t>
            </a:r>
            <a:r>
              <a:rPr lang="en-US" sz="2400" dirty="0" err="1" smtClean="0"/>
              <a:t>kontrol</a:t>
            </a:r>
            <a:r>
              <a:rPr lang="en-US" sz="2400" dirty="0" smtClean="0"/>
              <a:t> thread </a:t>
            </a:r>
            <a:r>
              <a:rPr lang="en-US" sz="2400" dirty="0" err="1" smtClean="0"/>
              <a:t>proses</a:t>
            </a:r>
            <a:r>
              <a:rPr lang="en-US" sz="2400" dirty="0" smtClean="0"/>
              <a:t> </a:t>
            </a:r>
            <a:r>
              <a:rPr lang="en-US" sz="2400" dirty="0" err="1" smtClean="0"/>
              <a:t>dapat</a:t>
            </a:r>
            <a:r>
              <a:rPr lang="en-US" sz="2400" dirty="0" smtClean="0"/>
              <a:t> </a:t>
            </a:r>
            <a:r>
              <a:rPr lang="en-US" sz="2400" dirty="0" err="1" smtClean="0"/>
              <a:t>melakukan</a:t>
            </a:r>
            <a:r>
              <a:rPr lang="en-US" sz="2400" dirty="0" smtClean="0"/>
              <a:t> </a:t>
            </a:r>
            <a:r>
              <a:rPr lang="en-US" sz="2400" dirty="0" err="1" smtClean="0"/>
              <a:t>lebih</a:t>
            </a:r>
            <a:r>
              <a:rPr lang="en-US" sz="2400" dirty="0" smtClean="0"/>
              <a:t> </a:t>
            </a:r>
            <a:r>
              <a:rPr lang="en-US" sz="2400" dirty="0" err="1" smtClean="0"/>
              <a:t>dari</a:t>
            </a:r>
            <a:r>
              <a:rPr lang="en-US" sz="2400" dirty="0" smtClean="0"/>
              <a:t> </a:t>
            </a:r>
            <a:r>
              <a:rPr lang="en-US" sz="2400" dirty="0" err="1" smtClean="0"/>
              <a:t>satu</a:t>
            </a:r>
            <a:r>
              <a:rPr lang="en-US" sz="2400" dirty="0" smtClean="0"/>
              <a:t> </a:t>
            </a:r>
            <a:r>
              <a:rPr lang="en-US" sz="2400" dirty="0" err="1" smtClean="0"/>
              <a:t>pekerjaan</a:t>
            </a:r>
            <a:r>
              <a:rPr lang="en-US" sz="2400" dirty="0" smtClean="0"/>
              <a:t> </a:t>
            </a:r>
            <a:r>
              <a:rPr lang="en-US" sz="2400" dirty="0" err="1" smtClean="0"/>
              <a:t>pada</a:t>
            </a:r>
            <a:r>
              <a:rPr lang="en-US" sz="2400" dirty="0" smtClean="0"/>
              <a:t> </a:t>
            </a:r>
            <a:r>
              <a:rPr lang="en-US" sz="2400" dirty="0" err="1" smtClean="0"/>
              <a:t>waktu</a:t>
            </a:r>
            <a:r>
              <a:rPr lang="en-US" sz="2400" dirty="0" smtClean="0"/>
              <a:t> yang </a:t>
            </a:r>
            <a:r>
              <a:rPr lang="en-US" sz="2400" dirty="0" err="1" smtClean="0"/>
              <a:t>sama</a:t>
            </a:r>
            <a:r>
              <a:rPr lang="en-US" sz="2400" dirty="0" smtClean="0"/>
              <a:t>. </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4275" name="Rectangle 3"/>
          <p:cNvSpPr>
            <a:spLocks noGrp="1" noChangeArrowheads="1"/>
          </p:cNvSpPr>
          <p:nvPr>
            <p:ph type="body" sz="half" idx="1"/>
          </p:nvPr>
        </p:nvSpPr>
        <p:spPr>
          <a:xfrm>
            <a:off x="457200" y="1600200"/>
            <a:ext cx="8305800" cy="4876800"/>
          </a:xfrm>
        </p:spPr>
        <p:txBody>
          <a:bodyPr/>
          <a:lstStyle/>
          <a:p>
            <a:pPr>
              <a:lnSpc>
                <a:spcPct val="90000"/>
              </a:lnSpc>
              <a:buFont typeface="Wingdings" pitchFamily="2" charset="2"/>
              <a:buNone/>
            </a:pPr>
            <a:r>
              <a:rPr lang="en-US" sz="2800" b="1" dirty="0" smtClean="0"/>
              <a:t>2. </a:t>
            </a:r>
            <a:r>
              <a:rPr lang="en-US" sz="2800" b="1" dirty="0" err="1" smtClean="0"/>
              <a:t>Keuntungan</a:t>
            </a:r>
            <a:endParaRPr lang="en-US" sz="2800" b="1" dirty="0" smtClean="0"/>
          </a:p>
          <a:p>
            <a:pPr>
              <a:lnSpc>
                <a:spcPct val="90000"/>
              </a:lnSpc>
              <a:buFont typeface="Wingdings" pitchFamily="2" charset="2"/>
              <a:buNone/>
            </a:pPr>
            <a:endParaRPr lang="en-US" sz="1400" b="1" dirty="0" smtClean="0">
              <a:solidFill>
                <a:srgbClr val="FFFF00"/>
              </a:solidFill>
            </a:endParaRPr>
          </a:p>
          <a:p>
            <a:pPr>
              <a:lnSpc>
                <a:spcPct val="90000"/>
              </a:lnSpc>
            </a:pPr>
            <a:r>
              <a:rPr lang="en-US" sz="2000" dirty="0" err="1" smtClean="0"/>
              <a:t>Tanggap</a:t>
            </a:r>
            <a:r>
              <a:rPr lang="en-US" sz="2000" dirty="0" smtClean="0"/>
              <a:t>: </a:t>
            </a:r>
            <a:r>
              <a:rPr lang="en-US" sz="2000" i="1" dirty="0" smtClean="0"/>
              <a:t>Multithreading</a:t>
            </a:r>
            <a:r>
              <a:rPr lang="en-US" sz="2000" dirty="0" smtClean="0"/>
              <a:t> </a:t>
            </a:r>
            <a:r>
              <a:rPr lang="en-US" sz="2000" dirty="0" err="1" smtClean="0"/>
              <a:t>mengizinkan</a:t>
            </a:r>
            <a:r>
              <a:rPr lang="en-US" sz="2000" dirty="0" smtClean="0"/>
              <a:t> program </a:t>
            </a:r>
            <a:r>
              <a:rPr lang="en-US" sz="2000" dirty="0" err="1" smtClean="0"/>
              <a:t>untuk</a:t>
            </a:r>
            <a:r>
              <a:rPr lang="en-US" sz="2000" dirty="0" smtClean="0"/>
              <a:t> </a:t>
            </a:r>
            <a:r>
              <a:rPr lang="en-US" sz="2000" dirty="0" err="1" smtClean="0"/>
              <a:t>berjalan</a:t>
            </a:r>
            <a:r>
              <a:rPr lang="en-US" sz="2000" dirty="0" smtClean="0"/>
              <a:t> </a:t>
            </a:r>
            <a:r>
              <a:rPr lang="en-US" sz="2000" dirty="0" err="1" smtClean="0"/>
              <a:t>terus</a:t>
            </a:r>
            <a:r>
              <a:rPr lang="en-US" sz="2000" dirty="0" smtClean="0"/>
              <a:t> </a:t>
            </a:r>
            <a:r>
              <a:rPr lang="en-US" sz="2000" dirty="0" err="1" smtClean="0"/>
              <a:t>walau</a:t>
            </a:r>
            <a:r>
              <a:rPr lang="en-US" sz="2000" dirty="0" smtClean="0"/>
              <a:t> pun </a:t>
            </a:r>
            <a:r>
              <a:rPr lang="en-US" sz="2000" dirty="0" err="1" smtClean="0"/>
              <a:t>pada</a:t>
            </a:r>
            <a:r>
              <a:rPr lang="en-US" sz="2000" dirty="0" smtClean="0"/>
              <a:t> </a:t>
            </a:r>
            <a:r>
              <a:rPr lang="en-US" sz="2000" dirty="0" err="1" smtClean="0"/>
              <a:t>bagian</a:t>
            </a:r>
            <a:r>
              <a:rPr lang="en-US" sz="2000" dirty="0" smtClean="0"/>
              <a:t> program </a:t>
            </a:r>
            <a:r>
              <a:rPr lang="en-US" sz="2000" dirty="0" err="1" smtClean="0"/>
              <a:t>tersebut</a:t>
            </a:r>
            <a:r>
              <a:rPr lang="en-US" sz="2000" dirty="0" smtClean="0"/>
              <a:t> </a:t>
            </a:r>
            <a:r>
              <a:rPr lang="en-US" sz="2000" dirty="0" err="1" smtClean="0"/>
              <a:t>di</a:t>
            </a:r>
            <a:r>
              <a:rPr lang="en-US" sz="2000" dirty="0" smtClean="0"/>
              <a:t> block </a:t>
            </a:r>
            <a:r>
              <a:rPr lang="en-US" sz="2000" dirty="0" err="1" smtClean="0"/>
              <a:t>atau</a:t>
            </a:r>
            <a:r>
              <a:rPr lang="en-US" sz="2000" dirty="0" smtClean="0"/>
              <a:t> </a:t>
            </a:r>
            <a:r>
              <a:rPr lang="en-US" sz="2000" dirty="0" err="1" smtClean="0"/>
              <a:t>sedang</a:t>
            </a:r>
            <a:r>
              <a:rPr lang="en-US" sz="2000" dirty="0" smtClean="0"/>
              <a:t> </a:t>
            </a:r>
            <a:r>
              <a:rPr lang="en-US" sz="2000" dirty="0" err="1" smtClean="0"/>
              <a:t>dalam</a:t>
            </a:r>
            <a:r>
              <a:rPr lang="en-US" sz="2000" dirty="0" smtClean="0"/>
              <a:t> </a:t>
            </a:r>
            <a:r>
              <a:rPr lang="en-US" sz="2000" dirty="0" err="1" smtClean="0"/>
              <a:t>keadaan</a:t>
            </a:r>
            <a:r>
              <a:rPr lang="en-US" sz="2000" dirty="0" smtClean="0"/>
              <a:t> </a:t>
            </a:r>
            <a:r>
              <a:rPr lang="en-US" sz="2000" dirty="0" err="1" smtClean="0"/>
              <a:t>menjalankan</a:t>
            </a:r>
            <a:r>
              <a:rPr lang="en-US" sz="2000" dirty="0" smtClean="0"/>
              <a:t> </a:t>
            </a:r>
            <a:r>
              <a:rPr lang="en-US" sz="2000" dirty="0" err="1" smtClean="0"/>
              <a:t>operasi</a:t>
            </a:r>
            <a:r>
              <a:rPr lang="en-US" sz="2000" dirty="0" smtClean="0"/>
              <a:t> yang lama/ </a:t>
            </a:r>
            <a:r>
              <a:rPr lang="en-US" sz="2000" dirty="0" err="1" smtClean="0"/>
              <a:t>panjang</a:t>
            </a:r>
            <a:r>
              <a:rPr lang="en-US" sz="2000" dirty="0" smtClean="0"/>
              <a:t>. </a:t>
            </a:r>
            <a:r>
              <a:rPr lang="en-US" sz="2000" dirty="0" err="1" smtClean="0"/>
              <a:t>Sebagai</a:t>
            </a:r>
            <a:r>
              <a:rPr lang="en-US" sz="2000" dirty="0" smtClean="0"/>
              <a:t> </a:t>
            </a:r>
            <a:r>
              <a:rPr lang="en-US" sz="2000" dirty="0" err="1" smtClean="0"/>
              <a:t>contoh</a:t>
            </a:r>
            <a:r>
              <a:rPr lang="en-US" sz="2000" dirty="0" smtClean="0"/>
              <a:t>, multithread web browser </a:t>
            </a:r>
            <a:r>
              <a:rPr lang="en-US" sz="2000" dirty="0" err="1" smtClean="0"/>
              <a:t>dapat</a:t>
            </a:r>
            <a:r>
              <a:rPr lang="en-US" sz="2000" dirty="0" smtClean="0"/>
              <a:t> </a:t>
            </a:r>
            <a:r>
              <a:rPr lang="en-US" sz="2000" dirty="0" err="1" smtClean="0"/>
              <a:t>mengizinkan</a:t>
            </a:r>
            <a:r>
              <a:rPr lang="en-US" sz="2000" dirty="0" smtClean="0"/>
              <a:t> </a:t>
            </a:r>
            <a:r>
              <a:rPr lang="en-US" sz="2000" dirty="0" err="1" smtClean="0"/>
              <a:t>pengguna</a:t>
            </a:r>
            <a:r>
              <a:rPr lang="en-US" sz="2000" dirty="0" smtClean="0"/>
              <a:t> </a:t>
            </a:r>
            <a:r>
              <a:rPr lang="en-US" sz="2000" dirty="0" err="1" smtClean="0"/>
              <a:t>berinteraksi</a:t>
            </a:r>
            <a:r>
              <a:rPr lang="en-US" sz="2000" dirty="0" smtClean="0"/>
              <a:t> </a:t>
            </a:r>
            <a:r>
              <a:rPr lang="en-US" sz="2000" dirty="0" err="1" smtClean="0"/>
              <a:t>dengan</a:t>
            </a:r>
            <a:r>
              <a:rPr lang="en-US" sz="2000" dirty="0" smtClean="0"/>
              <a:t> </a:t>
            </a:r>
            <a:r>
              <a:rPr lang="en-US" sz="2000" dirty="0" err="1" smtClean="0"/>
              <a:t>suatu</a:t>
            </a:r>
            <a:r>
              <a:rPr lang="en-US" sz="2000" dirty="0" smtClean="0"/>
              <a:t> thread </a:t>
            </a:r>
            <a:r>
              <a:rPr lang="en-US" sz="2000" dirty="0" err="1" smtClean="0"/>
              <a:t>ketika</a:t>
            </a:r>
            <a:r>
              <a:rPr lang="en-US" sz="2000" dirty="0" smtClean="0"/>
              <a:t> </a:t>
            </a:r>
            <a:r>
              <a:rPr lang="en-US" sz="2000" dirty="0" err="1" smtClean="0"/>
              <a:t>suatu</a:t>
            </a:r>
            <a:r>
              <a:rPr lang="en-US" sz="2000" dirty="0" smtClean="0"/>
              <a:t> </a:t>
            </a:r>
            <a:r>
              <a:rPr lang="en-US" sz="2000" dirty="0" err="1" smtClean="0"/>
              <a:t>gambar</a:t>
            </a:r>
            <a:r>
              <a:rPr lang="en-US" sz="2000" dirty="0" smtClean="0"/>
              <a:t> </a:t>
            </a:r>
            <a:r>
              <a:rPr lang="en-US" sz="2000" dirty="0" err="1" smtClean="0"/>
              <a:t>sedang</a:t>
            </a:r>
            <a:r>
              <a:rPr lang="en-US" sz="2000" dirty="0" smtClean="0"/>
              <a:t> </a:t>
            </a:r>
            <a:r>
              <a:rPr lang="en-US" sz="2000" dirty="0" err="1" smtClean="0"/>
              <a:t>diload</a:t>
            </a:r>
            <a:r>
              <a:rPr lang="en-US" sz="2000" dirty="0" smtClean="0"/>
              <a:t> </a:t>
            </a:r>
            <a:r>
              <a:rPr lang="en-US" sz="2000" dirty="0" err="1" smtClean="0"/>
              <a:t>oleh</a:t>
            </a:r>
            <a:r>
              <a:rPr lang="en-US" sz="2000" dirty="0" smtClean="0"/>
              <a:t> thread yang lain. </a:t>
            </a:r>
          </a:p>
          <a:p>
            <a:pPr>
              <a:lnSpc>
                <a:spcPct val="90000"/>
              </a:lnSpc>
            </a:pPr>
            <a:r>
              <a:rPr lang="en-US" sz="2000" dirty="0" err="1" smtClean="0"/>
              <a:t>Pembagian</a:t>
            </a:r>
            <a:r>
              <a:rPr lang="en-US" sz="2000" dirty="0" smtClean="0"/>
              <a:t> </a:t>
            </a:r>
            <a:r>
              <a:rPr lang="en-US" sz="2000" dirty="0" err="1" smtClean="0"/>
              <a:t>sumber</a:t>
            </a:r>
            <a:r>
              <a:rPr lang="en-US" sz="2000" dirty="0" smtClean="0"/>
              <a:t> </a:t>
            </a:r>
            <a:r>
              <a:rPr lang="en-US" sz="2000" dirty="0" err="1" smtClean="0"/>
              <a:t>daya</a:t>
            </a:r>
            <a:r>
              <a:rPr lang="en-US" sz="2000" dirty="0" smtClean="0"/>
              <a:t>: </a:t>
            </a:r>
            <a:r>
              <a:rPr lang="en-US" sz="2000" dirty="0" err="1" smtClean="0"/>
              <a:t>Secara</a:t>
            </a:r>
            <a:r>
              <a:rPr lang="en-US" sz="2000" dirty="0" smtClean="0"/>
              <a:t> default, </a:t>
            </a:r>
            <a:r>
              <a:rPr lang="en-US" sz="2000" i="1" dirty="0" smtClean="0"/>
              <a:t>thread</a:t>
            </a:r>
            <a:r>
              <a:rPr lang="en-US" sz="2000" dirty="0" smtClean="0"/>
              <a:t> </a:t>
            </a:r>
            <a:r>
              <a:rPr lang="en-US" sz="2000" dirty="0" err="1" smtClean="0"/>
              <a:t>membagi</a:t>
            </a:r>
            <a:r>
              <a:rPr lang="en-US" sz="2000" dirty="0" smtClean="0"/>
              <a:t> </a:t>
            </a:r>
            <a:r>
              <a:rPr lang="en-US" sz="2000" dirty="0" err="1" smtClean="0"/>
              <a:t>memori</a:t>
            </a:r>
            <a:r>
              <a:rPr lang="en-US" sz="2000" dirty="0" smtClean="0"/>
              <a:t> </a:t>
            </a:r>
            <a:r>
              <a:rPr lang="en-US" sz="2000" dirty="0" err="1" smtClean="0"/>
              <a:t>dan</a:t>
            </a:r>
            <a:r>
              <a:rPr lang="en-US" sz="2000" dirty="0" smtClean="0"/>
              <a:t> </a:t>
            </a:r>
            <a:r>
              <a:rPr lang="en-US" sz="2000" dirty="0" err="1" smtClean="0"/>
              <a:t>sumber</a:t>
            </a:r>
            <a:r>
              <a:rPr lang="en-US" sz="2000" dirty="0" smtClean="0"/>
              <a:t> </a:t>
            </a:r>
            <a:r>
              <a:rPr lang="en-US" sz="2000" dirty="0" err="1" smtClean="0"/>
              <a:t>daya</a:t>
            </a:r>
            <a:r>
              <a:rPr lang="en-US" sz="2000" dirty="0" smtClean="0"/>
              <a:t> </a:t>
            </a:r>
            <a:r>
              <a:rPr lang="en-US" sz="2000" dirty="0" err="1" smtClean="0"/>
              <a:t>dari</a:t>
            </a:r>
            <a:r>
              <a:rPr lang="en-US" sz="2000" dirty="0" smtClean="0"/>
              <a:t> </a:t>
            </a:r>
            <a:r>
              <a:rPr lang="en-US" sz="2000" dirty="0" err="1" smtClean="0"/>
              <a:t>proses</a:t>
            </a:r>
            <a:r>
              <a:rPr lang="en-US" sz="2000" dirty="0" smtClean="0"/>
              <a:t>. </a:t>
            </a:r>
            <a:r>
              <a:rPr lang="en-US" sz="2000" dirty="0" err="1" smtClean="0"/>
              <a:t>Keuntungan</a:t>
            </a:r>
            <a:r>
              <a:rPr lang="en-US" sz="2000" dirty="0" smtClean="0"/>
              <a:t> </a:t>
            </a:r>
            <a:r>
              <a:rPr lang="en-US" sz="2000" dirty="0" err="1" smtClean="0"/>
              <a:t>dari</a:t>
            </a:r>
            <a:r>
              <a:rPr lang="en-US" sz="2000" dirty="0" smtClean="0"/>
              <a:t> </a:t>
            </a:r>
            <a:r>
              <a:rPr lang="en-US" sz="2000" dirty="0" err="1" smtClean="0"/>
              <a:t>pembagian</a:t>
            </a:r>
            <a:r>
              <a:rPr lang="en-US" sz="2000" dirty="0" smtClean="0"/>
              <a:t> </a:t>
            </a:r>
            <a:r>
              <a:rPr lang="en-US" sz="2000" dirty="0" err="1" smtClean="0"/>
              <a:t>kode</a:t>
            </a:r>
            <a:r>
              <a:rPr lang="en-US" sz="2000" dirty="0" smtClean="0"/>
              <a:t> </a:t>
            </a:r>
            <a:r>
              <a:rPr lang="en-US" sz="2000" dirty="0" err="1" smtClean="0"/>
              <a:t>adalah</a:t>
            </a:r>
            <a:r>
              <a:rPr lang="en-US" sz="2000" dirty="0" smtClean="0"/>
              <a:t> </a:t>
            </a:r>
            <a:r>
              <a:rPr lang="en-US" sz="2000" dirty="0" err="1" smtClean="0"/>
              <a:t>aplikasi</a:t>
            </a:r>
            <a:r>
              <a:rPr lang="en-US" sz="2000" dirty="0" smtClean="0"/>
              <a:t> </a:t>
            </a:r>
            <a:r>
              <a:rPr lang="en-US" sz="2000" dirty="0" err="1" smtClean="0"/>
              <a:t>mempunyai</a:t>
            </a:r>
            <a:r>
              <a:rPr lang="en-US" sz="2000" dirty="0" smtClean="0"/>
              <a:t> </a:t>
            </a:r>
            <a:r>
              <a:rPr lang="en-US" sz="2000" dirty="0" err="1" smtClean="0"/>
              <a:t>perbedaan</a:t>
            </a:r>
            <a:r>
              <a:rPr lang="en-US" sz="2000" dirty="0" smtClean="0"/>
              <a:t> </a:t>
            </a:r>
            <a:r>
              <a:rPr lang="en-US" sz="2000" dirty="0" err="1" smtClean="0"/>
              <a:t>aktifitas</a:t>
            </a:r>
            <a:r>
              <a:rPr lang="en-US" sz="2000" dirty="0" smtClean="0"/>
              <a:t> thread </a:t>
            </a:r>
            <a:r>
              <a:rPr lang="en-US" sz="2000" dirty="0" err="1" smtClean="0"/>
              <a:t>dengan</a:t>
            </a:r>
            <a:r>
              <a:rPr lang="en-US" sz="2000" dirty="0" smtClean="0"/>
              <a:t> </a:t>
            </a:r>
            <a:r>
              <a:rPr lang="en-US" sz="2000" dirty="0" err="1" smtClean="0"/>
              <a:t>alokasi</a:t>
            </a:r>
            <a:r>
              <a:rPr lang="en-US" sz="2000" dirty="0" smtClean="0"/>
              <a:t> </a:t>
            </a:r>
            <a:r>
              <a:rPr lang="en-US" sz="2000" dirty="0" err="1" smtClean="0"/>
              <a:t>memori</a:t>
            </a:r>
            <a:r>
              <a:rPr lang="en-US" sz="2000" dirty="0" smtClean="0"/>
              <a:t> yang </a:t>
            </a:r>
            <a:r>
              <a:rPr lang="en-US" sz="2000" dirty="0" err="1" smtClean="0"/>
              <a:t>sama</a:t>
            </a:r>
            <a:r>
              <a:rPr lang="en-US" sz="20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5299" name="Rectangle 3"/>
          <p:cNvSpPr>
            <a:spLocks noGrp="1" noChangeArrowheads="1"/>
          </p:cNvSpPr>
          <p:nvPr>
            <p:ph type="body" sz="half" idx="1"/>
          </p:nvPr>
        </p:nvSpPr>
        <p:spPr>
          <a:xfrm>
            <a:off x="457200" y="1600200"/>
            <a:ext cx="8305800" cy="4876800"/>
          </a:xfrm>
        </p:spPr>
        <p:txBody>
          <a:bodyPr/>
          <a:lstStyle/>
          <a:p>
            <a:pPr>
              <a:lnSpc>
                <a:spcPct val="90000"/>
              </a:lnSpc>
              <a:buFont typeface="Wingdings" pitchFamily="2" charset="2"/>
              <a:buNone/>
            </a:pPr>
            <a:r>
              <a:rPr lang="en-US" sz="2800" b="1" smtClean="0">
                <a:solidFill>
                  <a:srgbClr val="FFFF00"/>
                </a:solidFill>
              </a:rPr>
              <a:t>2. Keuntungan (LANJUTAN)</a:t>
            </a:r>
          </a:p>
          <a:p>
            <a:pPr>
              <a:lnSpc>
                <a:spcPct val="90000"/>
              </a:lnSpc>
              <a:buFont typeface="Wingdings" pitchFamily="2" charset="2"/>
              <a:buNone/>
            </a:pPr>
            <a:endParaRPr lang="en-US" sz="1200" b="1" smtClean="0">
              <a:solidFill>
                <a:srgbClr val="FFFF00"/>
              </a:solidFill>
            </a:endParaRPr>
          </a:p>
          <a:p>
            <a:pPr>
              <a:lnSpc>
                <a:spcPct val="90000"/>
              </a:lnSpc>
            </a:pPr>
            <a:r>
              <a:rPr lang="en-US" sz="2000" smtClean="0"/>
              <a:t>Ekonomis: Mengalokasikan memori dan sumber daya untuk membuat proses adalah sangat mahal. Alternatifnya, karena thread membagi sumber daya dari proses, ini lebih ekonomis untuk membuat threads. </a:t>
            </a:r>
          </a:p>
          <a:p>
            <a:pPr>
              <a:lnSpc>
                <a:spcPct val="90000"/>
              </a:lnSpc>
            </a:pPr>
            <a:r>
              <a:rPr lang="en-US" sz="2000" smtClean="0"/>
              <a:t>Pemberdayaan arsitektur multiprosesor: Keuntungann dari multithreading dapat ditingkatkan dengan arsitektur multiprosesor, dimana setiap thread dapat jalan secara parallel pada prosesor yang berbeda. Pada arsitektur prosesor tunggal, CPU biasanya berpindah-pindah antara setiap thread dengan cepat, sehingga terdapat ilusi paralelisme, tetapi pada kenyataannya hanya satu thread yang berjalan di setiap waktu. </a:t>
            </a:r>
          </a:p>
          <a:p>
            <a:pPr>
              <a:lnSpc>
                <a:spcPct val="90000"/>
              </a:lnSpc>
            </a:pPr>
            <a:endParaRPr lang="en-US" sz="2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6323" name="Rectangle 3"/>
          <p:cNvSpPr>
            <a:spLocks noGrp="1" noChangeArrowheads="1"/>
          </p:cNvSpPr>
          <p:nvPr>
            <p:ph type="body" sz="half" idx="1"/>
          </p:nvPr>
        </p:nvSpPr>
        <p:spPr>
          <a:xfrm>
            <a:off x="457200" y="1600200"/>
            <a:ext cx="4267200" cy="4876800"/>
          </a:xfrm>
        </p:spPr>
        <p:txBody>
          <a:bodyPr/>
          <a:lstStyle/>
          <a:p>
            <a:pPr>
              <a:lnSpc>
                <a:spcPct val="90000"/>
              </a:lnSpc>
              <a:buFont typeface="Wingdings" pitchFamily="2" charset="2"/>
              <a:buNone/>
            </a:pPr>
            <a:r>
              <a:rPr lang="en-US" sz="2800" b="1" smtClean="0">
                <a:solidFill>
                  <a:srgbClr val="FFFF00"/>
                </a:solidFill>
              </a:rPr>
              <a:t>3. User thread </a:t>
            </a:r>
          </a:p>
          <a:p>
            <a:pPr>
              <a:lnSpc>
                <a:spcPct val="90000"/>
              </a:lnSpc>
              <a:buFont typeface="Wingdings" pitchFamily="2" charset="2"/>
              <a:buNone/>
            </a:pPr>
            <a:endParaRPr lang="en-US" sz="1400" b="1" smtClean="0">
              <a:solidFill>
                <a:srgbClr val="FFFF00"/>
              </a:solidFill>
            </a:endParaRPr>
          </a:p>
          <a:p>
            <a:pPr>
              <a:lnSpc>
                <a:spcPct val="90000"/>
              </a:lnSpc>
            </a:pPr>
            <a:r>
              <a:rPr lang="en-US" sz="2000" smtClean="0"/>
              <a:t>Didukung oleh kernel dan diimplementasikan oleh thread library ditingkat pengguna. Library mendukung untuk pembentukan thread, penjadualan, dan managemen yang tidak didukung oleh kernel. </a:t>
            </a:r>
          </a:p>
          <a:p>
            <a:pPr>
              <a:lnSpc>
                <a:spcPct val="90000"/>
              </a:lnSpc>
            </a:pPr>
            <a:endParaRPr lang="en-US" sz="2000" smtClean="0"/>
          </a:p>
        </p:txBody>
      </p:sp>
      <p:pic>
        <p:nvPicPr>
          <p:cNvPr id="56324" name="Picture 5" descr="5-2"/>
          <p:cNvPicPr>
            <a:picLocks noGrp="1" noChangeAspect="1" noChangeArrowheads="1"/>
          </p:cNvPicPr>
          <p:nvPr>
            <p:ph sz="half" idx="2"/>
          </p:nvPr>
        </p:nvPicPr>
        <p:blipFill>
          <a:blip r:embed="rId2"/>
          <a:srcRect/>
          <a:stretch>
            <a:fillRect/>
          </a:stretch>
        </p:blipFill>
        <p:spPr>
          <a:xfrm>
            <a:off x="4038600" y="3470275"/>
            <a:ext cx="4819650" cy="3159125"/>
          </a:xfrm>
          <a:noFill/>
        </p:spPr>
      </p:pic>
      <p:sp>
        <p:nvSpPr>
          <p:cNvPr id="56325" name="Text Box 7"/>
          <p:cNvSpPr txBox="1">
            <a:spLocks noChangeArrowheads="1"/>
          </p:cNvSpPr>
          <p:nvPr/>
        </p:nvSpPr>
        <p:spPr bwMode="auto">
          <a:xfrm>
            <a:off x="4953000" y="2971800"/>
            <a:ext cx="3890963" cy="396875"/>
          </a:xfrm>
          <a:prstGeom prst="rect">
            <a:avLst/>
          </a:prstGeom>
          <a:noFill/>
          <a:ln w="9525">
            <a:noFill/>
            <a:miter lim="800000"/>
            <a:headEnd/>
            <a:tailEnd/>
          </a:ln>
        </p:spPr>
        <p:txBody>
          <a:bodyPr wrap="none">
            <a:spAutoFit/>
          </a:bodyPr>
          <a:lstStyle/>
          <a:p>
            <a:r>
              <a:rPr lang="en-US"/>
              <a:t>User Thread &amp; Kernel Thread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THREAD</a:t>
            </a:r>
          </a:p>
        </p:txBody>
      </p:sp>
      <p:sp>
        <p:nvSpPr>
          <p:cNvPr id="57347" name="Rectangle 3"/>
          <p:cNvSpPr>
            <a:spLocks noGrp="1" noChangeArrowheads="1"/>
          </p:cNvSpPr>
          <p:nvPr>
            <p:ph type="body" sz="half" idx="1"/>
          </p:nvPr>
        </p:nvSpPr>
        <p:spPr>
          <a:xfrm>
            <a:off x="457200" y="1600200"/>
            <a:ext cx="8305800" cy="4876800"/>
          </a:xfrm>
        </p:spPr>
        <p:txBody>
          <a:bodyPr/>
          <a:lstStyle/>
          <a:p>
            <a:pPr>
              <a:lnSpc>
                <a:spcPct val="90000"/>
              </a:lnSpc>
              <a:buFont typeface="Wingdings" pitchFamily="2" charset="2"/>
              <a:buNone/>
            </a:pPr>
            <a:r>
              <a:rPr lang="en-US" sz="2800" b="1" smtClean="0">
                <a:solidFill>
                  <a:srgbClr val="FFFF00"/>
                </a:solidFill>
              </a:rPr>
              <a:t>4. </a:t>
            </a:r>
            <a:r>
              <a:rPr lang="en-US" sz="2800" b="1" i="1" smtClean="0">
                <a:solidFill>
                  <a:srgbClr val="FFFF00"/>
                </a:solidFill>
              </a:rPr>
              <a:t>Kernel Threads</a:t>
            </a:r>
            <a:endParaRPr lang="en-US" sz="2800" b="1" smtClean="0">
              <a:solidFill>
                <a:srgbClr val="FFFF00"/>
              </a:solidFill>
            </a:endParaRPr>
          </a:p>
          <a:p>
            <a:pPr>
              <a:lnSpc>
                <a:spcPct val="90000"/>
              </a:lnSpc>
            </a:pPr>
            <a:endParaRPr lang="en-US" sz="2000" b="1" smtClean="0"/>
          </a:p>
          <a:p>
            <a:pPr>
              <a:lnSpc>
                <a:spcPct val="90000"/>
              </a:lnSpc>
            </a:pPr>
            <a:r>
              <a:rPr lang="en-US" sz="2000" smtClean="0"/>
              <a:t>Kernel thread didukung secara langsung oleh sistem operasi: pembentukan thread, penjadualan, dan managemen dilakukan oleh kernel dalam ruang kernel. Karena managemen thread telah dilakukan oleh sistem operasi, kernel thread biasanya lebih lambat untuk membuat dan mengelola daripada pengguna thread. </a:t>
            </a:r>
          </a:p>
          <a:p>
            <a:pPr>
              <a:lnSpc>
                <a:spcPct val="90000"/>
              </a:lnSpc>
            </a:pPr>
            <a:r>
              <a:rPr lang="en-US" sz="2000" smtClean="0"/>
              <a:t>Bagaimana pun, selama kernel mengelola thread, jika suatu thread di block tehadap sistem pemanggilan, kernel dapat menjadualkan thread yang lain dalam aplikasi untuk dieksekusi. Juga, di dalam lingkungan multiprosesor, kernel dapat menjadualkan thread dalam prosesor yang berbeda. Windows NT, Solaris, dan Digital UNIX adalah sistem operasi yang mendukung kernel thread.</a:t>
            </a:r>
            <a:r>
              <a:rPr lang="en-US" sz="2000" b="1" smtClean="0"/>
              <a:t> </a:t>
            </a:r>
          </a:p>
          <a:p>
            <a:pPr>
              <a:lnSpc>
                <a:spcPct val="90000"/>
              </a:lnSpc>
            </a:pPr>
            <a:endParaRPr 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MULTI THREADING</a:t>
            </a:r>
          </a:p>
        </p:txBody>
      </p:sp>
      <p:pic>
        <p:nvPicPr>
          <p:cNvPr id="58371" name="Picture 5" descr="5-3"/>
          <p:cNvPicPr>
            <a:picLocks noChangeAspect="1" noChangeArrowheads="1"/>
          </p:cNvPicPr>
          <p:nvPr/>
        </p:nvPicPr>
        <p:blipFill>
          <a:blip r:embed="rId2"/>
          <a:srcRect/>
          <a:stretch>
            <a:fillRect/>
          </a:stretch>
        </p:blipFill>
        <p:spPr bwMode="auto">
          <a:xfrm>
            <a:off x="1676400" y="1447800"/>
            <a:ext cx="5791200" cy="49482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MULTI THREADING</a:t>
            </a:r>
          </a:p>
        </p:txBody>
      </p:sp>
      <p:sp>
        <p:nvSpPr>
          <p:cNvPr id="59395" name="Rectangle 3"/>
          <p:cNvSpPr>
            <a:spLocks noGrp="1" noChangeArrowheads="1"/>
          </p:cNvSpPr>
          <p:nvPr>
            <p:ph type="body" sz="half" idx="1"/>
          </p:nvPr>
        </p:nvSpPr>
        <p:spPr>
          <a:xfrm>
            <a:off x="457200" y="1600200"/>
            <a:ext cx="4572000" cy="4530725"/>
          </a:xfrm>
        </p:spPr>
        <p:txBody>
          <a:bodyPr/>
          <a:lstStyle/>
          <a:p>
            <a:pPr>
              <a:lnSpc>
                <a:spcPct val="80000"/>
              </a:lnSpc>
              <a:buFont typeface="Wingdings" pitchFamily="2" charset="2"/>
              <a:buNone/>
            </a:pPr>
            <a:r>
              <a:rPr lang="en-US" sz="1600" b="1" dirty="0" smtClean="0"/>
              <a:t>Model </a:t>
            </a:r>
            <a:r>
              <a:rPr lang="en-US" sz="1600" b="1" i="1" dirty="0" smtClean="0"/>
              <a:t>Many to One</a:t>
            </a:r>
            <a:endParaRPr lang="en-US" sz="1600" b="1" dirty="0" smtClean="0"/>
          </a:p>
          <a:p>
            <a:pPr>
              <a:lnSpc>
                <a:spcPct val="80000"/>
              </a:lnSpc>
            </a:pPr>
            <a:r>
              <a:rPr lang="en-US" sz="1800" dirty="0" smtClean="0"/>
              <a:t>Model many-to-one </a:t>
            </a:r>
            <a:r>
              <a:rPr lang="en-US" sz="1800" dirty="0" err="1" smtClean="0"/>
              <a:t>ini</a:t>
            </a:r>
            <a:r>
              <a:rPr lang="en-US" sz="1800" dirty="0" smtClean="0"/>
              <a:t> </a:t>
            </a:r>
            <a:r>
              <a:rPr lang="en-US" sz="1800" dirty="0" err="1" smtClean="0"/>
              <a:t>memetakan</a:t>
            </a:r>
            <a:r>
              <a:rPr lang="en-US" sz="1800" dirty="0" smtClean="0"/>
              <a:t> </a:t>
            </a:r>
            <a:r>
              <a:rPr lang="en-US" sz="1800" dirty="0" err="1" smtClean="0"/>
              <a:t>beberapa</a:t>
            </a:r>
            <a:r>
              <a:rPr lang="en-US" sz="1800" dirty="0" smtClean="0"/>
              <a:t> </a:t>
            </a:r>
            <a:r>
              <a:rPr lang="en-US" sz="1800" dirty="0" err="1" smtClean="0"/>
              <a:t>tingkatan</a:t>
            </a:r>
            <a:r>
              <a:rPr lang="en-US" sz="1800" dirty="0" smtClean="0"/>
              <a:t> </a:t>
            </a:r>
            <a:r>
              <a:rPr lang="en-US" sz="1800" dirty="0" err="1" smtClean="0"/>
              <a:t>pengguna</a:t>
            </a:r>
            <a:r>
              <a:rPr lang="en-US" sz="1800" dirty="0" smtClean="0"/>
              <a:t> thread </a:t>
            </a:r>
            <a:r>
              <a:rPr lang="en-US" sz="1800" dirty="0" err="1" smtClean="0"/>
              <a:t>hanya</a:t>
            </a:r>
            <a:r>
              <a:rPr lang="en-US" sz="1800" dirty="0" smtClean="0"/>
              <a:t> </a:t>
            </a:r>
            <a:r>
              <a:rPr lang="en-US" sz="1800" dirty="0" err="1" smtClean="0"/>
              <a:t>ke</a:t>
            </a:r>
            <a:r>
              <a:rPr lang="en-US" sz="1800" dirty="0" smtClean="0"/>
              <a:t> </a:t>
            </a:r>
            <a:r>
              <a:rPr lang="en-US" sz="1800" dirty="0" err="1" smtClean="0"/>
              <a:t>satu</a:t>
            </a:r>
            <a:r>
              <a:rPr lang="en-US" sz="1800" dirty="0" smtClean="0"/>
              <a:t> </a:t>
            </a:r>
            <a:r>
              <a:rPr lang="en-US" sz="1800" dirty="0" err="1" smtClean="0"/>
              <a:t>buah</a:t>
            </a:r>
            <a:r>
              <a:rPr lang="en-US" sz="1800" dirty="0" smtClean="0"/>
              <a:t> kernel thread. </a:t>
            </a:r>
            <a:r>
              <a:rPr lang="en-US" sz="1800" dirty="0" err="1" smtClean="0"/>
              <a:t>Managemen</a:t>
            </a:r>
            <a:r>
              <a:rPr lang="en-US" sz="1800" dirty="0" smtClean="0"/>
              <a:t> </a:t>
            </a:r>
            <a:r>
              <a:rPr lang="en-US" sz="1800" dirty="0" err="1" smtClean="0"/>
              <a:t>proses</a:t>
            </a:r>
            <a:r>
              <a:rPr lang="en-US" sz="1800" dirty="0" smtClean="0"/>
              <a:t> thread </a:t>
            </a:r>
            <a:r>
              <a:rPr lang="en-US" sz="1800" dirty="0" err="1" smtClean="0"/>
              <a:t>dilakukan</a:t>
            </a:r>
            <a:r>
              <a:rPr lang="en-US" sz="1800" dirty="0" smtClean="0"/>
              <a:t> </a:t>
            </a:r>
            <a:r>
              <a:rPr lang="en-US" sz="1800" dirty="0" err="1" smtClean="0"/>
              <a:t>oleh</a:t>
            </a:r>
            <a:r>
              <a:rPr lang="en-US" sz="1800" dirty="0" smtClean="0"/>
              <a:t> (</a:t>
            </a:r>
            <a:r>
              <a:rPr lang="en-US" sz="1800" dirty="0" err="1" smtClean="0"/>
              <a:t>di</a:t>
            </a:r>
            <a:r>
              <a:rPr lang="en-US" sz="1800" dirty="0" smtClean="0"/>
              <a:t> </a:t>
            </a:r>
            <a:r>
              <a:rPr lang="en-US" sz="1800" dirty="0" err="1" smtClean="0"/>
              <a:t>ruang</a:t>
            </a:r>
            <a:r>
              <a:rPr lang="en-US" sz="1800" dirty="0" smtClean="0"/>
              <a:t>) </a:t>
            </a:r>
            <a:r>
              <a:rPr lang="en-US" sz="1800" dirty="0" err="1" smtClean="0"/>
              <a:t>pengguna</a:t>
            </a:r>
            <a:r>
              <a:rPr lang="en-US" sz="1800" dirty="0" smtClean="0"/>
              <a:t>, </a:t>
            </a:r>
            <a:r>
              <a:rPr lang="en-US" sz="1800" dirty="0" err="1" smtClean="0"/>
              <a:t>sehingga</a:t>
            </a:r>
            <a:r>
              <a:rPr lang="en-US" sz="1800" dirty="0" smtClean="0"/>
              <a:t> </a:t>
            </a:r>
            <a:r>
              <a:rPr lang="en-US" sz="1800" dirty="0" err="1" smtClean="0"/>
              <a:t>menjadi</a:t>
            </a:r>
            <a:r>
              <a:rPr lang="en-US" sz="1800" dirty="0" smtClean="0"/>
              <a:t> </a:t>
            </a:r>
            <a:r>
              <a:rPr lang="en-US" sz="1800" dirty="0" err="1" smtClean="0"/>
              <a:t>efisien</a:t>
            </a:r>
            <a:r>
              <a:rPr lang="en-US" sz="1800" dirty="0" smtClean="0"/>
              <a:t>, </a:t>
            </a:r>
            <a:r>
              <a:rPr lang="en-US" sz="1800" dirty="0" err="1" smtClean="0"/>
              <a:t>tetapi</a:t>
            </a:r>
            <a:r>
              <a:rPr lang="en-US" sz="1800" dirty="0" smtClean="0"/>
              <a:t> </a:t>
            </a:r>
            <a:r>
              <a:rPr lang="en-US" sz="1800" dirty="0" err="1" smtClean="0"/>
              <a:t>apabila</a:t>
            </a:r>
            <a:r>
              <a:rPr lang="en-US" sz="1800" dirty="0" smtClean="0"/>
              <a:t> </a:t>
            </a:r>
            <a:r>
              <a:rPr lang="en-US" sz="1800" dirty="0" err="1" smtClean="0"/>
              <a:t>sebuah</a:t>
            </a:r>
            <a:r>
              <a:rPr lang="en-US" sz="1800" dirty="0" smtClean="0"/>
              <a:t> thread </a:t>
            </a:r>
            <a:r>
              <a:rPr lang="en-US" sz="1800" dirty="0" err="1" smtClean="0"/>
              <a:t>melakukan</a:t>
            </a:r>
            <a:r>
              <a:rPr lang="en-US" sz="1800" dirty="0" smtClean="0"/>
              <a:t> </a:t>
            </a:r>
            <a:r>
              <a:rPr lang="en-US" sz="1800" dirty="0" err="1" smtClean="0"/>
              <a:t>sebuah</a:t>
            </a:r>
            <a:r>
              <a:rPr lang="en-US" sz="1800" dirty="0" smtClean="0"/>
              <a:t> </a:t>
            </a:r>
            <a:r>
              <a:rPr lang="en-US" sz="1800" dirty="0" err="1" smtClean="0"/>
              <a:t>pemblokingan</a:t>
            </a:r>
            <a:r>
              <a:rPr lang="en-US" sz="1800" dirty="0" smtClean="0"/>
              <a:t> </a:t>
            </a:r>
            <a:r>
              <a:rPr lang="en-US" sz="1800" dirty="0" err="1" smtClean="0"/>
              <a:t>terhadap</a:t>
            </a:r>
            <a:r>
              <a:rPr lang="en-US" sz="1800" dirty="0" smtClean="0"/>
              <a:t> </a:t>
            </a:r>
            <a:r>
              <a:rPr lang="en-US" sz="1800" dirty="0" err="1" smtClean="0"/>
              <a:t>sistem</a:t>
            </a:r>
            <a:r>
              <a:rPr lang="en-US" sz="1800" dirty="0" smtClean="0"/>
              <a:t> </a:t>
            </a:r>
            <a:r>
              <a:rPr lang="en-US" sz="1800" dirty="0" err="1" smtClean="0"/>
              <a:t>pemanggilan</a:t>
            </a:r>
            <a:r>
              <a:rPr lang="en-US" sz="1800" dirty="0" smtClean="0"/>
              <a:t>, </a:t>
            </a:r>
            <a:r>
              <a:rPr lang="en-US" sz="1800" dirty="0" err="1" smtClean="0"/>
              <a:t>maka</a:t>
            </a:r>
            <a:r>
              <a:rPr lang="en-US" sz="1800" dirty="0" smtClean="0"/>
              <a:t> </a:t>
            </a:r>
            <a:r>
              <a:rPr lang="en-US" sz="1800" dirty="0" err="1" smtClean="0"/>
              <a:t>seluruh</a:t>
            </a:r>
            <a:r>
              <a:rPr lang="en-US" sz="1800" dirty="0" smtClean="0"/>
              <a:t> </a:t>
            </a:r>
            <a:r>
              <a:rPr lang="en-US" sz="1800" dirty="0" err="1" smtClean="0"/>
              <a:t>proses</a:t>
            </a:r>
            <a:r>
              <a:rPr lang="en-US" sz="1800" dirty="0" smtClean="0"/>
              <a:t> </a:t>
            </a:r>
            <a:r>
              <a:rPr lang="en-US" sz="1800" dirty="0" err="1" smtClean="0"/>
              <a:t>akan</a:t>
            </a:r>
            <a:r>
              <a:rPr lang="en-US" sz="1800" dirty="0" smtClean="0"/>
              <a:t> </a:t>
            </a:r>
            <a:r>
              <a:rPr lang="en-US" sz="1800" dirty="0" err="1" smtClean="0"/>
              <a:t>berhenti</a:t>
            </a:r>
            <a:r>
              <a:rPr lang="en-US" sz="1800" dirty="0" smtClean="0"/>
              <a:t> (</a:t>
            </a:r>
            <a:r>
              <a:rPr lang="en-US" sz="1800" i="1" dirty="0" smtClean="0"/>
              <a:t>blocked</a:t>
            </a:r>
            <a:r>
              <a:rPr lang="en-US" sz="1800" dirty="0" smtClean="0"/>
              <a:t>). </a:t>
            </a:r>
            <a:r>
              <a:rPr lang="en-US" sz="1800" dirty="0" err="1" smtClean="0"/>
              <a:t>Kelemahan</a:t>
            </a:r>
            <a:r>
              <a:rPr lang="en-US" sz="1800" dirty="0" smtClean="0"/>
              <a:t> </a:t>
            </a:r>
            <a:r>
              <a:rPr lang="en-US" sz="1800" dirty="0" err="1" smtClean="0"/>
              <a:t>dari</a:t>
            </a:r>
            <a:r>
              <a:rPr lang="en-US" sz="1800" dirty="0" smtClean="0"/>
              <a:t> model </a:t>
            </a:r>
            <a:r>
              <a:rPr lang="en-US" sz="1800" dirty="0" err="1" smtClean="0"/>
              <a:t>ini</a:t>
            </a:r>
            <a:r>
              <a:rPr lang="en-US" sz="1800" dirty="0" smtClean="0"/>
              <a:t> </a:t>
            </a:r>
            <a:r>
              <a:rPr lang="en-US" sz="1800" dirty="0" err="1" smtClean="0"/>
              <a:t>adalah</a:t>
            </a:r>
            <a:r>
              <a:rPr lang="en-US" sz="1800" dirty="0" smtClean="0"/>
              <a:t> </a:t>
            </a:r>
            <a:r>
              <a:rPr lang="en-US" sz="1800" dirty="0" err="1" smtClean="0"/>
              <a:t>multihreads</a:t>
            </a:r>
            <a:r>
              <a:rPr lang="en-US" sz="1800" dirty="0" smtClean="0"/>
              <a:t> </a:t>
            </a:r>
            <a:r>
              <a:rPr lang="en-US" sz="1800" dirty="0" err="1" smtClean="0"/>
              <a:t>tidak</a:t>
            </a:r>
            <a:r>
              <a:rPr lang="en-US" sz="1800" dirty="0" smtClean="0"/>
              <a:t> </a:t>
            </a:r>
            <a:r>
              <a:rPr lang="en-US" sz="1800" dirty="0" err="1" smtClean="0"/>
              <a:t>dapat</a:t>
            </a:r>
            <a:r>
              <a:rPr lang="en-US" sz="1800" dirty="0" smtClean="0"/>
              <a:t> </a:t>
            </a:r>
            <a:r>
              <a:rPr lang="en-US" sz="1800" dirty="0" err="1" smtClean="0"/>
              <a:t>berjalan</a:t>
            </a:r>
            <a:r>
              <a:rPr lang="en-US" sz="1800" dirty="0" smtClean="0"/>
              <a:t> </a:t>
            </a:r>
            <a:r>
              <a:rPr lang="en-US" sz="1800" dirty="0" err="1" smtClean="0"/>
              <a:t>atau</a:t>
            </a:r>
            <a:r>
              <a:rPr lang="en-US" sz="1800" dirty="0" smtClean="0"/>
              <a:t> </a:t>
            </a:r>
            <a:r>
              <a:rPr lang="en-US" sz="1800" dirty="0" err="1" smtClean="0"/>
              <a:t>bekerja</a:t>
            </a:r>
            <a:r>
              <a:rPr lang="en-US" sz="1800" dirty="0" smtClean="0"/>
              <a:t> </a:t>
            </a:r>
            <a:r>
              <a:rPr lang="en-US" sz="1800" dirty="0" err="1" smtClean="0"/>
              <a:t>secara</a:t>
            </a:r>
            <a:r>
              <a:rPr lang="en-US" sz="1800" dirty="0" smtClean="0"/>
              <a:t> </a:t>
            </a:r>
            <a:r>
              <a:rPr lang="en-US" sz="1800" dirty="0" err="1" smtClean="0"/>
              <a:t>paralel</a:t>
            </a:r>
            <a:r>
              <a:rPr lang="en-US" sz="1800" dirty="0" smtClean="0"/>
              <a:t> </a:t>
            </a:r>
            <a:r>
              <a:rPr lang="en-US" sz="1800" dirty="0" err="1" smtClean="0"/>
              <a:t>di</a:t>
            </a:r>
            <a:r>
              <a:rPr lang="en-US" sz="1800" dirty="0" smtClean="0"/>
              <a:t> </a:t>
            </a:r>
            <a:r>
              <a:rPr lang="en-US" sz="1800" dirty="0" err="1" smtClean="0"/>
              <a:t>dalam</a:t>
            </a:r>
            <a:r>
              <a:rPr lang="en-US" sz="1800" dirty="0" smtClean="0"/>
              <a:t> </a:t>
            </a:r>
            <a:r>
              <a:rPr lang="en-US" sz="1800" dirty="0" err="1" smtClean="0"/>
              <a:t>multiprosesor</a:t>
            </a:r>
            <a:r>
              <a:rPr lang="en-US" sz="1800" dirty="0" smtClean="0"/>
              <a:t> </a:t>
            </a:r>
            <a:r>
              <a:rPr lang="en-US" sz="1800" dirty="0" err="1" smtClean="0"/>
              <a:t>dikarenakan</a:t>
            </a:r>
            <a:r>
              <a:rPr lang="en-US" sz="1800" dirty="0" smtClean="0"/>
              <a:t> </a:t>
            </a:r>
            <a:r>
              <a:rPr lang="en-US" sz="1800" dirty="0" err="1" smtClean="0"/>
              <a:t>hanya</a:t>
            </a:r>
            <a:r>
              <a:rPr lang="en-US" sz="1800" dirty="0" smtClean="0"/>
              <a:t> </a:t>
            </a:r>
            <a:r>
              <a:rPr lang="en-US" sz="1800" dirty="0" err="1" smtClean="0"/>
              <a:t>satu</a:t>
            </a:r>
            <a:r>
              <a:rPr lang="en-US" sz="1800" dirty="0" smtClean="0"/>
              <a:t> thread </a:t>
            </a:r>
            <a:r>
              <a:rPr lang="en-US" sz="1800" dirty="0" err="1" smtClean="0"/>
              <a:t>saja</a:t>
            </a:r>
            <a:r>
              <a:rPr lang="en-US" sz="1800" dirty="0" smtClean="0"/>
              <a:t> yang </a:t>
            </a:r>
            <a:r>
              <a:rPr lang="en-US" sz="1800" dirty="0" err="1" smtClean="0"/>
              <a:t>bisa</a:t>
            </a:r>
            <a:r>
              <a:rPr lang="en-US" sz="1800" dirty="0" smtClean="0"/>
              <a:t> </a:t>
            </a:r>
            <a:r>
              <a:rPr lang="en-US" sz="1800" dirty="0" err="1" smtClean="0"/>
              <a:t>mengakses</a:t>
            </a:r>
            <a:r>
              <a:rPr lang="en-US" sz="1800" dirty="0" smtClean="0"/>
              <a:t> kernel </a:t>
            </a:r>
            <a:r>
              <a:rPr lang="en-US" sz="1800" dirty="0" err="1" smtClean="0"/>
              <a:t>dalam</a:t>
            </a:r>
            <a:r>
              <a:rPr lang="en-US" sz="1800" dirty="0" smtClean="0"/>
              <a:t> </a:t>
            </a:r>
            <a:r>
              <a:rPr lang="en-US" sz="1800" dirty="0" err="1" smtClean="0"/>
              <a:t>suatu</a:t>
            </a:r>
            <a:r>
              <a:rPr lang="en-US" sz="1800" dirty="0" smtClean="0"/>
              <a:t> </a:t>
            </a:r>
            <a:r>
              <a:rPr lang="en-US" sz="1800" dirty="0" err="1" smtClean="0"/>
              <a:t>waktu</a:t>
            </a:r>
            <a:r>
              <a:rPr lang="en-US" sz="1800" dirty="0" smtClean="0"/>
              <a:t>.</a:t>
            </a:r>
            <a:r>
              <a:rPr lang="en-US" sz="1800" b="1" dirty="0" smtClean="0"/>
              <a:t> </a:t>
            </a:r>
          </a:p>
          <a:p>
            <a:pPr>
              <a:lnSpc>
                <a:spcPct val="80000"/>
              </a:lnSpc>
            </a:pPr>
            <a:endParaRPr lang="en-US" sz="1800" dirty="0" smtClean="0"/>
          </a:p>
        </p:txBody>
      </p:sp>
      <p:pic>
        <p:nvPicPr>
          <p:cNvPr id="59396" name="Picture 6" descr="5-4"/>
          <p:cNvPicPr>
            <a:picLocks noGrp="1" noChangeAspect="1" noChangeArrowheads="1"/>
          </p:cNvPicPr>
          <p:nvPr>
            <p:ph sz="half" idx="2"/>
          </p:nvPr>
        </p:nvPicPr>
        <p:blipFill>
          <a:blip r:embed="rId2"/>
          <a:srcRect/>
          <a:stretch>
            <a:fillRect/>
          </a:stretch>
        </p:blipFill>
        <p:spPr>
          <a:xfrm>
            <a:off x="5410200" y="1752600"/>
            <a:ext cx="3302000" cy="3962400"/>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769</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t5hrea</vt:lpstr>
      <vt:lpstr>THREAD</vt:lpstr>
      <vt:lpstr>THREAD</vt:lpstr>
      <vt:lpstr>THREAD</vt:lpstr>
      <vt:lpstr>THREAD</vt:lpstr>
      <vt:lpstr>THREAD</vt:lpstr>
      <vt:lpstr>THREAD</vt:lpstr>
      <vt:lpstr>MULTI THREADING</vt:lpstr>
      <vt:lpstr>MULTI THREADING</vt:lpstr>
      <vt:lpstr>MULTI THREADING</vt:lpstr>
      <vt:lpstr>MULTI THREADING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t5hrea</dc:title>
  <dc:creator>User</dc:creator>
  <cp:lastModifiedBy>User</cp:lastModifiedBy>
  <cp:revision>2</cp:revision>
  <dcterms:created xsi:type="dcterms:W3CDTF">2017-11-25T00:12:06Z</dcterms:created>
  <dcterms:modified xsi:type="dcterms:W3CDTF">2017-12-01T22:17:36Z</dcterms:modified>
</cp:coreProperties>
</file>