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7"/>
  </p:notesMasterIdLst>
  <p:sldIdLst>
    <p:sldId id="256" r:id="rId2"/>
    <p:sldId id="258" r:id="rId3"/>
    <p:sldId id="261" r:id="rId4"/>
    <p:sldId id="263" r:id="rId5"/>
    <p:sldId id="260" r:id="rId6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16442A-1AC1-49E8-BFD5-228E8FA15781}" type="datetimeFigureOut">
              <a:rPr lang="id-ID" smtClean="0"/>
              <a:t>20/02/2018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FCED1C-990B-499B-BD0A-DBD9C42C212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669613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FCED1C-990B-499B-BD0A-DBD9C42C2127}" type="slidenum">
              <a:rPr lang="id-ID" smtClean="0"/>
              <a:t>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050095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FCED1C-990B-499B-BD0A-DBD9C42C2127}" type="slidenum">
              <a:rPr lang="id-ID" smtClean="0"/>
              <a:t>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173721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FCED1C-990B-499B-BD0A-DBD9C42C2127}" type="slidenum">
              <a:rPr lang="id-ID" smtClean="0"/>
              <a:t>5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242469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AB00606-AD53-477B-A567-1B78156577AC}" type="datetimeFigureOut">
              <a:rPr lang="id-ID" smtClean="0"/>
              <a:t>20/02/2018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9FE27EA9-1D2C-4C5B-9DD5-FD76FDC9B567}" type="slidenum">
              <a:rPr lang="id-ID" smtClean="0"/>
              <a:t>‹#›</a:t>
            </a:fld>
            <a:endParaRPr lang="id-ID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13379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00606-AD53-477B-A567-1B78156577AC}" type="datetimeFigureOut">
              <a:rPr lang="id-ID" smtClean="0"/>
              <a:t>20/02/2018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27EA9-1D2C-4C5B-9DD5-FD76FDC9B56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87163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00606-AD53-477B-A567-1B78156577AC}" type="datetimeFigureOut">
              <a:rPr lang="id-ID" smtClean="0"/>
              <a:t>20/02/2018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27EA9-1D2C-4C5B-9DD5-FD76FDC9B56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56103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00606-AD53-477B-A567-1B78156577AC}" type="datetimeFigureOut">
              <a:rPr lang="id-ID" smtClean="0"/>
              <a:t>20/02/2018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27EA9-1D2C-4C5B-9DD5-FD76FDC9B567}" type="slidenum">
              <a:rPr lang="id-ID" smtClean="0"/>
              <a:t>‹#›</a:t>
            </a:fld>
            <a:endParaRPr lang="id-ID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547725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00606-AD53-477B-A567-1B78156577AC}" type="datetimeFigureOut">
              <a:rPr lang="id-ID" smtClean="0"/>
              <a:t>20/02/2018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27EA9-1D2C-4C5B-9DD5-FD76FDC9B56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547793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00606-AD53-477B-A567-1B78156577AC}" type="datetimeFigureOut">
              <a:rPr lang="id-ID" smtClean="0"/>
              <a:t>20/02/2018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27EA9-1D2C-4C5B-9DD5-FD76FDC9B56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133008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00606-AD53-477B-A567-1B78156577AC}" type="datetimeFigureOut">
              <a:rPr lang="id-ID" smtClean="0"/>
              <a:t>20/02/2018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27EA9-1D2C-4C5B-9DD5-FD76FDC9B56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931309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00606-AD53-477B-A567-1B78156577AC}" type="datetimeFigureOut">
              <a:rPr lang="id-ID" smtClean="0"/>
              <a:t>20/02/2018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27EA9-1D2C-4C5B-9DD5-FD76FDC9B56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93630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00606-AD53-477B-A567-1B78156577AC}" type="datetimeFigureOut">
              <a:rPr lang="id-ID" smtClean="0"/>
              <a:t>20/02/2018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27EA9-1D2C-4C5B-9DD5-FD76FDC9B56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54177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00606-AD53-477B-A567-1B78156577AC}" type="datetimeFigureOut">
              <a:rPr lang="id-ID" smtClean="0"/>
              <a:t>20/02/2018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27EA9-1D2C-4C5B-9DD5-FD76FDC9B56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96301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00606-AD53-477B-A567-1B78156577AC}" type="datetimeFigureOut">
              <a:rPr lang="id-ID" smtClean="0"/>
              <a:t>20/02/2018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27EA9-1D2C-4C5B-9DD5-FD76FDC9B56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73193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00606-AD53-477B-A567-1B78156577AC}" type="datetimeFigureOut">
              <a:rPr lang="id-ID" smtClean="0"/>
              <a:t>20/02/2018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27EA9-1D2C-4C5B-9DD5-FD76FDC9B56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40452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00606-AD53-477B-A567-1B78156577AC}" type="datetimeFigureOut">
              <a:rPr lang="id-ID" smtClean="0"/>
              <a:t>20/02/2018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27EA9-1D2C-4C5B-9DD5-FD76FDC9B56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74620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00606-AD53-477B-A567-1B78156577AC}" type="datetimeFigureOut">
              <a:rPr lang="id-ID" smtClean="0"/>
              <a:t>20/02/2018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27EA9-1D2C-4C5B-9DD5-FD76FDC9B56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60888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00606-AD53-477B-A567-1B78156577AC}" type="datetimeFigureOut">
              <a:rPr lang="id-ID" smtClean="0"/>
              <a:t>20/02/2018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27EA9-1D2C-4C5B-9DD5-FD76FDC9B56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14381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00606-AD53-477B-A567-1B78156577AC}" type="datetimeFigureOut">
              <a:rPr lang="id-ID" smtClean="0"/>
              <a:t>20/02/2018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27EA9-1D2C-4C5B-9DD5-FD76FDC9B56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06428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00606-AD53-477B-A567-1B78156577AC}" type="datetimeFigureOut">
              <a:rPr lang="id-ID" smtClean="0"/>
              <a:t>20/02/2018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27EA9-1D2C-4C5B-9DD5-FD76FDC9B56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89828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AB00606-AD53-477B-A567-1B78156577AC}" type="datetimeFigureOut">
              <a:rPr lang="id-ID" smtClean="0"/>
              <a:t>20/02/2018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FE27EA9-1D2C-4C5B-9DD5-FD76FDC9B56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33645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id-ID" dirty="0" smtClean="0"/>
              <a:t>Universitas Muhammadiyah Surakarta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49194" y="3305184"/>
            <a:ext cx="9755187" cy="550333"/>
          </a:xfrm>
        </p:spPr>
        <p:txBody>
          <a:bodyPr>
            <a:normAutofit fontScale="55000" lnSpcReduction="20000"/>
          </a:bodyPr>
          <a:lstStyle/>
          <a:p>
            <a:r>
              <a:rPr lang="id-ID" sz="5400" smtClean="0"/>
              <a:t>Database Systems</a:t>
            </a:r>
            <a:endParaRPr lang="id-ID" sz="5400" dirty="0"/>
          </a:p>
        </p:txBody>
      </p:sp>
    </p:spTree>
    <p:extLst>
      <p:ext uri="{BB962C8B-B14F-4D97-AF65-F5344CB8AC3E}">
        <p14:creationId xmlns:p14="http://schemas.microsoft.com/office/powerpoint/2010/main" val="124675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1645920"/>
            <a:ext cx="10394707" cy="3728666"/>
          </a:xfrm>
        </p:spPr>
        <p:txBody>
          <a:bodyPr>
            <a:normAutofit lnSpcReduction="10000"/>
          </a:bodyPr>
          <a:lstStyle/>
          <a:p>
            <a:r>
              <a:rPr lang="en-US" sz="3600" dirty="0" smtClean="0"/>
              <a:t>Nam</a:t>
            </a:r>
            <a:r>
              <a:rPr lang="id-ID" sz="3600" dirty="0" smtClean="0"/>
              <a:t>e </a:t>
            </a:r>
            <a:r>
              <a:rPr lang="en-US" sz="3600" dirty="0" smtClean="0"/>
              <a:t>:</a:t>
            </a:r>
            <a:r>
              <a:rPr lang="id-ID" sz="3600" dirty="0" smtClean="0"/>
              <a:t> </a:t>
            </a:r>
            <a:r>
              <a:rPr lang="en-US" sz="3600" dirty="0" err="1" smtClean="0"/>
              <a:t>Yogiek</a:t>
            </a:r>
            <a:r>
              <a:rPr lang="en-US" sz="3600" dirty="0" smtClean="0"/>
              <a:t> </a:t>
            </a:r>
            <a:r>
              <a:rPr lang="en-US" sz="3600" dirty="0" err="1"/>
              <a:t>Indra</a:t>
            </a:r>
            <a:r>
              <a:rPr lang="en-US" sz="3600" dirty="0"/>
              <a:t> </a:t>
            </a:r>
            <a:r>
              <a:rPr lang="en-US" sz="3600" dirty="0" err="1"/>
              <a:t>Kurniawan</a:t>
            </a:r>
            <a:endParaRPr lang="en-US" sz="3600" dirty="0"/>
          </a:p>
          <a:p>
            <a:r>
              <a:rPr lang="id-ID" dirty="0" smtClean="0">
                <a:sym typeface="Webdings" pitchFamily="18" charset="2"/>
              </a:rPr>
              <a:t>:</a:t>
            </a:r>
            <a:r>
              <a:rPr lang="en-US" dirty="0" smtClean="0">
                <a:sym typeface="Webdings" pitchFamily="18" charset="2"/>
              </a:rPr>
              <a:t> </a:t>
            </a:r>
            <a:r>
              <a:rPr lang="id-ID" dirty="0" smtClean="0">
                <a:sym typeface="Webdings" pitchFamily="18" charset="2"/>
              </a:rPr>
              <a:t>Karanganyar, Surakarta</a:t>
            </a:r>
            <a:endParaRPr lang="id-ID" dirty="0" smtClean="0">
              <a:sym typeface="Wingdings" pitchFamily="2" charset="2"/>
            </a:endParaRPr>
          </a:p>
          <a:p>
            <a:r>
              <a:rPr lang="en-US" dirty="0" smtClean="0">
                <a:sym typeface="Wingdings" pitchFamily="2" charset="2"/>
              </a:rPr>
              <a:t>: </a:t>
            </a:r>
            <a:r>
              <a:rPr lang="id-ID" sz="3600" dirty="0" smtClean="0">
                <a:sym typeface="Wingdings" pitchFamily="2" charset="2"/>
              </a:rPr>
              <a:t>0856-40661-444</a:t>
            </a:r>
            <a:endParaRPr lang="en-US" sz="3600" dirty="0" smtClean="0">
              <a:sym typeface="Wingdings" pitchFamily="2" charset="2"/>
            </a:endParaRPr>
          </a:p>
          <a:p>
            <a:r>
              <a:rPr lang="en-US" dirty="0" smtClean="0">
                <a:sym typeface="Wingdings" pitchFamily="2" charset="2"/>
              </a:rPr>
              <a:t></a:t>
            </a:r>
            <a:r>
              <a:rPr lang="en-US" dirty="0" smtClean="0">
                <a:sym typeface="Webdings" pitchFamily="18" charset="2"/>
              </a:rPr>
              <a:t>: </a:t>
            </a:r>
            <a:r>
              <a:rPr lang="id-ID" dirty="0" smtClean="0">
                <a:sym typeface="Webdings" pitchFamily="18" charset="2"/>
              </a:rPr>
              <a:t>yogiek</a:t>
            </a:r>
            <a:r>
              <a:rPr lang="en-US" dirty="0" smtClean="0">
                <a:sym typeface="Webdings" pitchFamily="18" charset="2"/>
              </a:rPr>
              <a:t>@</a:t>
            </a:r>
            <a:r>
              <a:rPr lang="id-ID" dirty="0" smtClean="0">
                <a:sym typeface="Webdings" pitchFamily="18" charset="2"/>
              </a:rPr>
              <a:t>ums.ac.id</a:t>
            </a:r>
          </a:p>
          <a:p>
            <a:pPr>
              <a:lnSpc>
                <a:spcPct val="80000"/>
              </a:lnSpc>
              <a:buClr>
                <a:schemeClr val="tx1"/>
              </a:buClr>
            </a:pPr>
            <a:r>
              <a:rPr lang="id-ID" sz="2800" dirty="0">
                <a:cs typeface="Times New Roman" pitchFamily="18" charset="0"/>
              </a:rPr>
              <a:t>CP </a:t>
            </a:r>
            <a:r>
              <a:rPr lang="en-US" sz="2800" dirty="0">
                <a:cs typeface="Times New Roman" pitchFamily="18" charset="0"/>
              </a:rPr>
              <a:t>S</a:t>
            </a:r>
            <a:r>
              <a:rPr lang="id-ID" sz="2800" dirty="0">
                <a:cs typeface="Times New Roman" pitchFamily="18" charset="0"/>
              </a:rPr>
              <a:t>TUDENTS </a:t>
            </a:r>
            <a:r>
              <a:rPr lang="id-ID" sz="2800" dirty="0" smtClean="0">
                <a:cs typeface="Times New Roman" pitchFamily="18" charset="0"/>
              </a:rPr>
              <a:t>:</a:t>
            </a:r>
          </a:p>
          <a:p>
            <a:pPr>
              <a:lnSpc>
                <a:spcPct val="80000"/>
              </a:lnSpc>
              <a:buClr>
                <a:schemeClr val="tx1"/>
              </a:buClr>
            </a:pPr>
            <a:r>
              <a:rPr lang="id-ID" sz="2800" dirty="0" smtClean="0">
                <a:cs typeface="Times New Roman" pitchFamily="18" charset="0"/>
              </a:rPr>
              <a:t>Kelas C : Habibie </a:t>
            </a:r>
            <a:r>
              <a:rPr lang="id-ID" sz="2800" dirty="0" smtClean="0">
                <a:cs typeface="Times New Roman" pitchFamily="18" charset="0"/>
              </a:rPr>
              <a:t>: 085740775098</a:t>
            </a:r>
          </a:p>
          <a:p>
            <a:pPr>
              <a:lnSpc>
                <a:spcPct val="80000"/>
              </a:lnSpc>
              <a:buClr>
                <a:schemeClr val="tx1"/>
              </a:buClr>
            </a:pPr>
            <a:r>
              <a:rPr lang="id-ID" sz="2800" dirty="0" smtClean="0">
                <a:cs typeface="Times New Roman" pitchFamily="18" charset="0"/>
              </a:rPr>
              <a:t>Kelas A : Irfan Budi : 082326567520</a:t>
            </a:r>
            <a:endParaRPr lang="id-ID" sz="2800" dirty="0" smtClean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6819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625" y="165296"/>
            <a:ext cx="10396882" cy="1151965"/>
          </a:xfrm>
        </p:spPr>
        <p:txBody>
          <a:bodyPr/>
          <a:lstStyle/>
          <a:p>
            <a:pPr algn="ctr"/>
            <a:r>
              <a:rPr lang="id-ID" dirty="0" smtClean="0"/>
              <a:t>Rule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1317262"/>
            <a:ext cx="10394707" cy="4057324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Clr>
                <a:schemeClr val="tx1"/>
              </a:buClr>
            </a:pPr>
            <a:r>
              <a:rPr lang="id-ID" sz="2800" dirty="0">
                <a:cs typeface="Times New Roman" pitchFamily="18" charset="0"/>
              </a:rPr>
              <a:t>Lecturer :</a:t>
            </a:r>
          </a:p>
          <a:p>
            <a:pPr lvl="1">
              <a:lnSpc>
                <a:spcPct val="80000"/>
              </a:lnSpc>
              <a:buClr>
                <a:schemeClr val="tx1"/>
              </a:buClr>
            </a:pPr>
            <a:r>
              <a:rPr lang="id-ID" sz="2800" dirty="0">
                <a:cs typeface="Times New Roman" pitchFamily="18" charset="0"/>
              </a:rPr>
              <a:t>Tolerance Attendance </a:t>
            </a:r>
            <a:r>
              <a:rPr lang="en-US" sz="2800" dirty="0">
                <a:cs typeface="Times New Roman" pitchFamily="18" charset="0"/>
              </a:rPr>
              <a:t>= 30 </a:t>
            </a:r>
            <a:r>
              <a:rPr lang="id-ID" sz="2800" dirty="0">
                <a:cs typeface="Times New Roman" pitchFamily="18" charset="0"/>
              </a:rPr>
              <a:t>Minutes</a:t>
            </a:r>
            <a:endParaRPr lang="en-US" sz="2800" dirty="0">
              <a:cs typeface="Times New Roman" pitchFamily="18" charset="0"/>
            </a:endParaRPr>
          </a:p>
          <a:p>
            <a:pPr lvl="2">
              <a:lnSpc>
                <a:spcPct val="80000"/>
              </a:lnSpc>
              <a:buClr>
                <a:schemeClr val="tx1"/>
              </a:buClr>
            </a:pPr>
            <a:r>
              <a:rPr lang="id-ID" sz="2800" dirty="0">
                <a:cs typeface="Times New Roman" pitchFamily="18" charset="0"/>
              </a:rPr>
              <a:t>No News </a:t>
            </a:r>
            <a:r>
              <a:rPr lang="en-US" sz="2800" dirty="0">
                <a:cs typeface="Times New Roman" pitchFamily="18" charset="0"/>
                <a:sym typeface="Wingdings" pitchFamily="2" charset="2"/>
              </a:rPr>
              <a:t> WO, </a:t>
            </a:r>
            <a:r>
              <a:rPr lang="id-ID" sz="2800" dirty="0">
                <a:cs typeface="Times New Roman" pitchFamily="18" charset="0"/>
                <a:sym typeface="Wingdings" pitchFamily="2" charset="2"/>
              </a:rPr>
              <a:t>OR</a:t>
            </a:r>
            <a:endParaRPr lang="en-US" sz="2800" dirty="0">
              <a:cs typeface="Times New Roman" pitchFamily="18" charset="0"/>
              <a:sym typeface="Wingdings" pitchFamily="2" charset="2"/>
            </a:endParaRPr>
          </a:p>
          <a:p>
            <a:pPr lvl="2">
              <a:lnSpc>
                <a:spcPct val="80000"/>
              </a:lnSpc>
              <a:buClr>
                <a:schemeClr val="tx1"/>
              </a:buClr>
            </a:pPr>
            <a:r>
              <a:rPr lang="id-ID" sz="2800" dirty="0">
                <a:cs typeface="Times New Roman" pitchFamily="18" charset="0"/>
                <a:sym typeface="Wingdings" pitchFamily="2" charset="2"/>
              </a:rPr>
              <a:t>Wait / Call </a:t>
            </a:r>
            <a:r>
              <a:rPr lang="en-US" sz="2800" dirty="0">
                <a:cs typeface="Times New Roman" pitchFamily="18" charset="0"/>
                <a:sym typeface="Wingdings" pitchFamily="2" charset="2"/>
              </a:rPr>
              <a:t>: </a:t>
            </a:r>
            <a:r>
              <a:rPr lang="id-ID" sz="2800" dirty="0" smtClean="0">
                <a:cs typeface="Times New Roman" pitchFamily="18" charset="0"/>
                <a:sym typeface="Wingdings" pitchFamily="2" charset="2"/>
              </a:rPr>
              <a:t>0856-40661-444</a:t>
            </a:r>
            <a:endParaRPr lang="en-US" sz="2800" dirty="0">
              <a:cs typeface="Times New Roman" pitchFamily="18" charset="0"/>
            </a:endParaRPr>
          </a:p>
          <a:p>
            <a:pPr>
              <a:lnSpc>
                <a:spcPct val="80000"/>
              </a:lnSpc>
              <a:buClr>
                <a:schemeClr val="tx1"/>
              </a:buClr>
            </a:pPr>
            <a:r>
              <a:rPr lang="id-ID" sz="2800" dirty="0">
                <a:cs typeface="Times New Roman" pitchFamily="18" charset="0"/>
              </a:rPr>
              <a:t>Students :</a:t>
            </a:r>
          </a:p>
          <a:p>
            <a:pPr lvl="1">
              <a:lnSpc>
                <a:spcPct val="80000"/>
              </a:lnSpc>
              <a:buClr>
                <a:schemeClr val="tx1"/>
              </a:buClr>
            </a:pPr>
            <a:r>
              <a:rPr lang="id-ID" sz="2800" dirty="0">
                <a:cs typeface="Times New Roman" pitchFamily="18" charset="0"/>
              </a:rPr>
              <a:t>Tolerance Attendance </a:t>
            </a:r>
            <a:r>
              <a:rPr lang="en-US" sz="2800" dirty="0">
                <a:cs typeface="Times New Roman" pitchFamily="18" charset="0"/>
              </a:rPr>
              <a:t>= </a:t>
            </a:r>
            <a:r>
              <a:rPr lang="id-ID" sz="2800" dirty="0" smtClean="0">
                <a:cs typeface="Times New Roman" pitchFamily="18" charset="0"/>
              </a:rPr>
              <a:t>29 Minutes</a:t>
            </a:r>
            <a:endParaRPr lang="en-US" sz="2800" dirty="0">
              <a:cs typeface="Times New Roman" pitchFamily="18" charset="0"/>
            </a:endParaRPr>
          </a:p>
          <a:p>
            <a:pPr lvl="1">
              <a:lnSpc>
                <a:spcPct val="80000"/>
              </a:lnSpc>
              <a:buClr>
                <a:schemeClr val="tx1"/>
              </a:buClr>
            </a:pPr>
            <a:endParaRPr lang="en-US" sz="2800" dirty="0">
              <a:cs typeface="Times New Roman" pitchFamily="18" charset="0"/>
            </a:endParaRPr>
          </a:p>
          <a:p>
            <a:pPr lvl="1">
              <a:lnSpc>
                <a:spcPct val="80000"/>
              </a:lnSpc>
              <a:buClr>
                <a:schemeClr val="tx1"/>
              </a:buClr>
            </a:pPr>
            <a:endParaRPr lang="en-US" sz="2800" dirty="0">
              <a:cs typeface="Times New Roman" pitchFamily="18" charset="0"/>
            </a:endParaRP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752748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4270" y="0"/>
            <a:ext cx="10396882" cy="1151965"/>
          </a:xfrm>
        </p:spPr>
        <p:txBody>
          <a:bodyPr/>
          <a:lstStyle/>
          <a:p>
            <a:pPr algn="ctr"/>
            <a:r>
              <a:rPr lang="id-ID" dirty="0" smtClean="0"/>
              <a:t>Schedule</a:t>
            </a:r>
            <a:endParaRPr lang="id-ID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308514186"/>
              </p:ext>
            </p:extLst>
          </p:nvPr>
        </p:nvGraphicFramePr>
        <p:xfrm>
          <a:off x="1313728" y="1151965"/>
          <a:ext cx="8688999" cy="42719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6333"/>
                <a:gridCol w="2896333"/>
                <a:gridCol w="2896333"/>
              </a:tblGrid>
              <a:tr h="719698">
                <a:tc>
                  <a:txBody>
                    <a:bodyPr/>
                    <a:lstStyle/>
                    <a:p>
                      <a:pPr algn="ctr"/>
                      <a:r>
                        <a:rPr lang="id-ID" sz="4000" dirty="0" smtClean="0">
                          <a:solidFill>
                            <a:schemeClr val="tx1"/>
                          </a:solidFill>
                        </a:rPr>
                        <a:t>Class</a:t>
                      </a:r>
                      <a:endParaRPr lang="id-ID" sz="4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4000" dirty="0" smtClean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id-ID" sz="4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4000" dirty="0" smtClean="0">
                          <a:solidFill>
                            <a:schemeClr val="tx1"/>
                          </a:solidFill>
                        </a:rPr>
                        <a:t>Place</a:t>
                      </a:r>
                      <a:endParaRPr lang="id-ID" sz="4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710455">
                <a:tc>
                  <a:txBody>
                    <a:bodyPr/>
                    <a:lstStyle/>
                    <a:p>
                      <a:pPr algn="ctr"/>
                      <a:r>
                        <a:rPr lang="id-ID" sz="2800" dirty="0" smtClean="0"/>
                        <a:t>Class</a:t>
                      </a:r>
                      <a:r>
                        <a:rPr lang="id-ID" sz="2800" baseline="0" dirty="0" smtClean="0"/>
                        <a:t> C</a:t>
                      </a:r>
                      <a:endParaRPr lang="id-ID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800" dirty="0" smtClean="0"/>
                        <a:t>Monday, 1-3</a:t>
                      </a:r>
                      <a:endParaRPr lang="id-ID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800" dirty="0" smtClean="0"/>
                        <a:t>J0408</a:t>
                      </a:r>
                      <a:endParaRPr lang="id-ID" sz="2800" dirty="0"/>
                    </a:p>
                  </a:txBody>
                  <a:tcPr/>
                </a:tc>
              </a:tr>
              <a:tr h="710455">
                <a:tc>
                  <a:txBody>
                    <a:bodyPr/>
                    <a:lstStyle/>
                    <a:p>
                      <a:pPr algn="ctr"/>
                      <a:r>
                        <a:rPr lang="id-ID" sz="2800" dirty="0" smtClean="0"/>
                        <a:t>Class A</a:t>
                      </a:r>
                      <a:endParaRPr lang="id-ID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800" dirty="0" smtClean="0"/>
                        <a:t>Tuesday,</a:t>
                      </a:r>
                      <a:r>
                        <a:rPr lang="id-ID" sz="2800" baseline="0" dirty="0" smtClean="0"/>
                        <a:t> 1-3</a:t>
                      </a:r>
                      <a:endParaRPr lang="id-ID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800" dirty="0" smtClean="0"/>
                        <a:t>J0408</a:t>
                      </a:r>
                      <a:endParaRPr lang="id-ID" sz="2800" dirty="0"/>
                    </a:p>
                  </a:txBody>
                  <a:tcPr/>
                </a:tc>
              </a:tr>
              <a:tr h="710455">
                <a:tc>
                  <a:txBody>
                    <a:bodyPr/>
                    <a:lstStyle/>
                    <a:p>
                      <a:pPr algn="ctr"/>
                      <a:r>
                        <a:rPr lang="id-ID" sz="2800" dirty="0" smtClean="0"/>
                        <a:t>Class B</a:t>
                      </a:r>
                      <a:endParaRPr lang="id-ID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800" dirty="0" smtClean="0"/>
                        <a:t>Tuesday,</a:t>
                      </a:r>
                      <a:r>
                        <a:rPr lang="id-ID" sz="2800" baseline="0" dirty="0" smtClean="0"/>
                        <a:t> 4-6</a:t>
                      </a:r>
                      <a:endParaRPr lang="id-ID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800" dirty="0" smtClean="0"/>
                        <a:t>J0408</a:t>
                      </a:r>
                      <a:endParaRPr lang="id-ID" sz="2800" dirty="0"/>
                    </a:p>
                  </a:txBody>
                  <a:tcPr/>
                </a:tc>
              </a:tr>
              <a:tr h="710455">
                <a:tc>
                  <a:txBody>
                    <a:bodyPr/>
                    <a:lstStyle/>
                    <a:p>
                      <a:pPr algn="ctr"/>
                      <a:r>
                        <a:rPr lang="id-ID" sz="2800" dirty="0" smtClean="0"/>
                        <a:t>Class D</a:t>
                      </a:r>
                      <a:endParaRPr lang="id-ID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800" dirty="0" smtClean="0"/>
                        <a:t>Wednesday,  10-12</a:t>
                      </a:r>
                      <a:endParaRPr lang="id-ID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800" dirty="0" smtClean="0"/>
                        <a:t>J0408</a:t>
                      </a:r>
                      <a:endParaRPr lang="id-ID" sz="2800" dirty="0"/>
                    </a:p>
                  </a:txBody>
                  <a:tcPr/>
                </a:tc>
              </a:tr>
              <a:tr h="710455">
                <a:tc>
                  <a:txBody>
                    <a:bodyPr/>
                    <a:lstStyle/>
                    <a:p>
                      <a:pPr algn="ctr"/>
                      <a:r>
                        <a:rPr lang="id-ID" sz="2800" dirty="0" smtClean="0"/>
                        <a:t>Class X</a:t>
                      </a:r>
                      <a:endParaRPr lang="id-ID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800" dirty="0" smtClean="0"/>
                        <a:t>Thursday, 7-9</a:t>
                      </a:r>
                      <a:endParaRPr lang="id-ID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800" dirty="0" smtClean="0"/>
                        <a:t>J.Int.1</a:t>
                      </a:r>
                      <a:endParaRPr lang="id-ID" sz="2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530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d-ID" dirty="0" smtClean="0"/>
              <a:t>Learning Contract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id-ID" sz="3200" dirty="0" smtClean="0"/>
              <a:t>Attendance			5%</a:t>
            </a:r>
          </a:p>
          <a:p>
            <a:r>
              <a:rPr lang="id-ID" sz="3200" dirty="0" smtClean="0"/>
              <a:t>Quiz and/or homework	30-35%</a:t>
            </a:r>
          </a:p>
          <a:p>
            <a:r>
              <a:rPr lang="id-ID" sz="3200" dirty="0" smtClean="0"/>
              <a:t>Mid Term Exam		25-30%</a:t>
            </a:r>
          </a:p>
          <a:p>
            <a:r>
              <a:rPr lang="id-ID" sz="3200" dirty="0" smtClean="0"/>
              <a:t>Final Exam			30-35%</a:t>
            </a:r>
            <a:endParaRPr lang="id-ID" sz="3200" dirty="0"/>
          </a:p>
        </p:txBody>
      </p:sp>
    </p:spTree>
    <p:extLst>
      <p:ext uri="{BB962C8B-B14F-4D97-AF65-F5344CB8AC3E}">
        <p14:creationId xmlns:p14="http://schemas.microsoft.com/office/powerpoint/2010/main" val="3288775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1310</TotalTime>
  <Words>108</Words>
  <Application>Microsoft Office PowerPoint</Application>
  <PresentationFormat>Widescreen</PresentationFormat>
  <Paragraphs>45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Impact</vt:lpstr>
      <vt:lpstr>Times New Roman</vt:lpstr>
      <vt:lpstr>Webdings</vt:lpstr>
      <vt:lpstr>Wingdings</vt:lpstr>
      <vt:lpstr>Main Event</vt:lpstr>
      <vt:lpstr>Universitas Muhammadiyah Surakarta</vt:lpstr>
      <vt:lpstr>Introduction</vt:lpstr>
      <vt:lpstr>Rule</vt:lpstr>
      <vt:lpstr>Schedule</vt:lpstr>
      <vt:lpstr>Learning Contract</vt:lpstr>
    </vt:vector>
  </TitlesOfParts>
  <Company>PERSONAL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Universitas Muhammadiyah Surakarta</dc:title>
  <dc:creator>W8</dc:creator>
  <cp:lastModifiedBy>W8</cp:lastModifiedBy>
  <cp:revision>117</cp:revision>
  <dcterms:created xsi:type="dcterms:W3CDTF">2015-08-31T08:36:42Z</dcterms:created>
  <dcterms:modified xsi:type="dcterms:W3CDTF">2018-02-20T00:41:01Z</dcterms:modified>
</cp:coreProperties>
</file>